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2"/>
  </p:notesMasterIdLst>
  <p:handoutMasterIdLst>
    <p:handoutMasterId r:id="rId83"/>
  </p:handoutMasterIdLst>
  <p:sldIdLst>
    <p:sldId id="266" r:id="rId2"/>
    <p:sldId id="425" r:id="rId3"/>
    <p:sldId id="427" r:id="rId4"/>
    <p:sldId id="317" r:id="rId5"/>
    <p:sldId id="379" r:id="rId6"/>
    <p:sldId id="428" r:id="rId7"/>
    <p:sldId id="429" r:id="rId8"/>
    <p:sldId id="373" r:id="rId9"/>
    <p:sldId id="380" r:id="rId10"/>
    <p:sldId id="381" r:id="rId11"/>
    <p:sldId id="402" r:id="rId12"/>
    <p:sldId id="403" r:id="rId13"/>
    <p:sldId id="329" r:id="rId14"/>
    <p:sldId id="430" r:id="rId15"/>
    <p:sldId id="431" r:id="rId16"/>
    <p:sldId id="384" r:id="rId17"/>
    <p:sldId id="358" r:id="rId18"/>
    <p:sldId id="321" r:id="rId19"/>
    <p:sldId id="337" r:id="rId20"/>
    <p:sldId id="432" r:id="rId21"/>
    <p:sldId id="434" r:id="rId22"/>
    <p:sldId id="437" r:id="rId23"/>
    <p:sldId id="436" r:id="rId24"/>
    <p:sldId id="439" r:id="rId25"/>
    <p:sldId id="435" r:id="rId26"/>
    <p:sldId id="440" r:id="rId27"/>
    <p:sldId id="438" r:id="rId28"/>
    <p:sldId id="385" r:id="rId29"/>
    <p:sldId id="441" r:id="rId30"/>
    <p:sldId id="442" r:id="rId31"/>
    <p:sldId id="445" r:id="rId32"/>
    <p:sldId id="446" r:id="rId33"/>
    <p:sldId id="443" r:id="rId34"/>
    <p:sldId id="447" r:id="rId35"/>
    <p:sldId id="356" r:id="rId36"/>
    <p:sldId id="448" r:id="rId37"/>
    <p:sldId id="376" r:id="rId38"/>
    <p:sldId id="449" r:id="rId39"/>
    <p:sldId id="389" r:id="rId40"/>
    <p:sldId id="469" r:id="rId41"/>
    <p:sldId id="334" r:id="rId42"/>
    <p:sldId id="386" r:id="rId43"/>
    <p:sldId id="450" r:id="rId44"/>
    <p:sldId id="341" r:id="rId45"/>
    <p:sldId id="451" r:id="rId46"/>
    <p:sldId id="452" r:id="rId47"/>
    <p:sldId id="453" r:id="rId48"/>
    <p:sldId id="455" r:id="rId49"/>
    <p:sldId id="456" r:id="rId50"/>
    <p:sldId id="454" r:id="rId51"/>
    <p:sldId id="475" r:id="rId52"/>
    <p:sldId id="354" r:id="rId53"/>
    <p:sldId id="457" r:id="rId54"/>
    <p:sldId id="444" r:id="rId55"/>
    <p:sldId id="370" r:id="rId56"/>
    <p:sldId id="458" r:id="rId57"/>
    <p:sldId id="459" r:id="rId58"/>
    <p:sldId id="470" r:id="rId59"/>
    <p:sldId id="345" r:id="rId60"/>
    <p:sldId id="460" r:id="rId61"/>
    <p:sldId id="368" r:id="rId62"/>
    <p:sldId id="466" r:id="rId63"/>
    <p:sldId id="461" r:id="rId64"/>
    <p:sldId id="355" r:id="rId65"/>
    <p:sldId id="464" r:id="rId66"/>
    <p:sldId id="387" r:id="rId67"/>
    <p:sldId id="409" r:id="rId68"/>
    <p:sldId id="473" r:id="rId69"/>
    <p:sldId id="474" r:id="rId70"/>
    <p:sldId id="477" r:id="rId71"/>
    <p:sldId id="463" r:id="rId72"/>
    <p:sldId id="467" r:id="rId73"/>
    <p:sldId id="468" r:id="rId74"/>
    <p:sldId id="478" r:id="rId75"/>
    <p:sldId id="412" r:id="rId76"/>
    <p:sldId id="462" r:id="rId77"/>
    <p:sldId id="393" r:id="rId78"/>
    <p:sldId id="399" r:id="rId79"/>
    <p:sldId id="465" r:id="rId80"/>
    <p:sldId id="351" r:id="rId8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6600"/>
    <a:srgbClr val="EE6C00"/>
    <a:srgbClr val="FF9900"/>
    <a:srgbClr val="FF00FF"/>
    <a:srgbClr val="00FF00"/>
    <a:srgbClr val="00FFFF"/>
    <a:srgbClr val="66FFCC"/>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0" autoAdjust="0"/>
    <p:restoredTop sz="77025" autoAdjust="0"/>
  </p:normalViewPr>
  <p:slideViewPr>
    <p:cSldViewPr>
      <p:cViewPr varScale="1">
        <p:scale>
          <a:sx n="75" d="100"/>
          <a:sy n="75" d="100"/>
        </p:scale>
        <p:origin x="1182" y="6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4"/>
    </p:cViewPr>
  </p:sorterViewPr>
  <p:notesViewPr>
    <p:cSldViewPr showGuides="1">
      <p:cViewPr varScale="1">
        <p:scale>
          <a:sx n="81" d="100"/>
          <a:sy n="81" d="100"/>
        </p:scale>
        <p:origin x="3744" y="84"/>
      </p:cViewPr>
      <p:guideLst>
        <p:guide orient="horz" pos="3126"/>
        <p:guide pos="2141"/>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A55D76-B124-4CF2-AB00-F5846ABD6CC3}"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430799BD-C927-4A97-BA77-C34392F8C587}">
      <dgm:prSet phldrT="[Text]" phldr="1"/>
      <dgm:spPr>
        <a:noFill/>
        <a:ln w="38100">
          <a:solidFill>
            <a:srgbClr val="7030A0"/>
          </a:solidFill>
        </a:ln>
      </dgm:spPr>
      <dgm:t>
        <a:bodyPr/>
        <a:lstStyle/>
        <a:p>
          <a:endParaRPr lang="en-US" dirty="0"/>
        </a:p>
      </dgm:t>
    </dgm:pt>
    <dgm:pt modelId="{BA70741C-C857-4DFA-B5DC-CAB7F1322AA2}" type="parTrans" cxnId="{AEC6CF0A-64FB-4C0C-A3C8-18EAEFC5BC95}">
      <dgm:prSet/>
      <dgm:spPr/>
      <dgm:t>
        <a:bodyPr/>
        <a:lstStyle/>
        <a:p>
          <a:endParaRPr lang="en-US"/>
        </a:p>
      </dgm:t>
    </dgm:pt>
    <dgm:pt modelId="{0E2C15DF-D659-476E-AC67-E2E0110C2FCA}" type="sibTrans" cxnId="{AEC6CF0A-64FB-4C0C-A3C8-18EAEFC5BC95}">
      <dgm:prSet/>
      <dgm:spPr/>
      <dgm:t>
        <a:bodyPr/>
        <a:lstStyle/>
        <a:p>
          <a:endParaRPr lang="en-US"/>
        </a:p>
      </dgm:t>
    </dgm:pt>
    <dgm:pt modelId="{7921B63B-A225-4AB9-A7C7-5672208E3852}">
      <dgm:prSet phldrT="[Text]" custT="1"/>
      <dgm:spPr>
        <a:solidFill>
          <a:schemeClr val="bg1"/>
        </a:solidFill>
        <a:ln w="38100">
          <a:solidFill>
            <a:srgbClr val="7030A0"/>
          </a:solidFill>
        </a:ln>
      </dgm:spPr>
      <dgm:t>
        <a:bodyPr/>
        <a:lstStyle/>
        <a:p>
          <a:r>
            <a:rPr lang="en-US" sz="2300" dirty="0">
              <a:solidFill>
                <a:srgbClr val="7030A0"/>
              </a:solidFill>
            </a:rPr>
            <a:t>OneNote Office 365</a:t>
          </a:r>
        </a:p>
      </dgm:t>
    </dgm:pt>
    <dgm:pt modelId="{5206A984-745B-4866-A267-236C83F3AD1F}" type="parTrans" cxnId="{7F5B3BD4-772C-42C3-862C-6D80346BF8E6}">
      <dgm:prSet/>
      <dgm:spPr>
        <a:ln w="38100">
          <a:solidFill>
            <a:srgbClr val="7030A0"/>
          </a:solidFill>
        </a:ln>
      </dgm:spPr>
      <dgm:t>
        <a:bodyPr/>
        <a:lstStyle/>
        <a:p>
          <a:endParaRPr lang="en-US"/>
        </a:p>
      </dgm:t>
    </dgm:pt>
    <dgm:pt modelId="{0468DEF4-F146-4758-A07F-00252FAAB32E}" type="sibTrans" cxnId="{7F5B3BD4-772C-42C3-862C-6D80346BF8E6}">
      <dgm:prSet/>
      <dgm:spPr/>
      <dgm:t>
        <a:bodyPr/>
        <a:lstStyle/>
        <a:p>
          <a:endParaRPr lang="en-US"/>
        </a:p>
      </dgm:t>
    </dgm:pt>
    <dgm:pt modelId="{E4198D65-C000-41FA-B500-388D03D21EC6}">
      <dgm:prSet phldrT="[Text]" custT="1"/>
      <dgm:spPr>
        <a:solidFill>
          <a:schemeClr val="bg1"/>
        </a:solidFill>
        <a:ln w="38100">
          <a:solidFill>
            <a:srgbClr val="7030A0"/>
          </a:solidFill>
        </a:ln>
      </dgm:spPr>
      <dgm:t>
        <a:bodyPr/>
        <a:lstStyle/>
        <a:p>
          <a:r>
            <a:rPr lang="en-US" sz="2300" dirty="0">
              <a:solidFill>
                <a:srgbClr val="7030A0"/>
              </a:solidFill>
            </a:rPr>
            <a:t>OneNote 2016</a:t>
          </a:r>
        </a:p>
      </dgm:t>
    </dgm:pt>
    <dgm:pt modelId="{38BC5F25-F6DE-4115-A732-ADF08DADE228}" type="parTrans" cxnId="{5BAED0DD-8A3E-4E50-B444-FEC64C1636BC}">
      <dgm:prSet/>
      <dgm:spPr>
        <a:ln w="38100">
          <a:solidFill>
            <a:srgbClr val="7030A0"/>
          </a:solidFill>
        </a:ln>
      </dgm:spPr>
      <dgm:t>
        <a:bodyPr/>
        <a:lstStyle/>
        <a:p>
          <a:endParaRPr lang="en-US"/>
        </a:p>
      </dgm:t>
    </dgm:pt>
    <dgm:pt modelId="{288E00F1-E3B7-420B-8540-B36A08ECE3B1}" type="sibTrans" cxnId="{5BAED0DD-8A3E-4E50-B444-FEC64C1636BC}">
      <dgm:prSet/>
      <dgm:spPr/>
      <dgm:t>
        <a:bodyPr/>
        <a:lstStyle/>
        <a:p>
          <a:endParaRPr lang="en-US"/>
        </a:p>
      </dgm:t>
    </dgm:pt>
    <dgm:pt modelId="{0748E4CA-054A-4A48-91F8-7CB4C1E08E5E}">
      <dgm:prSet phldrT="[Text]" custT="1"/>
      <dgm:spPr>
        <a:solidFill>
          <a:schemeClr val="bg1"/>
        </a:solidFill>
        <a:ln w="38100">
          <a:solidFill>
            <a:srgbClr val="7030A0"/>
          </a:solidFill>
        </a:ln>
      </dgm:spPr>
      <dgm:t>
        <a:bodyPr/>
        <a:lstStyle/>
        <a:p>
          <a:r>
            <a:rPr lang="en-US" sz="2300" dirty="0">
              <a:solidFill>
                <a:srgbClr val="7030A0"/>
              </a:solidFill>
            </a:rPr>
            <a:t>OneNote for Mac</a:t>
          </a:r>
        </a:p>
      </dgm:t>
    </dgm:pt>
    <dgm:pt modelId="{E0DC4980-F5D5-4496-922D-541719EBDDEC}" type="parTrans" cxnId="{1E116A60-C32F-4FF2-ABAE-91EFC04F1BEE}">
      <dgm:prSet/>
      <dgm:spPr>
        <a:ln w="38100">
          <a:solidFill>
            <a:srgbClr val="7030A0"/>
          </a:solidFill>
        </a:ln>
      </dgm:spPr>
      <dgm:t>
        <a:bodyPr/>
        <a:lstStyle/>
        <a:p>
          <a:endParaRPr lang="en-US"/>
        </a:p>
      </dgm:t>
    </dgm:pt>
    <dgm:pt modelId="{D3176BFD-2BC6-434B-A23F-E0A199C8EDCF}" type="sibTrans" cxnId="{1E116A60-C32F-4FF2-ABAE-91EFC04F1BEE}">
      <dgm:prSet/>
      <dgm:spPr/>
      <dgm:t>
        <a:bodyPr/>
        <a:lstStyle/>
        <a:p>
          <a:endParaRPr lang="en-US"/>
        </a:p>
      </dgm:t>
    </dgm:pt>
    <dgm:pt modelId="{8DA52A37-D3B1-4763-A87F-F7C351DDE06E}">
      <dgm:prSet phldrT="[Text]" custT="1"/>
      <dgm:spPr>
        <a:solidFill>
          <a:schemeClr val="bg1"/>
        </a:solidFill>
        <a:ln w="38100">
          <a:solidFill>
            <a:srgbClr val="7030A0"/>
          </a:solidFill>
        </a:ln>
      </dgm:spPr>
      <dgm:t>
        <a:bodyPr/>
        <a:lstStyle/>
        <a:p>
          <a:r>
            <a:rPr lang="en-US" sz="2300" dirty="0">
              <a:solidFill>
                <a:srgbClr val="7030A0"/>
              </a:solidFill>
            </a:rPr>
            <a:t>OneNote Online</a:t>
          </a:r>
        </a:p>
      </dgm:t>
    </dgm:pt>
    <dgm:pt modelId="{A99ABB59-F920-4892-B2D8-62964E15F95D}" type="parTrans" cxnId="{86E7F589-9E81-4C25-B08C-F24F6FD02477}">
      <dgm:prSet/>
      <dgm:spPr>
        <a:ln w="38100">
          <a:solidFill>
            <a:srgbClr val="7030A0"/>
          </a:solidFill>
        </a:ln>
      </dgm:spPr>
      <dgm:t>
        <a:bodyPr/>
        <a:lstStyle/>
        <a:p>
          <a:endParaRPr lang="en-US"/>
        </a:p>
      </dgm:t>
    </dgm:pt>
    <dgm:pt modelId="{92BAEEE5-4DEA-4DE7-B1F4-A4AA530089AE}" type="sibTrans" cxnId="{86E7F589-9E81-4C25-B08C-F24F6FD02477}">
      <dgm:prSet/>
      <dgm:spPr/>
      <dgm:t>
        <a:bodyPr/>
        <a:lstStyle/>
        <a:p>
          <a:endParaRPr lang="en-US"/>
        </a:p>
      </dgm:t>
    </dgm:pt>
    <dgm:pt modelId="{A95C82CE-7074-4C25-AF78-37CD0CE19449}">
      <dgm:prSet phldrT="[Text]" custT="1"/>
      <dgm:spPr>
        <a:solidFill>
          <a:schemeClr val="bg1"/>
        </a:solidFill>
        <a:ln w="38100">
          <a:solidFill>
            <a:srgbClr val="7030A0"/>
          </a:solidFill>
        </a:ln>
      </dgm:spPr>
      <dgm:t>
        <a:bodyPr/>
        <a:lstStyle/>
        <a:p>
          <a:r>
            <a:rPr lang="en-US" sz="2300" dirty="0">
              <a:solidFill>
                <a:srgbClr val="7030A0"/>
              </a:solidFill>
            </a:rPr>
            <a:t>OneNote for Windows10</a:t>
          </a:r>
        </a:p>
      </dgm:t>
    </dgm:pt>
    <dgm:pt modelId="{12F941AB-FE15-452D-AB7C-26073F19CD1C}" type="parTrans" cxnId="{7DE6E4CB-D8A0-4C34-928A-5D273B372D46}">
      <dgm:prSet/>
      <dgm:spPr>
        <a:ln w="38100">
          <a:solidFill>
            <a:srgbClr val="7030A0"/>
          </a:solidFill>
        </a:ln>
      </dgm:spPr>
      <dgm:t>
        <a:bodyPr/>
        <a:lstStyle/>
        <a:p>
          <a:endParaRPr lang="en-US"/>
        </a:p>
      </dgm:t>
    </dgm:pt>
    <dgm:pt modelId="{86602860-F46F-4629-A85B-6423FD6C3474}" type="sibTrans" cxnId="{7DE6E4CB-D8A0-4C34-928A-5D273B372D46}">
      <dgm:prSet/>
      <dgm:spPr/>
      <dgm:t>
        <a:bodyPr/>
        <a:lstStyle/>
        <a:p>
          <a:endParaRPr lang="en-US"/>
        </a:p>
      </dgm:t>
    </dgm:pt>
    <dgm:pt modelId="{ED869EF9-A647-466A-B5A9-9031E6025E4F}" type="pres">
      <dgm:prSet presAssocID="{CFA55D76-B124-4CF2-AB00-F5846ABD6CC3}" presName="cycle" presStyleCnt="0">
        <dgm:presLayoutVars>
          <dgm:chMax val="1"/>
          <dgm:dir/>
          <dgm:animLvl val="ctr"/>
          <dgm:resizeHandles val="exact"/>
        </dgm:presLayoutVars>
      </dgm:prSet>
      <dgm:spPr/>
    </dgm:pt>
    <dgm:pt modelId="{9998EEA0-35FE-4171-B0BB-73F0A816A351}" type="pres">
      <dgm:prSet presAssocID="{430799BD-C927-4A97-BA77-C34392F8C587}" presName="centerShape" presStyleLbl="node0" presStyleIdx="0" presStyleCnt="1"/>
      <dgm:spPr/>
    </dgm:pt>
    <dgm:pt modelId="{B5E2F920-DC0A-412A-8C1A-3AC6E1577DA6}" type="pres">
      <dgm:prSet presAssocID="{5206A984-745B-4866-A267-236C83F3AD1F}" presName="Name9" presStyleLbl="parChTrans1D2" presStyleIdx="0" presStyleCnt="5"/>
      <dgm:spPr/>
    </dgm:pt>
    <dgm:pt modelId="{6846F983-51DC-42F7-BCBE-9711C7E506F8}" type="pres">
      <dgm:prSet presAssocID="{5206A984-745B-4866-A267-236C83F3AD1F}" presName="connTx" presStyleLbl="parChTrans1D2" presStyleIdx="0" presStyleCnt="5"/>
      <dgm:spPr/>
    </dgm:pt>
    <dgm:pt modelId="{E17A7ADA-5B22-4A2F-94B1-E2635CC95CF4}" type="pres">
      <dgm:prSet presAssocID="{7921B63B-A225-4AB9-A7C7-5672208E3852}" presName="node" presStyleLbl="node1" presStyleIdx="0" presStyleCnt="5">
        <dgm:presLayoutVars>
          <dgm:bulletEnabled val="1"/>
        </dgm:presLayoutVars>
      </dgm:prSet>
      <dgm:spPr/>
    </dgm:pt>
    <dgm:pt modelId="{A6CB3266-38D8-4B21-A16D-8668B6C5E420}" type="pres">
      <dgm:prSet presAssocID="{38BC5F25-F6DE-4115-A732-ADF08DADE228}" presName="Name9" presStyleLbl="parChTrans1D2" presStyleIdx="1" presStyleCnt="5"/>
      <dgm:spPr/>
    </dgm:pt>
    <dgm:pt modelId="{D0A7BEA5-8840-4989-9745-DA4694EEB582}" type="pres">
      <dgm:prSet presAssocID="{38BC5F25-F6DE-4115-A732-ADF08DADE228}" presName="connTx" presStyleLbl="parChTrans1D2" presStyleIdx="1" presStyleCnt="5"/>
      <dgm:spPr/>
    </dgm:pt>
    <dgm:pt modelId="{135E9A99-C4C0-476E-BF82-936F357D92B2}" type="pres">
      <dgm:prSet presAssocID="{E4198D65-C000-41FA-B500-388D03D21EC6}" presName="node" presStyleLbl="node1" presStyleIdx="1" presStyleCnt="5">
        <dgm:presLayoutVars>
          <dgm:bulletEnabled val="1"/>
        </dgm:presLayoutVars>
      </dgm:prSet>
      <dgm:spPr/>
    </dgm:pt>
    <dgm:pt modelId="{0C9BAE9C-90A4-477A-BA8D-D45C54CBDBD3}" type="pres">
      <dgm:prSet presAssocID="{12F941AB-FE15-452D-AB7C-26073F19CD1C}" presName="Name9" presStyleLbl="parChTrans1D2" presStyleIdx="2" presStyleCnt="5"/>
      <dgm:spPr/>
    </dgm:pt>
    <dgm:pt modelId="{64616AB3-ECD6-45AA-B870-3D2067D6542D}" type="pres">
      <dgm:prSet presAssocID="{12F941AB-FE15-452D-AB7C-26073F19CD1C}" presName="connTx" presStyleLbl="parChTrans1D2" presStyleIdx="2" presStyleCnt="5"/>
      <dgm:spPr/>
    </dgm:pt>
    <dgm:pt modelId="{C31140EA-20C3-4B46-8859-D4AE587E4AB2}" type="pres">
      <dgm:prSet presAssocID="{A95C82CE-7074-4C25-AF78-37CD0CE19449}" presName="node" presStyleLbl="node1" presStyleIdx="2" presStyleCnt="5">
        <dgm:presLayoutVars>
          <dgm:bulletEnabled val="1"/>
        </dgm:presLayoutVars>
      </dgm:prSet>
      <dgm:spPr/>
    </dgm:pt>
    <dgm:pt modelId="{948D90DE-0CCB-4912-9F5B-D10B4DD4800E}" type="pres">
      <dgm:prSet presAssocID="{E0DC4980-F5D5-4496-922D-541719EBDDEC}" presName="Name9" presStyleLbl="parChTrans1D2" presStyleIdx="3" presStyleCnt="5"/>
      <dgm:spPr/>
    </dgm:pt>
    <dgm:pt modelId="{2D73439A-688F-41B3-836F-BEE007BB98E4}" type="pres">
      <dgm:prSet presAssocID="{E0DC4980-F5D5-4496-922D-541719EBDDEC}" presName="connTx" presStyleLbl="parChTrans1D2" presStyleIdx="3" presStyleCnt="5"/>
      <dgm:spPr/>
    </dgm:pt>
    <dgm:pt modelId="{88BB9E09-8FB2-42DF-9736-0C53A9CCE545}" type="pres">
      <dgm:prSet presAssocID="{0748E4CA-054A-4A48-91F8-7CB4C1E08E5E}" presName="node" presStyleLbl="node1" presStyleIdx="3" presStyleCnt="5">
        <dgm:presLayoutVars>
          <dgm:bulletEnabled val="1"/>
        </dgm:presLayoutVars>
      </dgm:prSet>
      <dgm:spPr/>
    </dgm:pt>
    <dgm:pt modelId="{FA6227F0-DE40-4F53-93CD-4B0FA95AB2B9}" type="pres">
      <dgm:prSet presAssocID="{A99ABB59-F920-4892-B2D8-62964E15F95D}" presName="Name9" presStyleLbl="parChTrans1D2" presStyleIdx="4" presStyleCnt="5"/>
      <dgm:spPr/>
    </dgm:pt>
    <dgm:pt modelId="{A6AE21FE-219B-4C6B-9E63-34057DA42AAD}" type="pres">
      <dgm:prSet presAssocID="{A99ABB59-F920-4892-B2D8-62964E15F95D}" presName="connTx" presStyleLbl="parChTrans1D2" presStyleIdx="4" presStyleCnt="5"/>
      <dgm:spPr/>
    </dgm:pt>
    <dgm:pt modelId="{D299887A-32C6-4FD6-A9DA-7E380417DFAA}" type="pres">
      <dgm:prSet presAssocID="{8DA52A37-D3B1-4763-A87F-F7C351DDE06E}" presName="node" presStyleLbl="node1" presStyleIdx="4" presStyleCnt="5">
        <dgm:presLayoutVars>
          <dgm:bulletEnabled val="1"/>
        </dgm:presLayoutVars>
      </dgm:prSet>
      <dgm:spPr/>
    </dgm:pt>
  </dgm:ptLst>
  <dgm:cxnLst>
    <dgm:cxn modelId="{AEC6CF0A-64FB-4C0C-A3C8-18EAEFC5BC95}" srcId="{CFA55D76-B124-4CF2-AB00-F5846ABD6CC3}" destId="{430799BD-C927-4A97-BA77-C34392F8C587}" srcOrd="0" destOrd="0" parTransId="{BA70741C-C857-4DFA-B5DC-CAB7F1322AA2}" sibTransId="{0E2C15DF-D659-476E-AC67-E2E0110C2FCA}"/>
    <dgm:cxn modelId="{8466D030-B6A5-4EF8-8174-23663307D79F}" type="presOf" srcId="{12F941AB-FE15-452D-AB7C-26073F19CD1C}" destId="{64616AB3-ECD6-45AA-B870-3D2067D6542D}" srcOrd="1" destOrd="0" presId="urn:microsoft.com/office/officeart/2005/8/layout/radial1"/>
    <dgm:cxn modelId="{2D6FEE34-C0E1-4D69-A1F6-E5B31D62C726}" type="presOf" srcId="{A99ABB59-F920-4892-B2D8-62964E15F95D}" destId="{A6AE21FE-219B-4C6B-9E63-34057DA42AAD}" srcOrd="1" destOrd="0" presId="urn:microsoft.com/office/officeart/2005/8/layout/radial1"/>
    <dgm:cxn modelId="{1E116A60-C32F-4FF2-ABAE-91EFC04F1BEE}" srcId="{430799BD-C927-4A97-BA77-C34392F8C587}" destId="{0748E4CA-054A-4A48-91F8-7CB4C1E08E5E}" srcOrd="3" destOrd="0" parTransId="{E0DC4980-F5D5-4496-922D-541719EBDDEC}" sibTransId="{D3176BFD-2BC6-434B-A23F-E0A199C8EDCF}"/>
    <dgm:cxn modelId="{A3470947-B434-4ACC-A720-C5A924761DA9}" type="presOf" srcId="{5206A984-745B-4866-A267-236C83F3AD1F}" destId="{B5E2F920-DC0A-412A-8C1A-3AC6E1577DA6}" srcOrd="0" destOrd="0" presId="urn:microsoft.com/office/officeart/2005/8/layout/radial1"/>
    <dgm:cxn modelId="{8BEB926B-BB05-424B-9F21-5100D4AAE1D0}" type="presOf" srcId="{38BC5F25-F6DE-4115-A732-ADF08DADE228}" destId="{D0A7BEA5-8840-4989-9745-DA4694EEB582}" srcOrd="1" destOrd="0" presId="urn:microsoft.com/office/officeart/2005/8/layout/radial1"/>
    <dgm:cxn modelId="{0C119B73-AFEB-4FF6-99DB-65817E62D899}" type="presOf" srcId="{E0DC4980-F5D5-4496-922D-541719EBDDEC}" destId="{2D73439A-688F-41B3-836F-BEE007BB98E4}" srcOrd="1" destOrd="0" presId="urn:microsoft.com/office/officeart/2005/8/layout/radial1"/>
    <dgm:cxn modelId="{83DDA453-C247-4886-B0CF-3ADEB0EFE45A}" type="presOf" srcId="{5206A984-745B-4866-A267-236C83F3AD1F}" destId="{6846F983-51DC-42F7-BCBE-9711C7E506F8}" srcOrd="1" destOrd="0" presId="urn:microsoft.com/office/officeart/2005/8/layout/radial1"/>
    <dgm:cxn modelId="{4000D153-B463-4621-A0C7-7B4CE83B455F}" type="presOf" srcId="{12F941AB-FE15-452D-AB7C-26073F19CD1C}" destId="{0C9BAE9C-90A4-477A-BA8D-D45C54CBDBD3}" srcOrd="0" destOrd="0" presId="urn:microsoft.com/office/officeart/2005/8/layout/radial1"/>
    <dgm:cxn modelId="{F2ADCD75-D6F0-454F-89BC-CE6512170DF9}" type="presOf" srcId="{E0DC4980-F5D5-4496-922D-541719EBDDEC}" destId="{948D90DE-0CCB-4912-9F5B-D10B4DD4800E}" srcOrd="0" destOrd="0" presId="urn:microsoft.com/office/officeart/2005/8/layout/radial1"/>
    <dgm:cxn modelId="{6EE09B7A-4B20-4B31-8709-4A139C6E5301}" type="presOf" srcId="{8DA52A37-D3B1-4763-A87F-F7C351DDE06E}" destId="{D299887A-32C6-4FD6-A9DA-7E380417DFAA}" srcOrd="0" destOrd="0" presId="urn:microsoft.com/office/officeart/2005/8/layout/radial1"/>
    <dgm:cxn modelId="{0F562D82-E42B-4CD2-AB11-F73D3AB1AD22}" type="presOf" srcId="{E4198D65-C000-41FA-B500-388D03D21EC6}" destId="{135E9A99-C4C0-476E-BF82-936F357D92B2}" srcOrd="0" destOrd="0" presId="urn:microsoft.com/office/officeart/2005/8/layout/radial1"/>
    <dgm:cxn modelId="{4EE55685-9109-42B7-A3E2-AE5CD0495F50}" type="presOf" srcId="{0748E4CA-054A-4A48-91F8-7CB4C1E08E5E}" destId="{88BB9E09-8FB2-42DF-9736-0C53A9CCE545}" srcOrd="0" destOrd="0" presId="urn:microsoft.com/office/officeart/2005/8/layout/radial1"/>
    <dgm:cxn modelId="{50756489-A5B4-421E-A382-47E7E5E48C8D}" type="presOf" srcId="{A95C82CE-7074-4C25-AF78-37CD0CE19449}" destId="{C31140EA-20C3-4B46-8859-D4AE587E4AB2}" srcOrd="0" destOrd="0" presId="urn:microsoft.com/office/officeart/2005/8/layout/radial1"/>
    <dgm:cxn modelId="{86E7F589-9E81-4C25-B08C-F24F6FD02477}" srcId="{430799BD-C927-4A97-BA77-C34392F8C587}" destId="{8DA52A37-D3B1-4763-A87F-F7C351DDE06E}" srcOrd="4" destOrd="0" parTransId="{A99ABB59-F920-4892-B2D8-62964E15F95D}" sibTransId="{92BAEEE5-4DEA-4DE7-B1F4-A4AA530089AE}"/>
    <dgm:cxn modelId="{7DE6E4CB-D8A0-4C34-928A-5D273B372D46}" srcId="{430799BD-C927-4A97-BA77-C34392F8C587}" destId="{A95C82CE-7074-4C25-AF78-37CD0CE19449}" srcOrd="2" destOrd="0" parTransId="{12F941AB-FE15-452D-AB7C-26073F19CD1C}" sibTransId="{86602860-F46F-4629-A85B-6423FD6C3474}"/>
    <dgm:cxn modelId="{B005F4D0-41B6-47DC-83E8-9741B2A1D375}" type="presOf" srcId="{430799BD-C927-4A97-BA77-C34392F8C587}" destId="{9998EEA0-35FE-4171-B0BB-73F0A816A351}" srcOrd="0" destOrd="0" presId="urn:microsoft.com/office/officeart/2005/8/layout/radial1"/>
    <dgm:cxn modelId="{7F5B3BD4-772C-42C3-862C-6D80346BF8E6}" srcId="{430799BD-C927-4A97-BA77-C34392F8C587}" destId="{7921B63B-A225-4AB9-A7C7-5672208E3852}" srcOrd="0" destOrd="0" parTransId="{5206A984-745B-4866-A267-236C83F3AD1F}" sibTransId="{0468DEF4-F146-4758-A07F-00252FAAB32E}"/>
    <dgm:cxn modelId="{5BAED0DD-8A3E-4E50-B444-FEC64C1636BC}" srcId="{430799BD-C927-4A97-BA77-C34392F8C587}" destId="{E4198D65-C000-41FA-B500-388D03D21EC6}" srcOrd="1" destOrd="0" parTransId="{38BC5F25-F6DE-4115-A732-ADF08DADE228}" sibTransId="{288E00F1-E3B7-420B-8540-B36A08ECE3B1}"/>
    <dgm:cxn modelId="{5628EAE1-47EF-4BEA-8B28-1ADC3A107332}" type="presOf" srcId="{CFA55D76-B124-4CF2-AB00-F5846ABD6CC3}" destId="{ED869EF9-A647-466A-B5A9-9031E6025E4F}" srcOrd="0" destOrd="0" presId="urn:microsoft.com/office/officeart/2005/8/layout/radial1"/>
    <dgm:cxn modelId="{4FEB36E6-07BE-4418-89BE-610FA360BB44}" type="presOf" srcId="{A99ABB59-F920-4892-B2D8-62964E15F95D}" destId="{FA6227F0-DE40-4F53-93CD-4B0FA95AB2B9}" srcOrd="0" destOrd="0" presId="urn:microsoft.com/office/officeart/2005/8/layout/radial1"/>
    <dgm:cxn modelId="{0C1387F8-C7F9-4117-A180-1F1883F5DA00}" type="presOf" srcId="{7921B63B-A225-4AB9-A7C7-5672208E3852}" destId="{E17A7ADA-5B22-4A2F-94B1-E2635CC95CF4}" srcOrd="0" destOrd="0" presId="urn:microsoft.com/office/officeart/2005/8/layout/radial1"/>
    <dgm:cxn modelId="{88FC5DFB-2808-44DF-872E-873754A7CDB3}" type="presOf" srcId="{38BC5F25-F6DE-4115-A732-ADF08DADE228}" destId="{A6CB3266-38D8-4B21-A16D-8668B6C5E420}" srcOrd="0" destOrd="0" presId="urn:microsoft.com/office/officeart/2005/8/layout/radial1"/>
    <dgm:cxn modelId="{D52818BA-15AA-4EAA-B2B2-7592FF18A0AF}" type="presParOf" srcId="{ED869EF9-A647-466A-B5A9-9031E6025E4F}" destId="{9998EEA0-35FE-4171-B0BB-73F0A816A351}" srcOrd="0" destOrd="0" presId="urn:microsoft.com/office/officeart/2005/8/layout/radial1"/>
    <dgm:cxn modelId="{969E36C7-6DBC-48C0-87A2-594E7B898662}" type="presParOf" srcId="{ED869EF9-A647-466A-B5A9-9031E6025E4F}" destId="{B5E2F920-DC0A-412A-8C1A-3AC6E1577DA6}" srcOrd="1" destOrd="0" presId="urn:microsoft.com/office/officeart/2005/8/layout/radial1"/>
    <dgm:cxn modelId="{76463696-96AE-4EE0-8EA4-3F8429803396}" type="presParOf" srcId="{B5E2F920-DC0A-412A-8C1A-3AC6E1577DA6}" destId="{6846F983-51DC-42F7-BCBE-9711C7E506F8}" srcOrd="0" destOrd="0" presId="urn:microsoft.com/office/officeart/2005/8/layout/radial1"/>
    <dgm:cxn modelId="{0E1E79C0-5375-4F73-BA9D-DBC6A429D32F}" type="presParOf" srcId="{ED869EF9-A647-466A-B5A9-9031E6025E4F}" destId="{E17A7ADA-5B22-4A2F-94B1-E2635CC95CF4}" srcOrd="2" destOrd="0" presId="urn:microsoft.com/office/officeart/2005/8/layout/radial1"/>
    <dgm:cxn modelId="{8A823CF5-F6F2-476A-86D1-2E16B9787E62}" type="presParOf" srcId="{ED869EF9-A647-466A-B5A9-9031E6025E4F}" destId="{A6CB3266-38D8-4B21-A16D-8668B6C5E420}" srcOrd="3" destOrd="0" presId="urn:microsoft.com/office/officeart/2005/8/layout/radial1"/>
    <dgm:cxn modelId="{EE73E743-24CB-4295-AB48-2E4B5B35EEE0}" type="presParOf" srcId="{A6CB3266-38D8-4B21-A16D-8668B6C5E420}" destId="{D0A7BEA5-8840-4989-9745-DA4694EEB582}" srcOrd="0" destOrd="0" presId="urn:microsoft.com/office/officeart/2005/8/layout/radial1"/>
    <dgm:cxn modelId="{89B53650-DD31-4FA4-9C8A-6FA8E83E277D}" type="presParOf" srcId="{ED869EF9-A647-466A-B5A9-9031E6025E4F}" destId="{135E9A99-C4C0-476E-BF82-936F357D92B2}" srcOrd="4" destOrd="0" presId="urn:microsoft.com/office/officeart/2005/8/layout/radial1"/>
    <dgm:cxn modelId="{5EB76B3F-A271-47D3-9062-5D6C7B31BA82}" type="presParOf" srcId="{ED869EF9-A647-466A-B5A9-9031E6025E4F}" destId="{0C9BAE9C-90A4-477A-BA8D-D45C54CBDBD3}" srcOrd="5" destOrd="0" presId="urn:microsoft.com/office/officeart/2005/8/layout/radial1"/>
    <dgm:cxn modelId="{FFB5B70F-ADBD-4DDB-B7C0-026314039B4D}" type="presParOf" srcId="{0C9BAE9C-90A4-477A-BA8D-D45C54CBDBD3}" destId="{64616AB3-ECD6-45AA-B870-3D2067D6542D}" srcOrd="0" destOrd="0" presId="urn:microsoft.com/office/officeart/2005/8/layout/radial1"/>
    <dgm:cxn modelId="{6773F95A-AE8F-404C-B6EA-2B17A3A00912}" type="presParOf" srcId="{ED869EF9-A647-466A-B5A9-9031E6025E4F}" destId="{C31140EA-20C3-4B46-8859-D4AE587E4AB2}" srcOrd="6" destOrd="0" presId="urn:microsoft.com/office/officeart/2005/8/layout/radial1"/>
    <dgm:cxn modelId="{2F1F78DD-3105-4ED2-BCEF-289C18AFE013}" type="presParOf" srcId="{ED869EF9-A647-466A-B5A9-9031E6025E4F}" destId="{948D90DE-0CCB-4912-9F5B-D10B4DD4800E}" srcOrd="7" destOrd="0" presId="urn:microsoft.com/office/officeart/2005/8/layout/radial1"/>
    <dgm:cxn modelId="{56920850-0967-4E5A-B2A0-055E50201247}" type="presParOf" srcId="{948D90DE-0CCB-4912-9F5B-D10B4DD4800E}" destId="{2D73439A-688F-41B3-836F-BEE007BB98E4}" srcOrd="0" destOrd="0" presId="urn:microsoft.com/office/officeart/2005/8/layout/radial1"/>
    <dgm:cxn modelId="{3AF46582-FC0B-4971-82B0-23D7BA734E4B}" type="presParOf" srcId="{ED869EF9-A647-466A-B5A9-9031E6025E4F}" destId="{88BB9E09-8FB2-42DF-9736-0C53A9CCE545}" srcOrd="8" destOrd="0" presId="urn:microsoft.com/office/officeart/2005/8/layout/radial1"/>
    <dgm:cxn modelId="{F3A1336B-6387-4882-BF5E-63336A721188}" type="presParOf" srcId="{ED869EF9-A647-466A-B5A9-9031E6025E4F}" destId="{FA6227F0-DE40-4F53-93CD-4B0FA95AB2B9}" srcOrd="9" destOrd="0" presId="urn:microsoft.com/office/officeart/2005/8/layout/radial1"/>
    <dgm:cxn modelId="{5FA99819-5679-43CE-B1E1-E91968F34A67}" type="presParOf" srcId="{FA6227F0-DE40-4F53-93CD-4B0FA95AB2B9}" destId="{A6AE21FE-219B-4C6B-9E63-34057DA42AAD}" srcOrd="0" destOrd="0" presId="urn:microsoft.com/office/officeart/2005/8/layout/radial1"/>
    <dgm:cxn modelId="{B0A05736-4769-4FA8-8F00-D600692FE04F}" type="presParOf" srcId="{ED869EF9-A647-466A-B5A9-9031E6025E4F}" destId="{D299887A-32C6-4FD6-A9DA-7E380417DFAA}" srcOrd="10" destOrd="0" presId="urn:microsoft.com/office/officeart/2005/8/layout/radial1"/>
  </dgm:cxnLst>
  <dgm:bg/>
  <dgm:whole>
    <a:ln w="38100"/>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5AC31F-A34D-4CB4-A5CC-93F856251C9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EAF90340-86C8-40EA-B0BE-7C81B280775D}">
      <dgm:prSet phldrT="[Text]"/>
      <dgm:spPr/>
      <dgm:t>
        <a:bodyPr/>
        <a:lstStyle/>
        <a:p>
          <a:r>
            <a:rPr lang="en-US" dirty="0"/>
            <a:t>SharePoint</a:t>
          </a:r>
        </a:p>
      </dgm:t>
    </dgm:pt>
    <dgm:pt modelId="{D10DBFEA-F3B7-45B6-A5B9-8B88BB1B771D}" type="parTrans" cxnId="{C6168299-4654-4BFE-9C79-8F40602284F2}">
      <dgm:prSet/>
      <dgm:spPr/>
      <dgm:t>
        <a:bodyPr/>
        <a:lstStyle/>
        <a:p>
          <a:endParaRPr lang="en-US"/>
        </a:p>
      </dgm:t>
    </dgm:pt>
    <dgm:pt modelId="{73CC9F56-78EE-4A3C-94B5-EBE2F50C71F6}" type="sibTrans" cxnId="{C6168299-4654-4BFE-9C79-8F40602284F2}">
      <dgm:prSet/>
      <dgm:spPr/>
      <dgm:t>
        <a:bodyPr/>
        <a:lstStyle/>
        <a:p>
          <a:endParaRPr lang="en-US"/>
        </a:p>
      </dgm:t>
    </dgm:pt>
    <dgm:pt modelId="{6A332B30-27B0-4075-8645-1AF930F0F536}" type="asst">
      <dgm:prSet phldrT="[Text]"/>
      <dgm:spPr/>
      <dgm:t>
        <a:bodyPr/>
        <a:lstStyle/>
        <a:p>
          <a:r>
            <a:rPr lang="en-US" dirty="0"/>
            <a:t>ELN</a:t>
          </a:r>
        </a:p>
      </dgm:t>
    </dgm:pt>
    <dgm:pt modelId="{354BBB45-1573-4157-AE57-DF39B23D482D}" type="parTrans" cxnId="{3B05FB65-9CBD-470A-B44F-93CE191E4E44}">
      <dgm:prSet/>
      <dgm:spPr>
        <a:ln>
          <a:solidFill>
            <a:schemeClr val="bg1"/>
          </a:solidFill>
        </a:ln>
      </dgm:spPr>
      <dgm:t>
        <a:bodyPr/>
        <a:lstStyle/>
        <a:p>
          <a:endParaRPr lang="en-US"/>
        </a:p>
      </dgm:t>
    </dgm:pt>
    <dgm:pt modelId="{A5B5FFEA-E8B0-4F29-B007-AC7A925D0242}" type="sibTrans" cxnId="{3B05FB65-9CBD-470A-B44F-93CE191E4E44}">
      <dgm:prSet/>
      <dgm:spPr/>
      <dgm:t>
        <a:bodyPr/>
        <a:lstStyle/>
        <a:p>
          <a:endParaRPr lang="en-US"/>
        </a:p>
      </dgm:t>
    </dgm:pt>
    <dgm:pt modelId="{35E19C37-5AA3-457A-98D1-BC25B653A4D6}">
      <dgm:prSet phldrT="[Text]"/>
      <dgm:spPr/>
      <dgm:t>
        <a:bodyPr/>
        <a:lstStyle/>
        <a:p>
          <a:r>
            <a:rPr lang="en-US" dirty="0"/>
            <a:t>JM</a:t>
          </a:r>
        </a:p>
      </dgm:t>
    </dgm:pt>
    <dgm:pt modelId="{102B9AFD-3BD0-4269-BEB1-169EF822974E}" type="parTrans" cxnId="{9515380E-BC96-4D20-90FC-3E27D09123D1}">
      <dgm:prSet/>
      <dgm:spPr/>
      <dgm:t>
        <a:bodyPr/>
        <a:lstStyle/>
        <a:p>
          <a:endParaRPr lang="en-US"/>
        </a:p>
      </dgm:t>
    </dgm:pt>
    <dgm:pt modelId="{A703DBDD-1638-4237-8430-B24F9A045D36}" type="sibTrans" cxnId="{9515380E-BC96-4D20-90FC-3E27D09123D1}">
      <dgm:prSet/>
      <dgm:spPr/>
      <dgm:t>
        <a:bodyPr/>
        <a:lstStyle/>
        <a:p>
          <a:endParaRPr lang="en-US"/>
        </a:p>
      </dgm:t>
    </dgm:pt>
    <dgm:pt modelId="{74DCCAC7-A868-4EF6-A3D4-8E0EC9E908A7}">
      <dgm:prSet phldrT="[Text]"/>
      <dgm:spPr/>
      <dgm:t>
        <a:bodyPr/>
        <a:lstStyle/>
        <a:p>
          <a:r>
            <a:rPr lang="en-US" dirty="0"/>
            <a:t>SA</a:t>
          </a:r>
        </a:p>
      </dgm:t>
    </dgm:pt>
    <dgm:pt modelId="{7F1DF545-5252-474E-9D8C-32483DB5CF41}" type="parTrans" cxnId="{384DA468-CAF4-4368-AD6C-1A7D8ECB9739}">
      <dgm:prSet/>
      <dgm:spPr/>
      <dgm:t>
        <a:bodyPr/>
        <a:lstStyle/>
        <a:p>
          <a:endParaRPr lang="en-US"/>
        </a:p>
      </dgm:t>
    </dgm:pt>
    <dgm:pt modelId="{FC8E0B64-2AD3-406B-ADBA-995D428B08AF}" type="sibTrans" cxnId="{384DA468-CAF4-4368-AD6C-1A7D8ECB9739}">
      <dgm:prSet/>
      <dgm:spPr/>
      <dgm:t>
        <a:bodyPr/>
        <a:lstStyle/>
        <a:p>
          <a:endParaRPr lang="en-US"/>
        </a:p>
      </dgm:t>
    </dgm:pt>
    <dgm:pt modelId="{D481308A-B80F-465D-853A-7374AB2F6131}">
      <dgm:prSet phldrT="[Text]"/>
      <dgm:spPr/>
      <dgm:t>
        <a:bodyPr/>
        <a:lstStyle/>
        <a:p>
          <a:r>
            <a:rPr lang="en-US" dirty="0"/>
            <a:t>FK</a:t>
          </a:r>
        </a:p>
      </dgm:t>
    </dgm:pt>
    <dgm:pt modelId="{8E39C02B-8B16-4F4E-B813-A8A603852D21}" type="parTrans" cxnId="{B593D501-84ED-49BE-8BEC-69A27D4EE530}">
      <dgm:prSet/>
      <dgm:spPr/>
      <dgm:t>
        <a:bodyPr/>
        <a:lstStyle/>
        <a:p>
          <a:endParaRPr lang="en-US"/>
        </a:p>
      </dgm:t>
    </dgm:pt>
    <dgm:pt modelId="{AA344EA4-49D2-41F6-8A91-BE26D1AB4F4E}" type="sibTrans" cxnId="{B593D501-84ED-49BE-8BEC-69A27D4EE530}">
      <dgm:prSet/>
      <dgm:spPr/>
      <dgm:t>
        <a:bodyPr/>
        <a:lstStyle/>
        <a:p>
          <a:endParaRPr lang="en-US"/>
        </a:p>
      </dgm:t>
    </dgm:pt>
    <dgm:pt modelId="{9E9575EA-CDE9-4973-9CB9-919229F4BBB1}">
      <dgm:prSet/>
      <dgm:spPr/>
      <dgm:t>
        <a:bodyPr/>
        <a:lstStyle/>
        <a:p>
          <a:r>
            <a:rPr lang="en-US" dirty="0"/>
            <a:t>Notebook 1</a:t>
          </a:r>
        </a:p>
      </dgm:t>
    </dgm:pt>
    <dgm:pt modelId="{188AFDEB-03F5-4680-A3D8-E3D0A1AFBB92}" type="parTrans" cxnId="{C3947C65-29D0-4BE1-ADFE-55D73AFD0FD1}">
      <dgm:prSet/>
      <dgm:spPr/>
      <dgm:t>
        <a:bodyPr/>
        <a:lstStyle/>
        <a:p>
          <a:endParaRPr lang="en-US"/>
        </a:p>
      </dgm:t>
    </dgm:pt>
    <dgm:pt modelId="{8EB59198-1DD6-41E4-83CD-EDF5010A4102}" type="sibTrans" cxnId="{C3947C65-29D0-4BE1-ADFE-55D73AFD0FD1}">
      <dgm:prSet/>
      <dgm:spPr/>
      <dgm:t>
        <a:bodyPr/>
        <a:lstStyle/>
        <a:p>
          <a:endParaRPr lang="en-US"/>
        </a:p>
      </dgm:t>
    </dgm:pt>
    <dgm:pt modelId="{D583F78B-B6F6-4949-AF49-9F13F3BE50C7}">
      <dgm:prSet/>
      <dgm:spPr/>
      <dgm:t>
        <a:bodyPr/>
        <a:lstStyle/>
        <a:p>
          <a:r>
            <a:rPr lang="en-US" dirty="0"/>
            <a:t>Notebook 2</a:t>
          </a:r>
        </a:p>
      </dgm:t>
    </dgm:pt>
    <dgm:pt modelId="{EF71E9B6-7CE8-4B21-B567-53B4F30C5332}" type="parTrans" cxnId="{B28EDA5D-7929-4CA7-ADF1-3D269A319E53}">
      <dgm:prSet/>
      <dgm:spPr/>
      <dgm:t>
        <a:bodyPr/>
        <a:lstStyle/>
        <a:p>
          <a:endParaRPr lang="en-US"/>
        </a:p>
      </dgm:t>
    </dgm:pt>
    <dgm:pt modelId="{DDECE449-CA7F-4D1A-A91E-CC0775562F9B}" type="sibTrans" cxnId="{B28EDA5D-7929-4CA7-ADF1-3D269A319E53}">
      <dgm:prSet/>
      <dgm:spPr/>
      <dgm:t>
        <a:bodyPr/>
        <a:lstStyle/>
        <a:p>
          <a:endParaRPr lang="en-US"/>
        </a:p>
      </dgm:t>
    </dgm:pt>
    <dgm:pt modelId="{12ED6527-D86F-4FB7-AFA0-F28972EC16C1}">
      <dgm:prSet/>
      <dgm:spPr/>
      <dgm:t>
        <a:bodyPr/>
        <a:lstStyle/>
        <a:p>
          <a:r>
            <a:rPr lang="en-US" dirty="0"/>
            <a:t>Notebook 3</a:t>
          </a:r>
        </a:p>
      </dgm:t>
    </dgm:pt>
    <dgm:pt modelId="{0BA915CD-50F5-4C1C-82EC-6411B0E02A38}" type="parTrans" cxnId="{58665C51-6E02-4B76-8B99-65D0EBA14B10}">
      <dgm:prSet/>
      <dgm:spPr/>
      <dgm:t>
        <a:bodyPr/>
        <a:lstStyle/>
        <a:p>
          <a:endParaRPr lang="en-US"/>
        </a:p>
      </dgm:t>
    </dgm:pt>
    <dgm:pt modelId="{47F77DD0-B2D8-42CE-A0E7-510D7BEA7C0B}" type="sibTrans" cxnId="{58665C51-6E02-4B76-8B99-65D0EBA14B10}">
      <dgm:prSet/>
      <dgm:spPr/>
      <dgm:t>
        <a:bodyPr/>
        <a:lstStyle/>
        <a:p>
          <a:endParaRPr lang="en-US"/>
        </a:p>
      </dgm:t>
    </dgm:pt>
    <dgm:pt modelId="{EF0989E8-ADF9-478A-A2D5-F6578814ABD3}">
      <dgm:prSet/>
      <dgm:spPr/>
      <dgm:t>
        <a:bodyPr/>
        <a:lstStyle/>
        <a:p>
          <a:r>
            <a:rPr lang="en-US" dirty="0"/>
            <a:t>Notebook 1</a:t>
          </a:r>
        </a:p>
      </dgm:t>
    </dgm:pt>
    <dgm:pt modelId="{5CBE947A-35BA-433E-B756-97C837576484}" type="parTrans" cxnId="{E2AF159B-13D1-4827-9647-A3BB4844A29C}">
      <dgm:prSet/>
      <dgm:spPr/>
      <dgm:t>
        <a:bodyPr/>
        <a:lstStyle/>
        <a:p>
          <a:endParaRPr lang="en-US"/>
        </a:p>
      </dgm:t>
    </dgm:pt>
    <dgm:pt modelId="{777C2F44-4847-49FD-9E8D-5C871A4E21D5}" type="sibTrans" cxnId="{E2AF159B-13D1-4827-9647-A3BB4844A29C}">
      <dgm:prSet/>
      <dgm:spPr/>
      <dgm:t>
        <a:bodyPr/>
        <a:lstStyle/>
        <a:p>
          <a:endParaRPr lang="en-US"/>
        </a:p>
      </dgm:t>
    </dgm:pt>
    <dgm:pt modelId="{69B02CC4-3ECC-472C-97C3-4DA83957FB89}">
      <dgm:prSet/>
      <dgm:spPr/>
      <dgm:t>
        <a:bodyPr/>
        <a:lstStyle/>
        <a:p>
          <a:r>
            <a:rPr lang="en-US" dirty="0"/>
            <a:t>Notebook 2</a:t>
          </a:r>
        </a:p>
      </dgm:t>
    </dgm:pt>
    <dgm:pt modelId="{AED36E68-66E0-4FBD-B7E0-39EC8B048D44}" type="parTrans" cxnId="{4858F977-E1FC-46FE-BF6E-AB928BF87C83}">
      <dgm:prSet/>
      <dgm:spPr/>
      <dgm:t>
        <a:bodyPr/>
        <a:lstStyle/>
        <a:p>
          <a:endParaRPr lang="en-US"/>
        </a:p>
      </dgm:t>
    </dgm:pt>
    <dgm:pt modelId="{3FC156F2-E079-4C29-A98D-A5B83A1685D2}" type="sibTrans" cxnId="{4858F977-E1FC-46FE-BF6E-AB928BF87C83}">
      <dgm:prSet/>
      <dgm:spPr/>
      <dgm:t>
        <a:bodyPr/>
        <a:lstStyle/>
        <a:p>
          <a:endParaRPr lang="en-US"/>
        </a:p>
      </dgm:t>
    </dgm:pt>
    <dgm:pt modelId="{58351648-392A-4EE8-9ACA-90978D680651}">
      <dgm:prSet/>
      <dgm:spPr/>
      <dgm:t>
        <a:bodyPr/>
        <a:lstStyle/>
        <a:p>
          <a:r>
            <a:rPr lang="en-US" dirty="0"/>
            <a:t>Notebook 1</a:t>
          </a:r>
        </a:p>
      </dgm:t>
    </dgm:pt>
    <dgm:pt modelId="{E0953739-7887-451D-B5C3-7C85254605D2}" type="parTrans" cxnId="{312CBC68-3288-4E1B-8A11-89289C97C400}">
      <dgm:prSet/>
      <dgm:spPr/>
      <dgm:t>
        <a:bodyPr/>
        <a:lstStyle/>
        <a:p>
          <a:endParaRPr lang="en-US"/>
        </a:p>
      </dgm:t>
    </dgm:pt>
    <dgm:pt modelId="{4986E558-C680-4ACF-936E-44D8BDFD429F}" type="sibTrans" cxnId="{312CBC68-3288-4E1B-8A11-89289C97C400}">
      <dgm:prSet/>
      <dgm:spPr/>
      <dgm:t>
        <a:bodyPr/>
        <a:lstStyle/>
        <a:p>
          <a:endParaRPr lang="en-US"/>
        </a:p>
      </dgm:t>
    </dgm:pt>
    <dgm:pt modelId="{B7E42C73-364F-49B0-91AC-399B3690030A}">
      <dgm:prSet/>
      <dgm:spPr/>
      <dgm:t>
        <a:bodyPr/>
        <a:lstStyle/>
        <a:p>
          <a:r>
            <a:rPr lang="en-US" dirty="0"/>
            <a:t>Notebook 2</a:t>
          </a:r>
        </a:p>
      </dgm:t>
    </dgm:pt>
    <dgm:pt modelId="{F123D580-F033-4617-BA43-F7E4DEE4C37F}" type="parTrans" cxnId="{8A2B09C6-8BFC-42FB-97AF-D7724DBF129E}">
      <dgm:prSet/>
      <dgm:spPr/>
      <dgm:t>
        <a:bodyPr/>
        <a:lstStyle/>
        <a:p>
          <a:endParaRPr lang="en-US"/>
        </a:p>
      </dgm:t>
    </dgm:pt>
    <dgm:pt modelId="{2B6C1E77-E76F-41E6-99A6-9199B8BFB1FC}" type="sibTrans" cxnId="{8A2B09C6-8BFC-42FB-97AF-D7724DBF129E}">
      <dgm:prSet/>
      <dgm:spPr/>
      <dgm:t>
        <a:bodyPr/>
        <a:lstStyle/>
        <a:p>
          <a:endParaRPr lang="en-US"/>
        </a:p>
      </dgm:t>
    </dgm:pt>
    <dgm:pt modelId="{BCBE19BE-D6C0-4E1A-AEC1-103E8EA230F9}">
      <dgm:prSet/>
      <dgm:spPr/>
      <dgm:t>
        <a:bodyPr/>
        <a:lstStyle/>
        <a:p>
          <a:r>
            <a:rPr lang="en-US" dirty="0"/>
            <a:t>Notebook 3</a:t>
          </a:r>
        </a:p>
      </dgm:t>
    </dgm:pt>
    <dgm:pt modelId="{4863D597-E92F-4F62-A3B5-9CBF5BC88B96}" type="parTrans" cxnId="{9AE3C30C-25EF-41D1-87EB-3B16FBACAEBA}">
      <dgm:prSet/>
      <dgm:spPr/>
      <dgm:t>
        <a:bodyPr/>
        <a:lstStyle/>
        <a:p>
          <a:endParaRPr lang="en-US"/>
        </a:p>
      </dgm:t>
    </dgm:pt>
    <dgm:pt modelId="{68381DD4-58CD-4591-8729-B05D9CAEDA67}" type="sibTrans" cxnId="{9AE3C30C-25EF-41D1-87EB-3B16FBACAEBA}">
      <dgm:prSet/>
      <dgm:spPr/>
      <dgm:t>
        <a:bodyPr/>
        <a:lstStyle/>
        <a:p>
          <a:endParaRPr lang="en-US"/>
        </a:p>
      </dgm:t>
    </dgm:pt>
    <dgm:pt modelId="{B4EC8269-DBAF-4B97-A163-631D715C3F73}" type="pres">
      <dgm:prSet presAssocID="{355AC31F-A34D-4CB4-A5CC-93F856251C9F}" presName="hierChild1" presStyleCnt="0">
        <dgm:presLayoutVars>
          <dgm:orgChart val="1"/>
          <dgm:chPref val="1"/>
          <dgm:dir/>
          <dgm:animOne val="branch"/>
          <dgm:animLvl val="lvl"/>
          <dgm:resizeHandles/>
        </dgm:presLayoutVars>
      </dgm:prSet>
      <dgm:spPr/>
    </dgm:pt>
    <dgm:pt modelId="{A48A508A-E284-44F4-844A-D2F8215C2BDF}" type="pres">
      <dgm:prSet presAssocID="{EAF90340-86C8-40EA-B0BE-7C81B280775D}" presName="hierRoot1" presStyleCnt="0">
        <dgm:presLayoutVars>
          <dgm:hierBranch val="init"/>
        </dgm:presLayoutVars>
      </dgm:prSet>
      <dgm:spPr/>
    </dgm:pt>
    <dgm:pt modelId="{F7F21073-4E46-4C11-A7C8-A9AC3F28E43E}" type="pres">
      <dgm:prSet presAssocID="{EAF90340-86C8-40EA-B0BE-7C81B280775D}" presName="rootComposite1" presStyleCnt="0"/>
      <dgm:spPr/>
    </dgm:pt>
    <dgm:pt modelId="{27080A3C-70A3-4B45-AE7A-777E77E21BDE}" type="pres">
      <dgm:prSet presAssocID="{EAF90340-86C8-40EA-B0BE-7C81B280775D}" presName="rootText1" presStyleLbl="node0" presStyleIdx="0" presStyleCnt="1">
        <dgm:presLayoutVars>
          <dgm:chPref val="3"/>
        </dgm:presLayoutVars>
      </dgm:prSet>
      <dgm:spPr/>
    </dgm:pt>
    <dgm:pt modelId="{7283E35A-9628-451E-976A-ABF46676A5A8}" type="pres">
      <dgm:prSet presAssocID="{EAF90340-86C8-40EA-B0BE-7C81B280775D}" presName="rootConnector1" presStyleLbl="node1" presStyleIdx="0" presStyleCnt="0"/>
      <dgm:spPr/>
    </dgm:pt>
    <dgm:pt modelId="{A8DDD918-0398-4847-A0B6-F62404DA0129}" type="pres">
      <dgm:prSet presAssocID="{EAF90340-86C8-40EA-B0BE-7C81B280775D}" presName="hierChild2" presStyleCnt="0"/>
      <dgm:spPr/>
    </dgm:pt>
    <dgm:pt modelId="{2AA7C871-8E15-40B2-8ABC-F9F87D28816E}" type="pres">
      <dgm:prSet presAssocID="{102B9AFD-3BD0-4269-BEB1-169EF822974E}" presName="Name37" presStyleLbl="parChTrans1D2" presStyleIdx="0" presStyleCnt="4"/>
      <dgm:spPr/>
    </dgm:pt>
    <dgm:pt modelId="{174BD3F2-84A9-4D59-84C0-9EADA62E0ADB}" type="pres">
      <dgm:prSet presAssocID="{35E19C37-5AA3-457A-98D1-BC25B653A4D6}" presName="hierRoot2" presStyleCnt="0">
        <dgm:presLayoutVars>
          <dgm:hierBranch val="init"/>
        </dgm:presLayoutVars>
      </dgm:prSet>
      <dgm:spPr/>
    </dgm:pt>
    <dgm:pt modelId="{4F0FC07D-ED42-4E65-B068-B94C079F5A73}" type="pres">
      <dgm:prSet presAssocID="{35E19C37-5AA3-457A-98D1-BC25B653A4D6}" presName="rootComposite" presStyleCnt="0"/>
      <dgm:spPr/>
    </dgm:pt>
    <dgm:pt modelId="{3B5D0869-59A9-473C-8886-D9524CD2CF44}" type="pres">
      <dgm:prSet presAssocID="{35E19C37-5AA3-457A-98D1-BC25B653A4D6}" presName="rootText" presStyleLbl="node2" presStyleIdx="0" presStyleCnt="3">
        <dgm:presLayoutVars>
          <dgm:chPref val="3"/>
        </dgm:presLayoutVars>
      </dgm:prSet>
      <dgm:spPr/>
    </dgm:pt>
    <dgm:pt modelId="{33A637E3-E804-4681-93B7-9F6FBA0EEA55}" type="pres">
      <dgm:prSet presAssocID="{35E19C37-5AA3-457A-98D1-BC25B653A4D6}" presName="rootConnector" presStyleLbl="node2" presStyleIdx="0" presStyleCnt="3"/>
      <dgm:spPr/>
    </dgm:pt>
    <dgm:pt modelId="{A203BCD1-29C1-48F0-B46D-44B2FEA22A64}" type="pres">
      <dgm:prSet presAssocID="{35E19C37-5AA3-457A-98D1-BC25B653A4D6}" presName="hierChild4" presStyleCnt="0"/>
      <dgm:spPr/>
    </dgm:pt>
    <dgm:pt modelId="{04978956-FC82-4EDD-9AD6-20D03B5D713F}" type="pres">
      <dgm:prSet presAssocID="{188AFDEB-03F5-4680-A3D8-E3D0A1AFBB92}" presName="Name37" presStyleLbl="parChTrans1D3" presStyleIdx="0" presStyleCnt="8"/>
      <dgm:spPr/>
    </dgm:pt>
    <dgm:pt modelId="{E0F5ED22-B28C-4433-BBF2-F6DC1B1AF410}" type="pres">
      <dgm:prSet presAssocID="{9E9575EA-CDE9-4973-9CB9-919229F4BBB1}" presName="hierRoot2" presStyleCnt="0">
        <dgm:presLayoutVars>
          <dgm:hierBranch val="init"/>
        </dgm:presLayoutVars>
      </dgm:prSet>
      <dgm:spPr/>
    </dgm:pt>
    <dgm:pt modelId="{93AAA77E-0581-4FE3-B1F8-7C525A2D5753}" type="pres">
      <dgm:prSet presAssocID="{9E9575EA-CDE9-4973-9CB9-919229F4BBB1}" presName="rootComposite" presStyleCnt="0"/>
      <dgm:spPr/>
    </dgm:pt>
    <dgm:pt modelId="{EF25360D-2E37-46BD-89B1-82799E74E620}" type="pres">
      <dgm:prSet presAssocID="{9E9575EA-CDE9-4973-9CB9-919229F4BBB1}" presName="rootText" presStyleLbl="node3" presStyleIdx="0" presStyleCnt="8">
        <dgm:presLayoutVars>
          <dgm:chPref val="3"/>
        </dgm:presLayoutVars>
      </dgm:prSet>
      <dgm:spPr/>
    </dgm:pt>
    <dgm:pt modelId="{7D1CB0F1-F832-42C7-A335-A0E20508B0C4}" type="pres">
      <dgm:prSet presAssocID="{9E9575EA-CDE9-4973-9CB9-919229F4BBB1}" presName="rootConnector" presStyleLbl="node3" presStyleIdx="0" presStyleCnt="8"/>
      <dgm:spPr/>
    </dgm:pt>
    <dgm:pt modelId="{0BD9897D-0D97-4222-9A51-5E8203BD35AD}" type="pres">
      <dgm:prSet presAssocID="{9E9575EA-CDE9-4973-9CB9-919229F4BBB1}" presName="hierChild4" presStyleCnt="0"/>
      <dgm:spPr/>
    </dgm:pt>
    <dgm:pt modelId="{65687918-DAA8-4899-8DD2-77BB0CA26FFE}" type="pres">
      <dgm:prSet presAssocID="{9E9575EA-CDE9-4973-9CB9-919229F4BBB1}" presName="hierChild5" presStyleCnt="0"/>
      <dgm:spPr/>
    </dgm:pt>
    <dgm:pt modelId="{D8AAE252-7E25-44F4-8F9A-4600A0426D24}" type="pres">
      <dgm:prSet presAssocID="{EF71E9B6-7CE8-4B21-B567-53B4F30C5332}" presName="Name37" presStyleLbl="parChTrans1D3" presStyleIdx="1" presStyleCnt="8"/>
      <dgm:spPr/>
    </dgm:pt>
    <dgm:pt modelId="{C2C52D5B-1BBC-4A48-BC60-E9634F00F5A7}" type="pres">
      <dgm:prSet presAssocID="{D583F78B-B6F6-4949-AF49-9F13F3BE50C7}" presName="hierRoot2" presStyleCnt="0">
        <dgm:presLayoutVars>
          <dgm:hierBranch val="init"/>
        </dgm:presLayoutVars>
      </dgm:prSet>
      <dgm:spPr/>
    </dgm:pt>
    <dgm:pt modelId="{9818A56F-6D8A-4348-9813-A23ACA407CBF}" type="pres">
      <dgm:prSet presAssocID="{D583F78B-B6F6-4949-AF49-9F13F3BE50C7}" presName="rootComposite" presStyleCnt="0"/>
      <dgm:spPr/>
    </dgm:pt>
    <dgm:pt modelId="{D9F48C47-6A12-4EFC-8D97-D48FBC52C27F}" type="pres">
      <dgm:prSet presAssocID="{D583F78B-B6F6-4949-AF49-9F13F3BE50C7}" presName="rootText" presStyleLbl="node3" presStyleIdx="1" presStyleCnt="8">
        <dgm:presLayoutVars>
          <dgm:chPref val="3"/>
        </dgm:presLayoutVars>
      </dgm:prSet>
      <dgm:spPr/>
    </dgm:pt>
    <dgm:pt modelId="{FE239F0F-692A-4444-BBCF-BD2EAD1C0EF4}" type="pres">
      <dgm:prSet presAssocID="{D583F78B-B6F6-4949-AF49-9F13F3BE50C7}" presName="rootConnector" presStyleLbl="node3" presStyleIdx="1" presStyleCnt="8"/>
      <dgm:spPr/>
    </dgm:pt>
    <dgm:pt modelId="{F9C15A08-B990-4832-BDE7-6F0B44E259BB}" type="pres">
      <dgm:prSet presAssocID="{D583F78B-B6F6-4949-AF49-9F13F3BE50C7}" presName="hierChild4" presStyleCnt="0"/>
      <dgm:spPr/>
    </dgm:pt>
    <dgm:pt modelId="{96A8729D-ABFC-4B81-9A69-CCBF5626D731}" type="pres">
      <dgm:prSet presAssocID="{D583F78B-B6F6-4949-AF49-9F13F3BE50C7}" presName="hierChild5" presStyleCnt="0"/>
      <dgm:spPr/>
    </dgm:pt>
    <dgm:pt modelId="{4637C26C-8CEA-4478-BAA9-680CD393A09D}" type="pres">
      <dgm:prSet presAssocID="{0BA915CD-50F5-4C1C-82EC-6411B0E02A38}" presName="Name37" presStyleLbl="parChTrans1D3" presStyleIdx="2" presStyleCnt="8"/>
      <dgm:spPr/>
    </dgm:pt>
    <dgm:pt modelId="{39841D2E-26E1-43D6-AE17-C14BC567EEEA}" type="pres">
      <dgm:prSet presAssocID="{12ED6527-D86F-4FB7-AFA0-F28972EC16C1}" presName="hierRoot2" presStyleCnt="0">
        <dgm:presLayoutVars>
          <dgm:hierBranch val="init"/>
        </dgm:presLayoutVars>
      </dgm:prSet>
      <dgm:spPr/>
    </dgm:pt>
    <dgm:pt modelId="{5F4ACF17-1CC2-481F-9D53-EF42BB54CEDC}" type="pres">
      <dgm:prSet presAssocID="{12ED6527-D86F-4FB7-AFA0-F28972EC16C1}" presName="rootComposite" presStyleCnt="0"/>
      <dgm:spPr/>
    </dgm:pt>
    <dgm:pt modelId="{268D98BB-0C63-4B66-8755-85888159F486}" type="pres">
      <dgm:prSet presAssocID="{12ED6527-D86F-4FB7-AFA0-F28972EC16C1}" presName="rootText" presStyleLbl="node3" presStyleIdx="2" presStyleCnt="8">
        <dgm:presLayoutVars>
          <dgm:chPref val="3"/>
        </dgm:presLayoutVars>
      </dgm:prSet>
      <dgm:spPr/>
    </dgm:pt>
    <dgm:pt modelId="{5454CED6-1037-4F38-90FB-B653D7D461B0}" type="pres">
      <dgm:prSet presAssocID="{12ED6527-D86F-4FB7-AFA0-F28972EC16C1}" presName="rootConnector" presStyleLbl="node3" presStyleIdx="2" presStyleCnt="8"/>
      <dgm:spPr/>
    </dgm:pt>
    <dgm:pt modelId="{7B33C0E4-93C7-4E0C-8BDD-77992BCBC7A1}" type="pres">
      <dgm:prSet presAssocID="{12ED6527-D86F-4FB7-AFA0-F28972EC16C1}" presName="hierChild4" presStyleCnt="0"/>
      <dgm:spPr/>
    </dgm:pt>
    <dgm:pt modelId="{DA076B6B-50DE-4D58-BDA7-19BFC06EE62F}" type="pres">
      <dgm:prSet presAssocID="{12ED6527-D86F-4FB7-AFA0-F28972EC16C1}" presName="hierChild5" presStyleCnt="0"/>
      <dgm:spPr/>
    </dgm:pt>
    <dgm:pt modelId="{E751E92A-AB87-4578-97F7-DDA24844F35B}" type="pres">
      <dgm:prSet presAssocID="{35E19C37-5AA3-457A-98D1-BC25B653A4D6}" presName="hierChild5" presStyleCnt="0"/>
      <dgm:spPr/>
    </dgm:pt>
    <dgm:pt modelId="{D3AEDA43-7DD6-4985-933C-695EF1059DD1}" type="pres">
      <dgm:prSet presAssocID="{7F1DF545-5252-474E-9D8C-32483DB5CF41}" presName="Name37" presStyleLbl="parChTrans1D2" presStyleIdx="1" presStyleCnt="4"/>
      <dgm:spPr/>
    </dgm:pt>
    <dgm:pt modelId="{B9E5606D-49DF-4D5A-BFF1-0AF846BF3D49}" type="pres">
      <dgm:prSet presAssocID="{74DCCAC7-A868-4EF6-A3D4-8E0EC9E908A7}" presName="hierRoot2" presStyleCnt="0">
        <dgm:presLayoutVars>
          <dgm:hierBranch val="init"/>
        </dgm:presLayoutVars>
      </dgm:prSet>
      <dgm:spPr/>
    </dgm:pt>
    <dgm:pt modelId="{4E826553-0976-45A8-A0E2-A344A3C612EA}" type="pres">
      <dgm:prSet presAssocID="{74DCCAC7-A868-4EF6-A3D4-8E0EC9E908A7}" presName="rootComposite" presStyleCnt="0"/>
      <dgm:spPr/>
    </dgm:pt>
    <dgm:pt modelId="{057ABAB7-1401-47FC-A931-D2685A213CB8}" type="pres">
      <dgm:prSet presAssocID="{74DCCAC7-A868-4EF6-A3D4-8E0EC9E908A7}" presName="rootText" presStyleLbl="node2" presStyleIdx="1" presStyleCnt="3">
        <dgm:presLayoutVars>
          <dgm:chPref val="3"/>
        </dgm:presLayoutVars>
      </dgm:prSet>
      <dgm:spPr/>
    </dgm:pt>
    <dgm:pt modelId="{A3056294-9E15-4643-A597-A2EB3BA236F1}" type="pres">
      <dgm:prSet presAssocID="{74DCCAC7-A868-4EF6-A3D4-8E0EC9E908A7}" presName="rootConnector" presStyleLbl="node2" presStyleIdx="1" presStyleCnt="3"/>
      <dgm:spPr/>
    </dgm:pt>
    <dgm:pt modelId="{FA10E11F-53FB-4911-8B4C-1A1EDB0F013E}" type="pres">
      <dgm:prSet presAssocID="{74DCCAC7-A868-4EF6-A3D4-8E0EC9E908A7}" presName="hierChild4" presStyleCnt="0"/>
      <dgm:spPr/>
    </dgm:pt>
    <dgm:pt modelId="{62818051-8062-401F-9432-1C65E42A5A9B}" type="pres">
      <dgm:prSet presAssocID="{5CBE947A-35BA-433E-B756-97C837576484}" presName="Name37" presStyleLbl="parChTrans1D3" presStyleIdx="3" presStyleCnt="8"/>
      <dgm:spPr/>
    </dgm:pt>
    <dgm:pt modelId="{7E3F2510-0539-4FC0-876A-E2BE40F34AC0}" type="pres">
      <dgm:prSet presAssocID="{EF0989E8-ADF9-478A-A2D5-F6578814ABD3}" presName="hierRoot2" presStyleCnt="0">
        <dgm:presLayoutVars>
          <dgm:hierBranch val="init"/>
        </dgm:presLayoutVars>
      </dgm:prSet>
      <dgm:spPr/>
    </dgm:pt>
    <dgm:pt modelId="{62E69751-9A63-491C-95EE-DA52EED2AC91}" type="pres">
      <dgm:prSet presAssocID="{EF0989E8-ADF9-478A-A2D5-F6578814ABD3}" presName="rootComposite" presStyleCnt="0"/>
      <dgm:spPr/>
    </dgm:pt>
    <dgm:pt modelId="{10797C5B-B505-4A0C-84D9-244282DFC01B}" type="pres">
      <dgm:prSet presAssocID="{EF0989E8-ADF9-478A-A2D5-F6578814ABD3}" presName="rootText" presStyleLbl="node3" presStyleIdx="3" presStyleCnt="8">
        <dgm:presLayoutVars>
          <dgm:chPref val="3"/>
        </dgm:presLayoutVars>
      </dgm:prSet>
      <dgm:spPr/>
    </dgm:pt>
    <dgm:pt modelId="{D303F6E6-A9F6-4232-8680-C6B2D7818F4C}" type="pres">
      <dgm:prSet presAssocID="{EF0989E8-ADF9-478A-A2D5-F6578814ABD3}" presName="rootConnector" presStyleLbl="node3" presStyleIdx="3" presStyleCnt="8"/>
      <dgm:spPr/>
    </dgm:pt>
    <dgm:pt modelId="{1D9C082C-BD6A-4C35-B417-AB9CC13BB06D}" type="pres">
      <dgm:prSet presAssocID="{EF0989E8-ADF9-478A-A2D5-F6578814ABD3}" presName="hierChild4" presStyleCnt="0"/>
      <dgm:spPr/>
    </dgm:pt>
    <dgm:pt modelId="{61D1BCA0-E109-4FD5-8E53-CB1E318F4562}" type="pres">
      <dgm:prSet presAssocID="{EF0989E8-ADF9-478A-A2D5-F6578814ABD3}" presName="hierChild5" presStyleCnt="0"/>
      <dgm:spPr/>
    </dgm:pt>
    <dgm:pt modelId="{CA5EBF95-2489-4516-9925-0976FBA22283}" type="pres">
      <dgm:prSet presAssocID="{AED36E68-66E0-4FBD-B7E0-39EC8B048D44}" presName="Name37" presStyleLbl="parChTrans1D3" presStyleIdx="4" presStyleCnt="8"/>
      <dgm:spPr/>
    </dgm:pt>
    <dgm:pt modelId="{4E960375-A537-4109-B5E6-CCDE1CF84794}" type="pres">
      <dgm:prSet presAssocID="{69B02CC4-3ECC-472C-97C3-4DA83957FB89}" presName="hierRoot2" presStyleCnt="0">
        <dgm:presLayoutVars>
          <dgm:hierBranch val="init"/>
        </dgm:presLayoutVars>
      </dgm:prSet>
      <dgm:spPr/>
    </dgm:pt>
    <dgm:pt modelId="{2AE203ED-C2E4-4193-A0CF-DFAE52FA6C52}" type="pres">
      <dgm:prSet presAssocID="{69B02CC4-3ECC-472C-97C3-4DA83957FB89}" presName="rootComposite" presStyleCnt="0"/>
      <dgm:spPr/>
    </dgm:pt>
    <dgm:pt modelId="{77316D5F-1F04-4258-904D-ABDAF57E10D2}" type="pres">
      <dgm:prSet presAssocID="{69B02CC4-3ECC-472C-97C3-4DA83957FB89}" presName="rootText" presStyleLbl="node3" presStyleIdx="4" presStyleCnt="8">
        <dgm:presLayoutVars>
          <dgm:chPref val="3"/>
        </dgm:presLayoutVars>
      </dgm:prSet>
      <dgm:spPr/>
    </dgm:pt>
    <dgm:pt modelId="{95A14E36-7A30-4DFB-A61F-B4B4C808E296}" type="pres">
      <dgm:prSet presAssocID="{69B02CC4-3ECC-472C-97C3-4DA83957FB89}" presName="rootConnector" presStyleLbl="node3" presStyleIdx="4" presStyleCnt="8"/>
      <dgm:spPr/>
    </dgm:pt>
    <dgm:pt modelId="{80075B61-0E82-4014-B064-4FDECB74DEA2}" type="pres">
      <dgm:prSet presAssocID="{69B02CC4-3ECC-472C-97C3-4DA83957FB89}" presName="hierChild4" presStyleCnt="0"/>
      <dgm:spPr/>
    </dgm:pt>
    <dgm:pt modelId="{787EB942-B69F-4248-8844-564489CEFCAC}" type="pres">
      <dgm:prSet presAssocID="{69B02CC4-3ECC-472C-97C3-4DA83957FB89}" presName="hierChild5" presStyleCnt="0"/>
      <dgm:spPr/>
    </dgm:pt>
    <dgm:pt modelId="{4A4D7C29-3C96-4499-B93E-3631A01B465E}" type="pres">
      <dgm:prSet presAssocID="{74DCCAC7-A868-4EF6-A3D4-8E0EC9E908A7}" presName="hierChild5" presStyleCnt="0"/>
      <dgm:spPr/>
    </dgm:pt>
    <dgm:pt modelId="{69406594-7479-440C-A3F1-44F1FBF3A71F}" type="pres">
      <dgm:prSet presAssocID="{8E39C02B-8B16-4F4E-B813-A8A603852D21}" presName="Name37" presStyleLbl="parChTrans1D2" presStyleIdx="2" presStyleCnt="4"/>
      <dgm:spPr/>
    </dgm:pt>
    <dgm:pt modelId="{BFF8415F-D2CE-4001-B8C0-61A30CD16C80}" type="pres">
      <dgm:prSet presAssocID="{D481308A-B80F-465D-853A-7374AB2F6131}" presName="hierRoot2" presStyleCnt="0">
        <dgm:presLayoutVars>
          <dgm:hierBranch val="init"/>
        </dgm:presLayoutVars>
      </dgm:prSet>
      <dgm:spPr/>
    </dgm:pt>
    <dgm:pt modelId="{9A7B623B-E451-44B9-9E74-F1B3E0FB6209}" type="pres">
      <dgm:prSet presAssocID="{D481308A-B80F-465D-853A-7374AB2F6131}" presName="rootComposite" presStyleCnt="0"/>
      <dgm:spPr/>
    </dgm:pt>
    <dgm:pt modelId="{D4C2F3AF-FD1E-41DB-BE25-D41526972E96}" type="pres">
      <dgm:prSet presAssocID="{D481308A-B80F-465D-853A-7374AB2F6131}" presName="rootText" presStyleLbl="node2" presStyleIdx="2" presStyleCnt="3">
        <dgm:presLayoutVars>
          <dgm:chPref val="3"/>
        </dgm:presLayoutVars>
      </dgm:prSet>
      <dgm:spPr/>
    </dgm:pt>
    <dgm:pt modelId="{5CF74C46-1ED3-4ACE-948D-7A16D233B497}" type="pres">
      <dgm:prSet presAssocID="{D481308A-B80F-465D-853A-7374AB2F6131}" presName="rootConnector" presStyleLbl="node2" presStyleIdx="2" presStyleCnt="3"/>
      <dgm:spPr/>
    </dgm:pt>
    <dgm:pt modelId="{2207FBC7-1420-4CC2-BCFB-10B160C5B4F5}" type="pres">
      <dgm:prSet presAssocID="{D481308A-B80F-465D-853A-7374AB2F6131}" presName="hierChild4" presStyleCnt="0"/>
      <dgm:spPr/>
    </dgm:pt>
    <dgm:pt modelId="{0C202C84-7537-437F-9004-C783809271DA}" type="pres">
      <dgm:prSet presAssocID="{E0953739-7887-451D-B5C3-7C85254605D2}" presName="Name37" presStyleLbl="parChTrans1D3" presStyleIdx="5" presStyleCnt="8"/>
      <dgm:spPr/>
    </dgm:pt>
    <dgm:pt modelId="{6EFB1C7B-0D95-4C1D-BBE6-38D22AF3F95A}" type="pres">
      <dgm:prSet presAssocID="{58351648-392A-4EE8-9ACA-90978D680651}" presName="hierRoot2" presStyleCnt="0">
        <dgm:presLayoutVars>
          <dgm:hierBranch val="init"/>
        </dgm:presLayoutVars>
      </dgm:prSet>
      <dgm:spPr/>
    </dgm:pt>
    <dgm:pt modelId="{246A7EF1-E5A8-41F1-9887-2B728479738E}" type="pres">
      <dgm:prSet presAssocID="{58351648-392A-4EE8-9ACA-90978D680651}" presName="rootComposite" presStyleCnt="0"/>
      <dgm:spPr/>
    </dgm:pt>
    <dgm:pt modelId="{FE3945B1-5A9E-4D36-97F1-A8C304227477}" type="pres">
      <dgm:prSet presAssocID="{58351648-392A-4EE8-9ACA-90978D680651}" presName="rootText" presStyleLbl="node3" presStyleIdx="5" presStyleCnt="8">
        <dgm:presLayoutVars>
          <dgm:chPref val="3"/>
        </dgm:presLayoutVars>
      </dgm:prSet>
      <dgm:spPr/>
    </dgm:pt>
    <dgm:pt modelId="{7707098F-D1A4-4AD0-A015-E084BC858B10}" type="pres">
      <dgm:prSet presAssocID="{58351648-392A-4EE8-9ACA-90978D680651}" presName="rootConnector" presStyleLbl="node3" presStyleIdx="5" presStyleCnt="8"/>
      <dgm:spPr/>
    </dgm:pt>
    <dgm:pt modelId="{2632D480-796D-4983-8433-28FBF4448EAD}" type="pres">
      <dgm:prSet presAssocID="{58351648-392A-4EE8-9ACA-90978D680651}" presName="hierChild4" presStyleCnt="0"/>
      <dgm:spPr/>
    </dgm:pt>
    <dgm:pt modelId="{01EE14C8-579C-435B-9C8E-32189D6B2082}" type="pres">
      <dgm:prSet presAssocID="{58351648-392A-4EE8-9ACA-90978D680651}" presName="hierChild5" presStyleCnt="0"/>
      <dgm:spPr/>
    </dgm:pt>
    <dgm:pt modelId="{0832A27D-6D06-421A-9C34-93A1245821AD}" type="pres">
      <dgm:prSet presAssocID="{F123D580-F033-4617-BA43-F7E4DEE4C37F}" presName="Name37" presStyleLbl="parChTrans1D3" presStyleIdx="6" presStyleCnt="8"/>
      <dgm:spPr/>
    </dgm:pt>
    <dgm:pt modelId="{17F0E8E2-58E8-4DCC-9D0A-76D5FA0099E6}" type="pres">
      <dgm:prSet presAssocID="{B7E42C73-364F-49B0-91AC-399B3690030A}" presName="hierRoot2" presStyleCnt="0">
        <dgm:presLayoutVars>
          <dgm:hierBranch val="init"/>
        </dgm:presLayoutVars>
      </dgm:prSet>
      <dgm:spPr/>
    </dgm:pt>
    <dgm:pt modelId="{C2D05708-4FE8-4AD0-AEAD-653259A4A13D}" type="pres">
      <dgm:prSet presAssocID="{B7E42C73-364F-49B0-91AC-399B3690030A}" presName="rootComposite" presStyleCnt="0"/>
      <dgm:spPr/>
    </dgm:pt>
    <dgm:pt modelId="{2096AA0C-8ADE-498D-811F-76AFE7D71C8A}" type="pres">
      <dgm:prSet presAssocID="{B7E42C73-364F-49B0-91AC-399B3690030A}" presName="rootText" presStyleLbl="node3" presStyleIdx="6" presStyleCnt="8">
        <dgm:presLayoutVars>
          <dgm:chPref val="3"/>
        </dgm:presLayoutVars>
      </dgm:prSet>
      <dgm:spPr/>
    </dgm:pt>
    <dgm:pt modelId="{5BB2A0CD-9E7A-4B14-8C36-0E5FFA9CB8EC}" type="pres">
      <dgm:prSet presAssocID="{B7E42C73-364F-49B0-91AC-399B3690030A}" presName="rootConnector" presStyleLbl="node3" presStyleIdx="6" presStyleCnt="8"/>
      <dgm:spPr/>
    </dgm:pt>
    <dgm:pt modelId="{AADCE27C-44D8-4988-8A2F-800E27D375F0}" type="pres">
      <dgm:prSet presAssocID="{B7E42C73-364F-49B0-91AC-399B3690030A}" presName="hierChild4" presStyleCnt="0"/>
      <dgm:spPr/>
    </dgm:pt>
    <dgm:pt modelId="{F163DF8F-E8B3-490F-9FEE-831AA83C0A7D}" type="pres">
      <dgm:prSet presAssocID="{B7E42C73-364F-49B0-91AC-399B3690030A}" presName="hierChild5" presStyleCnt="0"/>
      <dgm:spPr/>
    </dgm:pt>
    <dgm:pt modelId="{0961A74B-C1DA-47FD-9C5A-98E1BEDFF3D2}" type="pres">
      <dgm:prSet presAssocID="{4863D597-E92F-4F62-A3B5-9CBF5BC88B96}" presName="Name37" presStyleLbl="parChTrans1D3" presStyleIdx="7" presStyleCnt="8"/>
      <dgm:spPr/>
    </dgm:pt>
    <dgm:pt modelId="{A1A2C93E-C312-404A-A32B-5CB481F2A8BD}" type="pres">
      <dgm:prSet presAssocID="{BCBE19BE-D6C0-4E1A-AEC1-103E8EA230F9}" presName="hierRoot2" presStyleCnt="0">
        <dgm:presLayoutVars>
          <dgm:hierBranch val="init"/>
        </dgm:presLayoutVars>
      </dgm:prSet>
      <dgm:spPr/>
    </dgm:pt>
    <dgm:pt modelId="{9A60637F-9ED0-42DB-905B-03ADEE9FC869}" type="pres">
      <dgm:prSet presAssocID="{BCBE19BE-D6C0-4E1A-AEC1-103E8EA230F9}" presName="rootComposite" presStyleCnt="0"/>
      <dgm:spPr/>
    </dgm:pt>
    <dgm:pt modelId="{B6D81572-6C0B-4D15-9F21-130C1B6BABC2}" type="pres">
      <dgm:prSet presAssocID="{BCBE19BE-D6C0-4E1A-AEC1-103E8EA230F9}" presName="rootText" presStyleLbl="node3" presStyleIdx="7" presStyleCnt="8">
        <dgm:presLayoutVars>
          <dgm:chPref val="3"/>
        </dgm:presLayoutVars>
      </dgm:prSet>
      <dgm:spPr/>
    </dgm:pt>
    <dgm:pt modelId="{B889423B-F0A0-4641-9D0D-CF90945F0E52}" type="pres">
      <dgm:prSet presAssocID="{BCBE19BE-D6C0-4E1A-AEC1-103E8EA230F9}" presName="rootConnector" presStyleLbl="node3" presStyleIdx="7" presStyleCnt="8"/>
      <dgm:spPr/>
    </dgm:pt>
    <dgm:pt modelId="{2A9C73BF-99C8-4F93-BC51-7B3AE2E24520}" type="pres">
      <dgm:prSet presAssocID="{BCBE19BE-D6C0-4E1A-AEC1-103E8EA230F9}" presName="hierChild4" presStyleCnt="0"/>
      <dgm:spPr/>
    </dgm:pt>
    <dgm:pt modelId="{90AFA9DB-7838-4558-96A6-042D03BE8806}" type="pres">
      <dgm:prSet presAssocID="{BCBE19BE-D6C0-4E1A-AEC1-103E8EA230F9}" presName="hierChild5" presStyleCnt="0"/>
      <dgm:spPr/>
    </dgm:pt>
    <dgm:pt modelId="{5FC0D052-86A6-4890-8B5F-DC72D9F4BC8C}" type="pres">
      <dgm:prSet presAssocID="{D481308A-B80F-465D-853A-7374AB2F6131}" presName="hierChild5" presStyleCnt="0"/>
      <dgm:spPr/>
    </dgm:pt>
    <dgm:pt modelId="{1DCC5BF2-F521-43C0-8655-ADAE07C7EB93}" type="pres">
      <dgm:prSet presAssocID="{EAF90340-86C8-40EA-B0BE-7C81B280775D}" presName="hierChild3" presStyleCnt="0"/>
      <dgm:spPr/>
    </dgm:pt>
    <dgm:pt modelId="{0C2AB576-CFE4-4C53-AFFB-20211E466EA0}" type="pres">
      <dgm:prSet presAssocID="{354BBB45-1573-4157-AE57-DF39B23D482D}" presName="Name111" presStyleLbl="parChTrans1D2" presStyleIdx="3" presStyleCnt="4"/>
      <dgm:spPr/>
    </dgm:pt>
    <dgm:pt modelId="{2DC94A40-2E8C-411D-8D46-330FA9A469BD}" type="pres">
      <dgm:prSet presAssocID="{6A332B30-27B0-4075-8645-1AF930F0F536}" presName="hierRoot3" presStyleCnt="0">
        <dgm:presLayoutVars>
          <dgm:hierBranch val="init"/>
        </dgm:presLayoutVars>
      </dgm:prSet>
      <dgm:spPr/>
    </dgm:pt>
    <dgm:pt modelId="{57069FFF-8D6D-475C-9080-40B3EADF5C29}" type="pres">
      <dgm:prSet presAssocID="{6A332B30-27B0-4075-8645-1AF930F0F536}" presName="rootComposite3" presStyleCnt="0"/>
      <dgm:spPr/>
    </dgm:pt>
    <dgm:pt modelId="{F2FA1558-F803-4F63-8459-F20337CA91ED}" type="pres">
      <dgm:prSet presAssocID="{6A332B30-27B0-4075-8645-1AF930F0F536}" presName="rootText3" presStyleLbl="asst1" presStyleIdx="0" presStyleCnt="1" custLinFactNeighborX="60500" custLinFactNeighborY="-1514">
        <dgm:presLayoutVars>
          <dgm:chPref val="3"/>
        </dgm:presLayoutVars>
      </dgm:prSet>
      <dgm:spPr/>
    </dgm:pt>
    <dgm:pt modelId="{B4BC5549-2160-4884-9AC9-1427579C45AA}" type="pres">
      <dgm:prSet presAssocID="{6A332B30-27B0-4075-8645-1AF930F0F536}" presName="rootConnector3" presStyleLbl="asst1" presStyleIdx="0" presStyleCnt="1"/>
      <dgm:spPr/>
    </dgm:pt>
    <dgm:pt modelId="{9DC3A234-DC25-4543-BF48-C4D4B5439F91}" type="pres">
      <dgm:prSet presAssocID="{6A332B30-27B0-4075-8645-1AF930F0F536}" presName="hierChild6" presStyleCnt="0"/>
      <dgm:spPr/>
    </dgm:pt>
    <dgm:pt modelId="{3511D42D-403C-44A4-AD6F-D01D77F86FFF}" type="pres">
      <dgm:prSet presAssocID="{6A332B30-27B0-4075-8645-1AF930F0F536}" presName="hierChild7" presStyleCnt="0"/>
      <dgm:spPr/>
    </dgm:pt>
  </dgm:ptLst>
  <dgm:cxnLst>
    <dgm:cxn modelId="{B593D501-84ED-49BE-8BEC-69A27D4EE530}" srcId="{EAF90340-86C8-40EA-B0BE-7C81B280775D}" destId="{D481308A-B80F-465D-853A-7374AB2F6131}" srcOrd="3" destOrd="0" parTransId="{8E39C02B-8B16-4F4E-B813-A8A603852D21}" sibTransId="{AA344EA4-49D2-41F6-8A91-BE26D1AB4F4E}"/>
    <dgm:cxn modelId="{19638C04-FEB2-4A77-8DDE-CAC8A7353841}" type="presOf" srcId="{0BA915CD-50F5-4C1C-82EC-6411B0E02A38}" destId="{4637C26C-8CEA-4478-BAA9-680CD393A09D}" srcOrd="0" destOrd="0" presId="urn:microsoft.com/office/officeart/2005/8/layout/orgChart1"/>
    <dgm:cxn modelId="{DCF78A0C-9306-4387-B549-52075181E000}" type="presOf" srcId="{EF71E9B6-7CE8-4B21-B567-53B4F30C5332}" destId="{D8AAE252-7E25-44F4-8F9A-4600A0426D24}" srcOrd="0" destOrd="0" presId="urn:microsoft.com/office/officeart/2005/8/layout/orgChart1"/>
    <dgm:cxn modelId="{9AE3C30C-25EF-41D1-87EB-3B16FBACAEBA}" srcId="{D481308A-B80F-465D-853A-7374AB2F6131}" destId="{BCBE19BE-D6C0-4E1A-AEC1-103E8EA230F9}" srcOrd="2" destOrd="0" parTransId="{4863D597-E92F-4F62-A3B5-9CBF5BC88B96}" sibTransId="{68381DD4-58CD-4591-8729-B05D9CAEDA67}"/>
    <dgm:cxn modelId="{3A43060E-514F-44C5-89D5-71FE1AF96BA2}" type="presOf" srcId="{5CBE947A-35BA-433E-B756-97C837576484}" destId="{62818051-8062-401F-9432-1C65E42A5A9B}" srcOrd="0" destOrd="0" presId="urn:microsoft.com/office/officeart/2005/8/layout/orgChart1"/>
    <dgm:cxn modelId="{9515380E-BC96-4D20-90FC-3E27D09123D1}" srcId="{EAF90340-86C8-40EA-B0BE-7C81B280775D}" destId="{35E19C37-5AA3-457A-98D1-BC25B653A4D6}" srcOrd="1" destOrd="0" parTransId="{102B9AFD-3BD0-4269-BEB1-169EF822974E}" sibTransId="{A703DBDD-1638-4237-8430-B24F9A045D36}"/>
    <dgm:cxn modelId="{53B52717-79C4-44C3-B7C9-DADDBCE36D23}" type="presOf" srcId="{188AFDEB-03F5-4680-A3D8-E3D0A1AFBB92}" destId="{04978956-FC82-4EDD-9AD6-20D03B5D713F}" srcOrd="0" destOrd="0" presId="urn:microsoft.com/office/officeart/2005/8/layout/orgChart1"/>
    <dgm:cxn modelId="{CB18D71D-837D-460B-99B8-E3AACC368F21}" type="presOf" srcId="{6A332B30-27B0-4075-8645-1AF930F0F536}" destId="{F2FA1558-F803-4F63-8459-F20337CA91ED}" srcOrd="0" destOrd="0" presId="urn:microsoft.com/office/officeart/2005/8/layout/orgChart1"/>
    <dgm:cxn modelId="{3F6CF92B-CADE-4782-933D-B808DDD04378}" type="presOf" srcId="{355AC31F-A34D-4CB4-A5CC-93F856251C9F}" destId="{B4EC8269-DBAF-4B97-A163-631D715C3F73}" srcOrd="0" destOrd="0" presId="urn:microsoft.com/office/officeart/2005/8/layout/orgChart1"/>
    <dgm:cxn modelId="{DFA01337-DEA6-4CA6-9BAE-E6390079D201}" type="presOf" srcId="{12ED6527-D86F-4FB7-AFA0-F28972EC16C1}" destId="{5454CED6-1037-4F38-90FB-B653D7D461B0}" srcOrd="1" destOrd="0" presId="urn:microsoft.com/office/officeart/2005/8/layout/orgChart1"/>
    <dgm:cxn modelId="{E78C5A3E-4AC4-44C6-98F4-9C68285494C7}" type="presOf" srcId="{8E39C02B-8B16-4F4E-B813-A8A603852D21}" destId="{69406594-7479-440C-A3F1-44F1FBF3A71F}" srcOrd="0" destOrd="0" presId="urn:microsoft.com/office/officeart/2005/8/layout/orgChart1"/>
    <dgm:cxn modelId="{B28EDA5D-7929-4CA7-ADF1-3D269A319E53}" srcId="{35E19C37-5AA3-457A-98D1-BC25B653A4D6}" destId="{D583F78B-B6F6-4949-AF49-9F13F3BE50C7}" srcOrd="1" destOrd="0" parTransId="{EF71E9B6-7CE8-4B21-B567-53B4F30C5332}" sibTransId="{DDECE449-CA7F-4D1A-A91E-CC0775562F9B}"/>
    <dgm:cxn modelId="{7C68B460-CC69-48F4-9E0D-08EC45694D9B}" type="presOf" srcId="{D481308A-B80F-465D-853A-7374AB2F6131}" destId="{D4C2F3AF-FD1E-41DB-BE25-D41526972E96}" srcOrd="0" destOrd="0" presId="urn:microsoft.com/office/officeart/2005/8/layout/orgChart1"/>
    <dgm:cxn modelId="{C3947C65-29D0-4BE1-ADFE-55D73AFD0FD1}" srcId="{35E19C37-5AA3-457A-98D1-BC25B653A4D6}" destId="{9E9575EA-CDE9-4973-9CB9-919229F4BBB1}" srcOrd="0" destOrd="0" parTransId="{188AFDEB-03F5-4680-A3D8-E3D0A1AFBB92}" sibTransId="{8EB59198-1DD6-41E4-83CD-EDF5010A4102}"/>
    <dgm:cxn modelId="{0CDD8F45-5450-44BE-9663-55A4F903E127}" type="presOf" srcId="{74DCCAC7-A868-4EF6-A3D4-8E0EC9E908A7}" destId="{A3056294-9E15-4643-A597-A2EB3BA236F1}" srcOrd="1" destOrd="0" presId="urn:microsoft.com/office/officeart/2005/8/layout/orgChart1"/>
    <dgm:cxn modelId="{3B05FB65-9CBD-470A-B44F-93CE191E4E44}" srcId="{EAF90340-86C8-40EA-B0BE-7C81B280775D}" destId="{6A332B30-27B0-4075-8645-1AF930F0F536}" srcOrd="0" destOrd="0" parTransId="{354BBB45-1573-4157-AE57-DF39B23D482D}" sibTransId="{A5B5FFEA-E8B0-4F29-B007-AC7A925D0242}"/>
    <dgm:cxn modelId="{D4D58946-B4AF-42E2-8DBE-E14976D9D8FE}" type="presOf" srcId="{EAF90340-86C8-40EA-B0BE-7C81B280775D}" destId="{7283E35A-9628-451E-976A-ABF46676A5A8}" srcOrd="1" destOrd="0" presId="urn:microsoft.com/office/officeart/2005/8/layout/orgChart1"/>
    <dgm:cxn modelId="{7A31F366-76D3-4885-90D4-8A667B1120A8}" type="presOf" srcId="{6A332B30-27B0-4075-8645-1AF930F0F536}" destId="{B4BC5549-2160-4884-9AC9-1427579C45AA}" srcOrd="1" destOrd="0" presId="urn:microsoft.com/office/officeart/2005/8/layout/orgChart1"/>
    <dgm:cxn modelId="{384DA468-CAF4-4368-AD6C-1A7D8ECB9739}" srcId="{EAF90340-86C8-40EA-B0BE-7C81B280775D}" destId="{74DCCAC7-A868-4EF6-A3D4-8E0EC9E908A7}" srcOrd="2" destOrd="0" parTransId="{7F1DF545-5252-474E-9D8C-32483DB5CF41}" sibTransId="{FC8E0B64-2AD3-406B-ADBA-995D428B08AF}"/>
    <dgm:cxn modelId="{312CBC68-3288-4E1B-8A11-89289C97C400}" srcId="{D481308A-B80F-465D-853A-7374AB2F6131}" destId="{58351648-392A-4EE8-9ACA-90978D680651}" srcOrd="0" destOrd="0" parTransId="{E0953739-7887-451D-B5C3-7C85254605D2}" sibTransId="{4986E558-C680-4ACF-936E-44D8BDFD429F}"/>
    <dgm:cxn modelId="{58665C51-6E02-4B76-8B99-65D0EBA14B10}" srcId="{35E19C37-5AA3-457A-98D1-BC25B653A4D6}" destId="{12ED6527-D86F-4FB7-AFA0-F28972EC16C1}" srcOrd="2" destOrd="0" parTransId="{0BA915CD-50F5-4C1C-82EC-6411B0E02A38}" sibTransId="{47F77DD0-B2D8-42CE-A0E7-510D7BEA7C0B}"/>
    <dgm:cxn modelId="{ABB46355-CCE3-4693-B538-43DF0EE02D1D}" type="presOf" srcId="{B7E42C73-364F-49B0-91AC-399B3690030A}" destId="{2096AA0C-8ADE-498D-811F-76AFE7D71C8A}" srcOrd="0" destOrd="0" presId="urn:microsoft.com/office/officeart/2005/8/layout/orgChart1"/>
    <dgm:cxn modelId="{B460BD55-96C1-426F-A0A4-20BCF0907144}" type="presOf" srcId="{AED36E68-66E0-4FBD-B7E0-39EC8B048D44}" destId="{CA5EBF95-2489-4516-9925-0976FBA22283}" srcOrd="0" destOrd="0" presId="urn:microsoft.com/office/officeart/2005/8/layout/orgChart1"/>
    <dgm:cxn modelId="{B53E3976-16B7-414F-A96F-644C3C48BDEB}" type="presOf" srcId="{4863D597-E92F-4F62-A3B5-9CBF5BC88B96}" destId="{0961A74B-C1DA-47FD-9C5A-98E1BEDFF3D2}" srcOrd="0" destOrd="0" presId="urn:microsoft.com/office/officeart/2005/8/layout/orgChart1"/>
    <dgm:cxn modelId="{5D1DBF76-BE16-4EE7-8FF5-63631B048CE4}" type="presOf" srcId="{74DCCAC7-A868-4EF6-A3D4-8E0EC9E908A7}" destId="{057ABAB7-1401-47FC-A931-D2685A213CB8}" srcOrd="0" destOrd="0" presId="urn:microsoft.com/office/officeart/2005/8/layout/orgChart1"/>
    <dgm:cxn modelId="{4858F977-E1FC-46FE-BF6E-AB928BF87C83}" srcId="{74DCCAC7-A868-4EF6-A3D4-8E0EC9E908A7}" destId="{69B02CC4-3ECC-472C-97C3-4DA83957FB89}" srcOrd="1" destOrd="0" parTransId="{AED36E68-66E0-4FBD-B7E0-39EC8B048D44}" sibTransId="{3FC156F2-E079-4C29-A98D-A5B83A1685D2}"/>
    <dgm:cxn modelId="{BF255F80-451D-4E0A-B1BF-53780213EBF6}" type="presOf" srcId="{EAF90340-86C8-40EA-B0BE-7C81B280775D}" destId="{27080A3C-70A3-4B45-AE7A-777E77E21BDE}" srcOrd="0" destOrd="0" presId="urn:microsoft.com/office/officeart/2005/8/layout/orgChart1"/>
    <dgm:cxn modelId="{E54BED85-7EAC-4CD3-BD4C-4E3B767D880F}" type="presOf" srcId="{BCBE19BE-D6C0-4E1A-AEC1-103E8EA230F9}" destId="{B889423B-F0A0-4641-9D0D-CF90945F0E52}" srcOrd="1" destOrd="0" presId="urn:microsoft.com/office/officeart/2005/8/layout/orgChart1"/>
    <dgm:cxn modelId="{4D779B87-A53C-42B7-8E74-2CE00A32C95D}" type="presOf" srcId="{69B02CC4-3ECC-472C-97C3-4DA83957FB89}" destId="{95A14E36-7A30-4DFB-A61F-B4B4C808E296}" srcOrd="1" destOrd="0" presId="urn:microsoft.com/office/officeart/2005/8/layout/orgChart1"/>
    <dgm:cxn modelId="{FC37838E-77FE-4965-80CF-15C42E9E3655}" type="presOf" srcId="{35E19C37-5AA3-457A-98D1-BC25B653A4D6}" destId="{33A637E3-E804-4681-93B7-9F6FBA0EEA55}" srcOrd="1" destOrd="0" presId="urn:microsoft.com/office/officeart/2005/8/layout/orgChart1"/>
    <dgm:cxn modelId="{CA90A592-8256-4277-B59E-AA008ED54DE6}" type="presOf" srcId="{D583F78B-B6F6-4949-AF49-9F13F3BE50C7}" destId="{D9F48C47-6A12-4EFC-8D97-D48FBC52C27F}" srcOrd="0" destOrd="0" presId="urn:microsoft.com/office/officeart/2005/8/layout/orgChart1"/>
    <dgm:cxn modelId="{D3005D97-8A05-43ED-AF1E-FC64E47C4B8C}" type="presOf" srcId="{EF0989E8-ADF9-478A-A2D5-F6578814ABD3}" destId="{10797C5B-B505-4A0C-84D9-244282DFC01B}" srcOrd="0" destOrd="0" presId="urn:microsoft.com/office/officeart/2005/8/layout/orgChart1"/>
    <dgm:cxn modelId="{C6168299-4654-4BFE-9C79-8F40602284F2}" srcId="{355AC31F-A34D-4CB4-A5CC-93F856251C9F}" destId="{EAF90340-86C8-40EA-B0BE-7C81B280775D}" srcOrd="0" destOrd="0" parTransId="{D10DBFEA-F3B7-45B6-A5B9-8B88BB1B771D}" sibTransId="{73CC9F56-78EE-4A3C-94B5-EBE2F50C71F6}"/>
    <dgm:cxn modelId="{E2AF159B-13D1-4827-9647-A3BB4844A29C}" srcId="{74DCCAC7-A868-4EF6-A3D4-8E0EC9E908A7}" destId="{EF0989E8-ADF9-478A-A2D5-F6578814ABD3}" srcOrd="0" destOrd="0" parTransId="{5CBE947A-35BA-433E-B756-97C837576484}" sibTransId="{777C2F44-4847-49FD-9E8D-5C871A4E21D5}"/>
    <dgm:cxn modelId="{4AFFA7AE-8101-486C-868A-72C314F3736B}" type="presOf" srcId="{BCBE19BE-D6C0-4E1A-AEC1-103E8EA230F9}" destId="{B6D81572-6C0B-4D15-9F21-130C1B6BABC2}" srcOrd="0" destOrd="0" presId="urn:microsoft.com/office/officeart/2005/8/layout/orgChart1"/>
    <dgm:cxn modelId="{DA249ABB-2CD0-4CBB-8986-DEC06D00EBAB}" type="presOf" srcId="{35E19C37-5AA3-457A-98D1-BC25B653A4D6}" destId="{3B5D0869-59A9-473C-8886-D9524CD2CF44}" srcOrd="0" destOrd="0" presId="urn:microsoft.com/office/officeart/2005/8/layout/orgChart1"/>
    <dgm:cxn modelId="{5B3E61C1-2233-4F3F-8E97-6CDA0EC024CF}" type="presOf" srcId="{12ED6527-D86F-4FB7-AFA0-F28972EC16C1}" destId="{268D98BB-0C63-4B66-8755-85888159F486}" srcOrd="0" destOrd="0" presId="urn:microsoft.com/office/officeart/2005/8/layout/orgChart1"/>
    <dgm:cxn modelId="{8A2B09C6-8BFC-42FB-97AF-D7724DBF129E}" srcId="{D481308A-B80F-465D-853A-7374AB2F6131}" destId="{B7E42C73-364F-49B0-91AC-399B3690030A}" srcOrd="1" destOrd="0" parTransId="{F123D580-F033-4617-BA43-F7E4DEE4C37F}" sibTransId="{2B6C1E77-E76F-41E6-99A6-9199B8BFB1FC}"/>
    <dgm:cxn modelId="{A7CF22CF-127E-4194-B20C-791150720DD2}" type="presOf" srcId="{354BBB45-1573-4157-AE57-DF39B23D482D}" destId="{0C2AB576-CFE4-4C53-AFFB-20211E466EA0}" srcOrd="0" destOrd="0" presId="urn:microsoft.com/office/officeart/2005/8/layout/orgChart1"/>
    <dgm:cxn modelId="{F92366CF-017D-475A-BC6E-9DDBB084FFA2}" type="presOf" srcId="{7F1DF545-5252-474E-9D8C-32483DB5CF41}" destId="{D3AEDA43-7DD6-4985-933C-695EF1059DD1}" srcOrd="0" destOrd="0" presId="urn:microsoft.com/office/officeart/2005/8/layout/orgChart1"/>
    <dgm:cxn modelId="{0F3670D0-F632-43D3-BE9D-BC6AEE04DA82}" type="presOf" srcId="{F123D580-F033-4617-BA43-F7E4DEE4C37F}" destId="{0832A27D-6D06-421A-9C34-93A1245821AD}" srcOrd="0" destOrd="0" presId="urn:microsoft.com/office/officeart/2005/8/layout/orgChart1"/>
    <dgm:cxn modelId="{99BDD1D0-50DE-4AD3-BC4C-CF1A85CDCF40}" type="presOf" srcId="{D583F78B-B6F6-4949-AF49-9F13F3BE50C7}" destId="{FE239F0F-692A-4444-BBCF-BD2EAD1C0EF4}" srcOrd="1" destOrd="0" presId="urn:microsoft.com/office/officeart/2005/8/layout/orgChart1"/>
    <dgm:cxn modelId="{34B69CD6-8BD6-464B-AAE3-9DDA33AED1EE}" type="presOf" srcId="{EF0989E8-ADF9-478A-A2D5-F6578814ABD3}" destId="{D303F6E6-A9F6-4232-8680-C6B2D7818F4C}" srcOrd="1" destOrd="0" presId="urn:microsoft.com/office/officeart/2005/8/layout/orgChart1"/>
    <dgm:cxn modelId="{2691AED7-3667-4EE2-B7ED-08BF0BBC9C69}" type="presOf" srcId="{9E9575EA-CDE9-4973-9CB9-919229F4BBB1}" destId="{EF25360D-2E37-46BD-89B1-82799E74E620}" srcOrd="0" destOrd="0" presId="urn:microsoft.com/office/officeart/2005/8/layout/orgChart1"/>
    <dgm:cxn modelId="{391846D9-63B6-4A2F-9641-04EA0D206DD9}" type="presOf" srcId="{58351648-392A-4EE8-9ACA-90978D680651}" destId="{FE3945B1-5A9E-4D36-97F1-A8C304227477}" srcOrd="0" destOrd="0" presId="urn:microsoft.com/office/officeart/2005/8/layout/orgChart1"/>
    <dgm:cxn modelId="{75E2E5DE-EB1D-4FF1-A04F-571D6057BFD1}" type="presOf" srcId="{102B9AFD-3BD0-4269-BEB1-169EF822974E}" destId="{2AA7C871-8E15-40B2-8ABC-F9F87D28816E}" srcOrd="0" destOrd="0" presId="urn:microsoft.com/office/officeart/2005/8/layout/orgChart1"/>
    <dgm:cxn modelId="{2F25E7DE-3D64-4B59-8200-8B59B0F9D26F}" type="presOf" srcId="{D481308A-B80F-465D-853A-7374AB2F6131}" destId="{5CF74C46-1ED3-4ACE-948D-7A16D233B497}" srcOrd="1" destOrd="0" presId="urn:microsoft.com/office/officeart/2005/8/layout/orgChart1"/>
    <dgm:cxn modelId="{BA1A07E1-094D-4C6E-ABA8-FA44B1AA899A}" type="presOf" srcId="{69B02CC4-3ECC-472C-97C3-4DA83957FB89}" destId="{77316D5F-1F04-4258-904D-ABDAF57E10D2}" srcOrd="0" destOrd="0" presId="urn:microsoft.com/office/officeart/2005/8/layout/orgChart1"/>
    <dgm:cxn modelId="{86E9F3E2-719D-4F02-AC38-9856BE20E92A}" type="presOf" srcId="{9E9575EA-CDE9-4973-9CB9-919229F4BBB1}" destId="{7D1CB0F1-F832-42C7-A335-A0E20508B0C4}" srcOrd="1" destOrd="0" presId="urn:microsoft.com/office/officeart/2005/8/layout/orgChart1"/>
    <dgm:cxn modelId="{B45F3DE6-713F-401B-B029-54F836A8A954}" type="presOf" srcId="{B7E42C73-364F-49B0-91AC-399B3690030A}" destId="{5BB2A0CD-9E7A-4B14-8C36-0E5FFA9CB8EC}" srcOrd="1" destOrd="0" presId="urn:microsoft.com/office/officeart/2005/8/layout/orgChart1"/>
    <dgm:cxn modelId="{8D9873F6-447D-46FF-8045-BEA32EEA27BF}" type="presOf" srcId="{58351648-392A-4EE8-9ACA-90978D680651}" destId="{7707098F-D1A4-4AD0-A015-E084BC858B10}" srcOrd="1" destOrd="0" presId="urn:microsoft.com/office/officeart/2005/8/layout/orgChart1"/>
    <dgm:cxn modelId="{4E9EDBFD-8BF7-4CF8-87AD-4AB5F95CA74C}" type="presOf" srcId="{E0953739-7887-451D-B5C3-7C85254605D2}" destId="{0C202C84-7537-437F-9004-C783809271DA}" srcOrd="0" destOrd="0" presId="urn:microsoft.com/office/officeart/2005/8/layout/orgChart1"/>
    <dgm:cxn modelId="{5B1A32BA-2C82-4088-A9F4-99F7D44B109D}" type="presParOf" srcId="{B4EC8269-DBAF-4B97-A163-631D715C3F73}" destId="{A48A508A-E284-44F4-844A-D2F8215C2BDF}" srcOrd="0" destOrd="0" presId="urn:microsoft.com/office/officeart/2005/8/layout/orgChart1"/>
    <dgm:cxn modelId="{A0AAECF4-98F1-4829-BB38-A67AB674C111}" type="presParOf" srcId="{A48A508A-E284-44F4-844A-D2F8215C2BDF}" destId="{F7F21073-4E46-4C11-A7C8-A9AC3F28E43E}" srcOrd="0" destOrd="0" presId="urn:microsoft.com/office/officeart/2005/8/layout/orgChart1"/>
    <dgm:cxn modelId="{54DA1BAD-FBB9-4942-85C7-F76A9F797AFB}" type="presParOf" srcId="{F7F21073-4E46-4C11-A7C8-A9AC3F28E43E}" destId="{27080A3C-70A3-4B45-AE7A-777E77E21BDE}" srcOrd="0" destOrd="0" presId="urn:microsoft.com/office/officeart/2005/8/layout/orgChart1"/>
    <dgm:cxn modelId="{291E0681-0D9F-4F2D-B53F-46AB523F2CA6}" type="presParOf" srcId="{F7F21073-4E46-4C11-A7C8-A9AC3F28E43E}" destId="{7283E35A-9628-451E-976A-ABF46676A5A8}" srcOrd="1" destOrd="0" presId="urn:microsoft.com/office/officeart/2005/8/layout/orgChart1"/>
    <dgm:cxn modelId="{6681B069-58B0-48AA-B543-CA3C2BB873D3}" type="presParOf" srcId="{A48A508A-E284-44F4-844A-D2F8215C2BDF}" destId="{A8DDD918-0398-4847-A0B6-F62404DA0129}" srcOrd="1" destOrd="0" presId="urn:microsoft.com/office/officeart/2005/8/layout/orgChart1"/>
    <dgm:cxn modelId="{405DA24B-BC1C-4B70-AD18-EDB2678E1D55}" type="presParOf" srcId="{A8DDD918-0398-4847-A0B6-F62404DA0129}" destId="{2AA7C871-8E15-40B2-8ABC-F9F87D28816E}" srcOrd="0" destOrd="0" presId="urn:microsoft.com/office/officeart/2005/8/layout/orgChart1"/>
    <dgm:cxn modelId="{4A5E686C-CDFE-460A-BD31-703649E6C2E7}" type="presParOf" srcId="{A8DDD918-0398-4847-A0B6-F62404DA0129}" destId="{174BD3F2-84A9-4D59-84C0-9EADA62E0ADB}" srcOrd="1" destOrd="0" presId="urn:microsoft.com/office/officeart/2005/8/layout/orgChart1"/>
    <dgm:cxn modelId="{F8B026ED-888F-4535-95AF-561763F12A23}" type="presParOf" srcId="{174BD3F2-84A9-4D59-84C0-9EADA62E0ADB}" destId="{4F0FC07D-ED42-4E65-B068-B94C079F5A73}" srcOrd="0" destOrd="0" presId="urn:microsoft.com/office/officeart/2005/8/layout/orgChart1"/>
    <dgm:cxn modelId="{EAD1AE8A-F294-4B5F-998B-10387F9D1393}" type="presParOf" srcId="{4F0FC07D-ED42-4E65-B068-B94C079F5A73}" destId="{3B5D0869-59A9-473C-8886-D9524CD2CF44}" srcOrd="0" destOrd="0" presId="urn:microsoft.com/office/officeart/2005/8/layout/orgChart1"/>
    <dgm:cxn modelId="{6EBA5B12-8FC2-49B6-ADCE-4CE2BB7E0A1F}" type="presParOf" srcId="{4F0FC07D-ED42-4E65-B068-B94C079F5A73}" destId="{33A637E3-E804-4681-93B7-9F6FBA0EEA55}" srcOrd="1" destOrd="0" presId="urn:microsoft.com/office/officeart/2005/8/layout/orgChart1"/>
    <dgm:cxn modelId="{0EBEB354-D9A3-4C45-9F60-8466C253C3D8}" type="presParOf" srcId="{174BD3F2-84A9-4D59-84C0-9EADA62E0ADB}" destId="{A203BCD1-29C1-48F0-B46D-44B2FEA22A64}" srcOrd="1" destOrd="0" presId="urn:microsoft.com/office/officeart/2005/8/layout/orgChart1"/>
    <dgm:cxn modelId="{D97411AD-0203-41F1-B919-F96547277238}" type="presParOf" srcId="{A203BCD1-29C1-48F0-B46D-44B2FEA22A64}" destId="{04978956-FC82-4EDD-9AD6-20D03B5D713F}" srcOrd="0" destOrd="0" presId="urn:microsoft.com/office/officeart/2005/8/layout/orgChart1"/>
    <dgm:cxn modelId="{90105D51-0D5F-4C7D-92B3-44288FD24659}" type="presParOf" srcId="{A203BCD1-29C1-48F0-B46D-44B2FEA22A64}" destId="{E0F5ED22-B28C-4433-BBF2-F6DC1B1AF410}" srcOrd="1" destOrd="0" presId="urn:microsoft.com/office/officeart/2005/8/layout/orgChart1"/>
    <dgm:cxn modelId="{69AD368B-9F66-4581-9B14-25C370F35818}" type="presParOf" srcId="{E0F5ED22-B28C-4433-BBF2-F6DC1B1AF410}" destId="{93AAA77E-0581-4FE3-B1F8-7C525A2D5753}" srcOrd="0" destOrd="0" presId="urn:microsoft.com/office/officeart/2005/8/layout/orgChart1"/>
    <dgm:cxn modelId="{704C3B43-DB93-413B-9BA1-2FA12593062A}" type="presParOf" srcId="{93AAA77E-0581-4FE3-B1F8-7C525A2D5753}" destId="{EF25360D-2E37-46BD-89B1-82799E74E620}" srcOrd="0" destOrd="0" presId="urn:microsoft.com/office/officeart/2005/8/layout/orgChart1"/>
    <dgm:cxn modelId="{0730C79E-31B9-444B-AD54-72E9A2CDD336}" type="presParOf" srcId="{93AAA77E-0581-4FE3-B1F8-7C525A2D5753}" destId="{7D1CB0F1-F832-42C7-A335-A0E20508B0C4}" srcOrd="1" destOrd="0" presId="urn:microsoft.com/office/officeart/2005/8/layout/orgChart1"/>
    <dgm:cxn modelId="{DA65459E-DC4E-4F79-8F33-3D827A7990C1}" type="presParOf" srcId="{E0F5ED22-B28C-4433-BBF2-F6DC1B1AF410}" destId="{0BD9897D-0D97-4222-9A51-5E8203BD35AD}" srcOrd="1" destOrd="0" presId="urn:microsoft.com/office/officeart/2005/8/layout/orgChart1"/>
    <dgm:cxn modelId="{5D3EAC34-77E7-4A1B-AD1D-B39D2E3400B1}" type="presParOf" srcId="{E0F5ED22-B28C-4433-BBF2-F6DC1B1AF410}" destId="{65687918-DAA8-4899-8DD2-77BB0CA26FFE}" srcOrd="2" destOrd="0" presId="urn:microsoft.com/office/officeart/2005/8/layout/orgChart1"/>
    <dgm:cxn modelId="{D1D517D3-D85B-4166-A1E3-51B8A30A0FDD}" type="presParOf" srcId="{A203BCD1-29C1-48F0-B46D-44B2FEA22A64}" destId="{D8AAE252-7E25-44F4-8F9A-4600A0426D24}" srcOrd="2" destOrd="0" presId="urn:microsoft.com/office/officeart/2005/8/layout/orgChart1"/>
    <dgm:cxn modelId="{2CD25E61-558C-43C7-94A5-DFF4CEF95D59}" type="presParOf" srcId="{A203BCD1-29C1-48F0-B46D-44B2FEA22A64}" destId="{C2C52D5B-1BBC-4A48-BC60-E9634F00F5A7}" srcOrd="3" destOrd="0" presId="urn:microsoft.com/office/officeart/2005/8/layout/orgChart1"/>
    <dgm:cxn modelId="{DE171A68-9D94-4E21-9BA4-47E8FF439559}" type="presParOf" srcId="{C2C52D5B-1BBC-4A48-BC60-E9634F00F5A7}" destId="{9818A56F-6D8A-4348-9813-A23ACA407CBF}" srcOrd="0" destOrd="0" presId="urn:microsoft.com/office/officeart/2005/8/layout/orgChart1"/>
    <dgm:cxn modelId="{03C4F98B-D4F6-4344-A3C5-022A59AD9519}" type="presParOf" srcId="{9818A56F-6D8A-4348-9813-A23ACA407CBF}" destId="{D9F48C47-6A12-4EFC-8D97-D48FBC52C27F}" srcOrd="0" destOrd="0" presId="urn:microsoft.com/office/officeart/2005/8/layout/orgChart1"/>
    <dgm:cxn modelId="{3E38BD68-65E4-4E0B-92D2-0DE7EAF6327D}" type="presParOf" srcId="{9818A56F-6D8A-4348-9813-A23ACA407CBF}" destId="{FE239F0F-692A-4444-BBCF-BD2EAD1C0EF4}" srcOrd="1" destOrd="0" presId="urn:microsoft.com/office/officeart/2005/8/layout/orgChart1"/>
    <dgm:cxn modelId="{DEE9D3D5-2EE0-41F6-8AEB-AD5AE6DA374B}" type="presParOf" srcId="{C2C52D5B-1BBC-4A48-BC60-E9634F00F5A7}" destId="{F9C15A08-B990-4832-BDE7-6F0B44E259BB}" srcOrd="1" destOrd="0" presId="urn:microsoft.com/office/officeart/2005/8/layout/orgChart1"/>
    <dgm:cxn modelId="{C792E938-BE27-4B5F-A469-B4036949B185}" type="presParOf" srcId="{C2C52D5B-1BBC-4A48-BC60-E9634F00F5A7}" destId="{96A8729D-ABFC-4B81-9A69-CCBF5626D731}" srcOrd="2" destOrd="0" presId="urn:microsoft.com/office/officeart/2005/8/layout/orgChart1"/>
    <dgm:cxn modelId="{8FAD8EC0-C769-4536-B548-FC526F513795}" type="presParOf" srcId="{A203BCD1-29C1-48F0-B46D-44B2FEA22A64}" destId="{4637C26C-8CEA-4478-BAA9-680CD393A09D}" srcOrd="4" destOrd="0" presId="urn:microsoft.com/office/officeart/2005/8/layout/orgChart1"/>
    <dgm:cxn modelId="{B0E820C4-4265-4745-B0BB-952FB7FEF0F9}" type="presParOf" srcId="{A203BCD1-29C1-48F0-B46D-44B2FEA22A64}" destId="{39841D2E-26E1-43D6-AE17-C14BC567EEEA}" srcOrd="5" destOrd="0" presId="urn:microsoft.com/office/officeart/2005/8/layout/orgChart1"/>
    <dgm:cxn modelId="{4856FAB2-F958-4827-9ED2-88BE6AC2F771}" type="presParOf" srcId="{39841D2E-26E1-43D6-AE17-C14BC567EEEA}" destId="{5F4ACF17-1CC2-481F-9D53-EF42BB54CEDC}" srcOrd="0" destOrd="0" presId="urn:microsoft.com/office/officeart/2005/8/layout/orgChart1"/>
    <dgm:cxn modelId="{D7061578-EAD9-4FA6-9723-9B276BB1C9DD}" type="presParOf" srcId="{5F4ACF17-1CC2-481F-9D53-EF42BB54CEDC}" destId="{268D98BB-0C63-4B66-8755-85888159F486}" srcOrd="0" destOrd="0" presId="urn:microsoft.com/office/officeart/2005/8/layout/orgChart1"/>
    <dgm:cxn modelId="{1D6E3830-4831-4C7F-9466-2AFE9916F006}" type="presParOf" srcId="{5F4ACF17-1CC2-481F-9D53-EF42BB54CEDC}" destId="{5454CED6-1037-4F38-90FB-B653D7D461B0}" srcOrd="1" destOrd="0" presId="urn:microsoft.com/office/officeart/2005/8/layout/orgChart1"/>
    <dgm:cxn modelId="{9DB6513B-5256-4366-B08E-F4E342B46C1A}" type="presParOf" srcId="{39841D2E-26E1-43D6-AE17-C14BC567EEEA}" destId="{7B33C0E4-93C7-4E0C-8BDD-77992BCBC7A1}" srcOrd="1" destOrd="0" presId="urn:microsoft.com/office/officeart/2005/8/layout/orgChart1"/>
    <dgm:cxn modelId="{7B8989AF-5587-4F2E-9208-F300D6F76A5D}" type="presParOf" srcId="{39841D2E-26E1-43D6-AE17-C14BC567EEEA}" destId="{DA076B6B-50DE-4D58-BDA7-19BFC06EE62F}" srcOrd="2" destOrd="0" presId="urn:microsoft.com/office/officeart/2005/8/layout/orgChart1"/>
    <dgm:cxn modelId="{37F6D6F5-D3C4-4A96-8E79-E0DCC0FEB342}" type="presParOf" srcId="{174BD3F2-84A9-4D59-84C0-9EADA62E0ADB}" destId="{E751E92A-AB87-4578-97F7-DDA24844F35B}" srcOrd="2" destOrd="0" presId="urn:microsoft.com/office/officeart/2005/8/layout/orgChart1"/>
    <dgm:cxn modelId="{3819AE48-C314-4B6C-B814-D65BE8673B97}" type="presParOf" srcId="{A8DDD918-0398-4847-A0B6-F62404DA0129}" destId="{D3AEDA43-7DD6-4985-933C-695EF1059DD1}" srcOrd="2" destOrd="0" presId="urn:microsoft.com/office/officeart/2005/8/layout/orgChart1"/>
    <dgm:cxn modelId="{AEAB8BB8-00E3-4BF0-958B-516755B1DE63}" type="presParOf" srcId="{A8DDD918-0398-4847-A0B6-F62404DA0129}" destId="{B9E5606D-49DF-4D5A-BFF1-0AF846BF3D49}" srcOrd="3" destOrd="0" presId="urn:microsoft.com/office/officeart/2005/8/layout/orgChart1"/>
    <dgm:cxn modelId="{A5D85529-6E33-4F33-8E95-9EBCCD30D1A7}" type="presParOf" srcId="{B9E5606D-49DF-4D5A-BFF1-0AF846BF3D49}" destId="{4E826553-0976-45A8-A0E2-A344A3C612EA}" srcOrd="0" destOrd="0" presId="urn:microsoft.com/office/officeart/2005/8/layout/orgChart1"/>
    <dgm:cxn modelId="{05935189-277C-458E-8E81-F32B79968792}" type="presParOf" srcId="{4E826553-0976-45A8-A0E2-A344A3C612EA}" destId="{057ABAB7-1401-47FC-A931-D2685A213CB8}" srcOrd="0" destOrd="0" presId="urn:microsoft.com/office/officeart/2005/8/layout/orgChart1"/>
    <dgm:cxn modelId="{3C4B1366-C8F0-4A43-9B93-7CC9D6E3FACB}" type="presParOf" srcId="{4E826553-0976-45A8-A0E2-A344A3C612EA}" destId="{A3056294-9E15-4643-A597-A2EB3BA236F1}" srcOrd="1" destOrd="0" presId="urn:microsoft.com/office/officeart/2005/8/layout/orgChart1"/>
    <dgm:cxn modelId="{233A9C9D-70DF-4C0D-BA7C-B71384731212}" type="presParOf" srcId="{B9E5606D-49DF-4D5A-BFF1-0AF846BF3D49}" destId="{FA10E11F-53FB-4911-8B4C-1A1EDB0F013E}" srcOrd="1" destOrd="0" presId="urn:microsoft.com/office/officeart/2005/8/layout/orgChart1"/>
    <dgm:cxn modelId="{DCE6E7B1-7B41-413D-8E3C-5C1706157CCB}" type="presParOf" srcId="{FA10E11F-53FB-4911-8B4C-1A1EDB0F013E}" destId="{62818051-8062-401F-9432-1C65E42A5A9B}" srcOrd="0" destOrd="0" presId="urn:microsoft.com/office/officeart/2005/8/layout/orgChart1"/>
    <dgm:cxn modelId="{C42C916E-995E-476D-A502-EAED170F7227}" type="presParOf" srcId="{FA10E11F-53FB-4911-8B4C-1A1EDB0F013E}" destId="{7E3F2510-0539-4FC0-876A-E2BE40F34AC0}" srcOrd="1" destOrd="0" presId="urn:microsoft.com/office/officeart/2005/8/layout/orgChart1"/>
    <dgm:cxn modelId="{A897B4C0-3370-4484-B4DF-5B6D52519AAC}" type="presParOf" srcId="{7E3F2510-0539-4FC0-876A-E2BE40F34AC0}" destId="{62E69751-9A63-491C-95EE-DA52EED2AC91}" srcOrd="0" destOrd="0" presId="urn:microsoft.com/office/officeart/2005/8/layout/orgChart1"/>
    <dgm:cxn modelId="{B95FA6AB-D385-4339-99F3-9DDECC626C59}" type="presParOf" srcId="{62E69751-9A63-491C-95EE-DA52EED2AC91}" destId="{10797C5B-B505-4A0C-84D9-244282DFC01B}" srcOrd="0" destOrd="0" presId="urn:microsoft.com/office/officeart/2005/8/layout/orgChart1"/>
    <dgm:cxn modelId="{AD7575F1-6459-4428-AAF7-43E6ADBCBE3F}" type="presParOf" srcId="{62E69751-9A63-491C-95EE-DA52EED2AC91}" destId="{D303F6E6-A9F6-4232-8680-C6B2D7818F4C}" srcOrd="1" destOrd="0" presId="urn:microsoft.com/office/officeart/2005/8/layout/orgChart1"/>
    <dgm:cxn modelId="{1527F8EA-6169-4FCF-BD3C-9A51BAA2EF5F}" type="presParOf" srcId="{7E3F2510-0539-4FC0-876A-E2BE40F34AC0}" destId="{1D9C082C-BD6A-4C35-B417-AB9CC13BB06D}" srcOrd="1" destOrd="0" presId="urn:microsoft.com/office/officeart/2005/8/layout/orgChart1"/>
    <dgm:cxn modelId="{3B43FE12-2757-48D4-8E96-53145BB6E132}" type="presParOf" srcId="{7E3F2510-0539-4FC0-876A-E2BE40F34AC0}" destId="{61D1BCA0-E109-4FD5-8E53-CB1E318F4562}" srcOrd="2" destOrd="0" presId="urn:microsoft.com/office/officeart/2005/8/layout/orgChart1"/>
    <dgm:cxn modelId="{16BD095F-2BA8-47D9-AAC3-6D4800388C4E}" type="presParOf" srcId="{FA10E11F-53FB-4911-8B4C-1A1EDB0F013E}" destId="{CA5EBF95-2489-4516-9925-0976FBA22283}" srcOrd="2" destOrd="0" presId="urn:microsoft.com/office/officeart/2005/8/layout/orgChart1"/>
    <dgm:cxn modelId="{150289C2-5F51-4E89-B336-7B39F9123478}" type="presParOf" srcId="{FA10E11F-53FB-4911-8B4C-1A1EDB0F013E}" destId="{4E960375-A537-4109-B5E6-CCDE1CF84794}" srcOrd="3" destOrd="0" presId="urn:microsoft.com/office/officeart/2005/8/layout/orgChart1"/>
    <dgm:cxn modelId="{C3616941-8B2D-47C7-9D7F-16C0EA93B07F}" type="presParOf" srcId="{4E960375-A537-4109-B5E6-CCDE1CF84794}" destId="{2AE203ED-C2E4-4193-A0CF-DFAE52FA6C52}" srcOrd="0" destOrd="0" presId="urn:microsoft.com/office/officeart/2005/8/layout/orgChart1"/>
    <dgm:cxn modelId="{1FEFE74B-0F26-4D65-A076-3A65696CF660}" type="presParOf" srcId="{2AE203ED-C2E4-4193-A0CF-DFAE52FA6C52}" destId="{77316D5F-1F04-4258-904D-ABDAF57E10D2}" srcOrd="0" destOrd="0" presId="urn:microsoft.com/office/officeart/2005/8/layout/orgChart1"/>
    <dgm:cxn modelId="{58DB7C7C-3074-42BD-9860-43E732F1BA52}" type="presParOf" srcId="{2AE203ED-C2E4-4193-A0CF-DFAE52FA6C52}" destId="{95A14E36-7A30-4DFB-A61F-B4B4C808E296}" srcOrd="1" destOrd="0" presId="urn:microsoft.com/office/officeart/2005/8/layout/orgChart1"/>
    <dgm:cxn modelId="{4B05DB96-268A-459F-80C6-22F8C73C6BD4}" type="presParOf" srcId="{4E960375-A537-4109-B5E6-CCDE1CF84794}" destId="{80075B61-0E82-4014-B064-4FDECB74DEA2}" srcOrd="1" destOrd="0" presId="urn:microsoft.com/office/officeart/2005/8/layout/orgChart1"/>
    <dgm:cxn modelId="{0DA3835A-73F9-4FDD-BCB3-679E5E1770CD}" type="presParOf" srcId="{4E960375-A537-4109-B5E6-CCDE1CF84794}" destId="{787EB942-B69F-4248-8844-564489CEFCAC}" srcOrd="2" destOrd="0" presId="urn:microsoft.com/office/officeart/2005/8/layout/orgChart1"/>
    <dgm:cxn modelId="{AC6C7487-6670-4DDB-B455-BAB5C07BE129}" type="presParOf" srcId="{B9E5606D-49DF-4D5A-BFF1-0AF846BF3D49}" destId="{4A4D7C29-3C96-4499-B93E-3631A01B465E}" srcOrd="2" destOrd="0" presId="urn:microsoft.com/office/officeart/2005/8/layout/orgChart1"/>
    <dgm:cxn modelId="{B8867677-C30F-4A14-BA3D-3927AD3CBF83}" type="presParOf" srcId="{A8DDD918-0398-4847-A0B6-F62404DA0129}" destId="{69406594-7479-440C-A3F1-44F1FBF3A71F}" srcOrd="4" destOrd="0" presId="urn:microsoft.com/office/officeart/2005/8/layout/orgChart1"/>
    <dgm:cxn modelId="{572E7774-ACF0-49EE-9774-B0A22ABF0F75}" type="presParOf" srcId="{A8DDD918-0398-4847-A0B6-F62404DA0129}" destId="{BFF8415F-D2CE-4001-B8C0-61A30CD16C80}" srcOrd="5" destOrd="0" presId="urn:microsoft.com/office/officeart/2005/8/layout/orgChart1"/>
    <dgm:cxn modelId="{ACD23592-CA5A-48C3-905C-CBD7AF07BBA5}" type="presParOf" srcId="{BFF8415F-D2CE-4001-B8C0-61A30CD16C80}" destId="{9A7B623B-E451-44B9-9E74-F1B3E0FB6209}" srcOrd="0" destOrd="0" presId="urn:microsoft.com/office/officeart/2005/8/layout/orgChart1"/>
    <dgm:cxn modelId="{186747FB-7F1E-4B36-A9C1-0020811F4BAF}" type="presParOf" srcId="{9A7B623B-E451-44B9-9E74-F1B3E0FB6209}" destId="{D4C2F3AF-FD1E-41DB-BE25-D41526972E96}" srcOrd="0" destOrd="0" presId="urn:microsoft.com/office/officeart/2005/8/layout/orgChart1"/>
    <dgm:cxn modelId="{28DDE7CC-0E17-46FA-BAD2-50A46A0F5FB6}" type="presParOf" srcId="{9A7B623B-E451-44B9-9E74-F1B3E0FB6209}" destId="{5CF74C46-1ED3-4ACE-948D-7A16D233B497}" srcOrd="1" destOrd="0" presId="urn:microsoft.com/office/officeart/2005/8/layout/orgChart1"/>
    <dgm:cxn modelId="{11366E13-195A-4994-8265-6B0B2CDA154D}" type="presParOf" srcId="{BFF8415F-D2CE-4001-B8C0-61A30CD16C80}" destId="{2207FBC7-1420-4CC2-BCFB-10B160C5B4F5}" srcOrd="1" destOrd="0" presId="urn:microsoft.com/office/officeart/2005/8/layout/orgChart1"/>
    <dgm:cxn modelId="{45DBE489-8DA1-4570-9239-0E2AD2209834}" type="presParOf" srcId="{2207FBC7-1420-4CC2-BCFB-10B160C5B4F5}" destId="{0C202C84-7537-437F-9004-C783809271DA}" srcOrd="0" destOrd="0" presId="urn:microsoft.com/office/officeart/2005/8/layout/orgChart1"/>
    <dgm:cxn modelId="{F9D2D415-1017-49AA-95F1-6350C1AD55BD}" type="presParOf" srcId="{2207FBC7-1420-4CC2-BCFB-10B160C5B4F5}" destId="{6EFB1C7B-0D95-4C1D-BBE6-38D22AF3F95A}" srcOrd="1" destOrd="0" presId="urn:microsoft.com/office/officeart/2005/8/layout/orgChart1"/>
    <dgm:cxn modelId="{15D5661E-7B22-444F-9D91-245DD95C0C63}" type="presParOf" srcId="{6EFB1C7B-0D95-4C1D-BBE6-38D22AF3F95A}" destId="{246A7EF1-E5A8-41F1-9887-2B728479738E}" srcOrd="0" destOrd="0" presId="urn:microsoft.com/office/officeart/2005/8/layout/orgChart1"/>
    <dgm:cxn modelId="{F98C84C2-49E7-4652-827D-A2F90E7A154A}" type="presParOf" srcId="{246A7EF1-E5A8-41F1-9887-2B728479738E}" destId="{FE3945B1-5A9E-4D36-97F1-A8C304227477}" srcOrd="0" destOrd="0" presId="urn:microsoft.com/office/officeart/2005/8/layout/orgChart1"/>
    <dgm:cxn modelId="{4D2D1566-73E8-40BD-891C-F9A8EE9A0A04}" type="presParOf" srcId="{246A7EF1-E5A8-41F1-9887-2B728479738E}" destId="{7707098F-D1A4-4AD0-A015-E084BC858B10}" srcOrd="1" destOrd="0" presId="urn:microsoft.com/office/officeart/2005/8/layout/orgChart1"/>
    <dgm:cxn modelId="{5B21CD1A-D021-4B35-BF1F-32D08913331C}" type="presParOf" srcId="{6EFB1C7B-0D95-4C1D-BBE6-38D22AF3F95A}" destId="{2632D480-796D-4983-8433-28FBF4448EAD}" srcOrd="1" destOrd="0" presId="urn:microsoft.com/office/officeart/2005/8/layout/orgChart1"/>
    <dgm:cxn modelId="{24FED1A5-2CFC-4AF4-8FBA-9DA3DC3F5B9B}" type="presParOf" srcId="{6EFB1C7B-0D95-4C1D-BBE6-38D22AF3F95A}" destId="{01EE14C8-579C-435B-9C8E-32189D6B2082}" srcOrd="2" destOrd="0" presId="urn:microsoft.com/office/officeart/2005/8/layout/orgChart1"/>
    <dgm:cxn modelId="{4BB1864D-141C-4FDF-B043-A70CFD9E815F}" type="presParOf" srcId="{2207FBC7-1420-4CC2-BCFB-10B160C5B4F5}" destId="{0832A27D-6D06-421A-9C34-93A1245821AD}" srcOrd="2" destOrd="0" presId="urn:microsoft.com/office/officeart/2005/8/layout/orgChart1"/>
    <dgm:cxn modelId="{B7A6E068-6225-46A8-A8DE-BC1C9812F17A}" type="presParOf" srcId="{2207FBC7-1420-4CC2-BCFB-10B160C5B4F5}" destId="{17F0E8E2-58E8-4DCC-9D0A-76D5FA0099E6}" srcOrd="3" destOrd="0" presId="urn:microsoft.com/office/officeart/2005/8/layout/orgChart1"/>
    <dgm:cxn modelId="{2B6EF2C8-4643-4949-9DBE-F433B8287C43}" type="presParOf" srcId="{17F0E8E2-58E8-4DCC-9D0A-76D5FA0099E6}" destId="{C2D05708-4FE8-4AD0-AEAD-653259A4A13D}" srcOrd="0" destOrd="0" presId="urn:microsoft.com/office/officeart/2005/8/layout/orgChart1"/>
    <dgm:cxn modelId="{1BB58AFB-DE8E-4EC6-B5A4-D804924FDCAE}" type="presParOf" srcId="{C2D05708-4FE8-4AD0-AEAD-653259A4A13D}" destId="{2096AA0C-8ADE-498D-811F-76AFE7D71C8A}" srcOrd="0" destOrd="0" presId="urn:microsoft.com/office/officeart/2005/8/layout/orgChart1"/>
    <dgm:cxn modelId="{76E9B886-0921-4674-906C-3B590A9082B5}" type="presParOf" srcId="{C2D05708-4FE8-4AD0-AEAD-653259A4A13D}" destId="{5BB2A0CD-9E7A-4B14-8C36-0E5FFA9CB8EC}" srcOrd="1" destOrd="0" presId="urn:microsoft.com/office/officeart/2005/8/layout/orgChart1"/>
    <dgm:cxn modelId="{474A9223-5F35-48D4-A129-33DECC5A1187}" type="presParOf" srcId="{17F0E8E2-58E8-4DCC-9D0A-76D5FA0099E6}" destId="{AADCE27C-44D8-4988-8A2F-800E27D375F0}" srcOrd="1" destOrd="0" presId="urn:microsoft.com/office/officeart/2005/8/layout/orgChart1"/>
    <dgm:cxn modelId="{8FF3835C-348A-4D49-B9AB-AE0826E154A7}" type="presParOf" srcId="{17F0E8E2-58E8-4DCC-9D0A-76D5FA0099E6}" destId="{F163DF8F-E8B3-490F-9FEE-831AA83C0A7D}" srcOrd="2" destOrd="0" presId="urn:microsoft.com/office/officeart/2005/8/layout/orgChart1"/>
    <dgm:cxn modelId="{19B88030-2FB1-4ECE-BF3B-62BFB71CB7BF}" type="presParOf" srcId="{2207FBC7-1420-4CC2-BCFB-10B160C5B4F5}" destId="{0961A74B-C1DA-47FD-9C5A-98E1BEDFF3D2}" srcOrd="4" destOrd="0" presId="urn:microsoft.com/office/officeart/2005/8/layout/orgChart1"/>
    <dgm:cxn modelId="{D02408BE-1BCE-4958-A964-4A30DE0B0C87}" type="presParOf" srcId="{2207FBC7-1420-4CC2-BCFB-10B160C5B4F5}" destId="{A1A2C93E-C312-404A-A32B-5CB481F2A8BD}" srcOrd="5" destOrd="0" presId="urn:microsoft.com/office/officeart/2005/8/layout/orgChart1"/>
    <dgm:cxn modelId="{86B8B7B7-1745-4C60-AC5D-A3B31E5F436C}" type="presParOf" srcId="{A1A2C93E-C312-404A-A32B-5CB481F2A8BD}" destId="{9A60637F-9ED0-42DB-905B-03ADEE9FC869}" srcOrd="0" destOrd="0" presId="urn:microsoft.com/office/officeart/2005/8/layout/orgChart1"/>
    <dgm:cxn modelId="{51F2F165-48BB-4A72-B12E-C873ADC0A500}" type="presParOf" srcId="{9A60637F-9ED0-42DB-905B-03ADEE9FC869}" destId="{B6D81572-6C0B-4D15-9F21-130C1B6BABC2}" srcOrd="0" destOrd="0" presId="urn:microsoft.com/office/officeart/2005/8/layout/orgChart1"/>
    <dgm:cxn modelId="{C16C169C-13B6-443D-9654-26F7DAF5CB46}" type="presParOf" srcId="{9A60637F-9ED0-42DB-905B-03ADEE9FC869}" destId="{B889423B-F0A0-4641-9D0D-CF90945F0E52}" srcOrd="1" destOrd="0" presId="urn:microsoft.com/office/officeart/2005/8/layout/orgChart1"/>
    <dgm:cxn modelId="{A656BBBE-5191-4F75-9EE6-12241753753B}" type="presParOf" srcId="{A1A2C93E-C312-404A-A32B-5CB481F2A8BD}" destId="{2A9C73BF-99C8-4F93-BC51-7B3AE2E24520}" srcOrd="1" destOrd="0" presId="urn:microsoft.com/office/officeart/2005/8/layout/orgChart1"/>
    <dgm:cxn modelId="{623B7F45-1BF9-40BB-86C6-C2FB25AFE4D8}" type="presParOf" srcId="{A1A2C93E-C312-404A-A32B-5CB481F2A8BD}" destId="{90AFA9DB-7838-4558-96A6-042D03BE8806}" srcOrd="2" destOrd="0" presId="urn:microsoft.com/office/officeart/2005/8/layout/orgChart1"/>
    <dgm:cxn modelId="{9168FFCB-9BAB-40E4-BEC0-C5D87E412A48}" type="presParOf" srcId="{BFF8415F-D2CE-4001-B8C0-61A30CD16C80}" destId="{5FC0D052-86A6-4890-8B5F-DC72D9F4BC8C}" srcOrd="2" destOrd="0" presId="urn:microsoft.com/office/officeart/2005/8/layout/orgChart1"/>
    <dgm:cxn modelId="{77A5F948-355B-441F-9E8A-D39ADBD25E1E}" type="presParOf" srcId="{A48A508A-E284-44F4-844A-D2F8215C2BDF}" destId="{1DCC5BF2-F521-43C0-8655-ADAE07C7EB93}" srcOrd="2" destOrd="0" presId="urn:microsoft.com/office/officeart/2005/8/layout/orgChart1"/>
    <dgm:cxn modelId="{6E979A4C-1529-4031-8679-4D3494223E74}" type="presParOf" srcId="{1DCC5BF2-F521-43C0-8655-ADAE07C7EB93}" destId="{0C2AB576-CFE4-4C53-AFFB-20211E466EA0}" srcOrd="0" destOrd="0" presId="urn:microsoft.com/office/officeart/2005/8/layout/orgChart1"/>
    <dgm:cxn modelId="{9C1122CE-37F2-42C0-94F7-C1160D503076}" type="presParOf" srcId="{1DCC5BF2-F521-43C0-8655-ADAE07C7EB93}" destId="{2DC94A40-2E8C-411D-8D46-330FA9A469BD}" srcOrd="1" destOrd="0" presId="urn:microsoft.com/office/officeart/2005/8/layout/orgChart1"/>
    <dgm:cxn modelId="{B3D57CE2-136A-4E4C-8DB3-A31F2E025D4D}" type="presParOf" srcId="{2DC94A40-2E8C-411D-8D46-330FA9A469BD}" destId="{57069FFF-8D6D-475C-9080-40B3EADF5C29}" srcOrd="0" destOrd="0" presId="urn:microsoft.com/office/officeart/2005/8/layout/orgChart1"/>
    <dgm:cxn modelId="{BEC8DEFB-16BD-4D1B-BC38-0CE87313766B}" type="presParOf" srcId="{57069FFF-8D6D-475C-9080-40B3EADF5C29}" destId="{F2FA1558-F803-4F63-8459-F20337CA91ED}" srcOrd="0" destOrd="0" presId="urn:microsoft.com/office/officeart/2005/8/layout/orgChart1"/>
    <dgm:cxn modelId="{19FDF8BD-F202-42B2-B24A-99305285564F}" type="presParOf" srcId="{57069FFF-8D6D-475C-9080-40B3EADF5C29}" destId="{B4BC5549-2160-4884-9AC9-1427579C45AA}" srcOrd="1" destOrd="0" presId="urn:microsoft.com/office/officeart/2005/8/layout/orgChart1"/>
    <dgm:cxn modelId="{225F317F-A0A8-4634-B336-3EA0720BBABA}" type="presParOf" srcId="{2DC94A40-2E8C-411D-8D46-330FA9A469BD}" destId="{9DC3A234-DC25-4543-BF48-C4D4B5439F91}" srcOrd="1" destOrd="0" presId="urn:microsoft.com/office/officeart/2005/8/layout/orgChart1"/>
    <dgm:cxn modelId="{A383A6E1-B059-4B01-9618-20CD3CDF9D6D}" type="presParOf" srcId="{2DC94A40-2E8C-411D-8D46-330FA9A469BD}" destId="{3511D42D-403C-44A4-AD6F-D01D77F86F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5AC31F-A34D-4CB4-A5CC-93F856251C9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EAF90340-86C8-40EA-B0BE-7C81B280775D}">
      <dgm:prSet phldrT="[Text]"/>
      <dgm:spPr/>
      <dgm:t>
        <a:bodyPr/>
        <a:lstStyle/>
        <a:p>
          <a:r>
            <a:rPr lang="en-US" dirty="0"/>
            <a:t>SharePoint</a:t>
          </a:r>
        </a:p>
      </dgm:t>
    </dgm:pt>
    <dgm:pt modelId="{D10DBFEA-F3B7-45B6-A5B9-8B88BB1B771D}" type="parTrans" cxnId="{C6168299-4654-4BFE-9C79-8F40602284F2}">
      <dgm:prSet/>
      <dgm:spPr/>
      <dgm:t>
        <a:bodyPr/>
        <a:lstStyle/>
        <a:p>
          <a:endParaRPr lang="en-US"/>
        </a:p>
      </dgm:t>
    </dgm:pt>
    <dgm:pt modelId="{73CC9F56-78EE-4A3C-94B5-EBE2F50C71F6}" type="sibTrans" cxnId="{C6168299-4654-4BFE-9C79-8F40602284F2}">
      <dgm:prSet/>
      <dgm:spPr/>
      <dgm:t>
        <a:bodyPr/>
        <a:lstStyle/>
        <a:p>
          <a:endParaRPr lang="en-US"/>
        </a:p>
      </dgm:t>
    </dgm:pt>
    <dgm:pt modelId="{6A332B30-27B0-4075-8645-1AF930F0F536}" type="asst">
      <dgm:prSet phldrT="[Text]"/>
      <dgm:spPr/>
      <dgm:t>
        <a:bodyPr/>
        <a:lstStyle/>
        <a:p>
          <a:r>
            <a:rPr lang="en-US" dirty="0"/>
            <a:t>ELN</a:t>
          </a:r>
        </a:p>
      </dgm:t>
    </dgm:pt>
    <dgm:pt modelId="{354BBB45-1573-4157-AE57-DF39B23D482D}" type="parTrans" cxnId="{3B05FB65-9CBD-470A-B44F-93CE191E4E44}">
      <dgm:prSet/>
      <dgm:spPr>
        <a:ln>
          <a:solidFill>
            <a:schemeClr val="bg1"/>
          </a:solidFill>
        </a:ln>
      </dgm:spPr>
      <dgm:t>
        <a:bodyPr/>
        <a:lstStyle/>
        <a:p>
          <a:endParaRPr lang="en-US"/>
        </a:p>
      </dgm:t>
    </dgm:pt>
    <dgm:pt modelId="{A5B5FFEA-E8B0-4F29-B007-AC7A925D0242}" type="sibTrans" cxnId="{3B05FB65-9CBD-470A-B44F-93CE191E4E44}">
      <dgm:prSet/>
      <dgm:spPr/>
      <dgm:t>
        <a:bodyPr/>
        <a:lstStyle/>
        <a:p>
          <a:endParaRPr lang="en-US"/>
        </a:p>
      </dgm:t>
    </dgm:pt>
    <dgm:pt modelId="{35E19C37-5AA3-457A-98D1-BC25B653A4D6}">
      <dgm:prSet phldrT="[Text]"/>
      <dgm:spPr/>
      <dgm:t>
        <a:bodyPr/>
        <a:lstStyle/>
        <a:p>
          <a:r>
            <a:rPr lang="en-US" dirty="0"/>
            <a:t>JM</a:t>
          </a:r>
        </a:p>
      </dgm:t>
    </dgm:pt>
    <dgm:pt modelId="{102B9AFD-3BD0-4269-BEB1-169EF822974E}" type="parTrans" cxnId="{9515380E-BC96-4D20-90FC-3E27D09123D1}">
      <dgm:prSet/>
      <dgm:spPr/>
      <dgm:t>
        <a:bodyPr/>
        <a:lstStyle/>
        <a:p>
          <a:endParaRPr lang="en-US"/>
        </a:p>
      </dgm:t>
    </dgm:pt>
    <dgm:pt modelId="{A703DBDD-1638-4237-8430-B24F9A045D36}" type="sibTrans" cxnId="{9515380E-BC96-4D20-90FC-3E27D09123D1}">
      <dgm:prSet/>
      <dgm:spPr/>
      <dgm:t>
        <a:bodyPr/>
        <a:lstStyle/>
        <a:p>
          <a:endParaRPr lang="en-US"/>
        </a:p>
      </dgm:t>
    </dgm:pt>
    <dgm:pt modelId="{74DCCAC7-A868-4EF6-A3D4-8E0EC9E908A7}">
      <dgm:prSet phldrT="[Text]"/>
      <dgm:spPr/>
      <dgm:t>
        <a:bodyPr/>
        <a:lstStyle/>
        <a:p>
          <a:r>
            <a:rPr lang="en-US" dirty="0"/>
            <a:t>SA</a:t>
          </a:r>
        </a:p>
      </dgm:t>
    </dgm:pt>
    <dgm:pt modelId="{7F1DF545-5252-474E-9D8C-32483DB5CF41}" type="parTrans" cxnId="{384DA468-CAF4-4368-AD6C-1A7D8ECB9739}">
      <dgm:prSet/>
      <dgm:spPr/>
      <dgm:t>
        <a:bodyPr/>
        <a:lstStyle/>
        <a:p>
          <a:endParaRPr lang="en-US"/>
        </a:p>
      </dgm:t>
    </dgm:pt>
    <dgm:pt modelId="{FC8E0B64-2AD3-406B-ADBA-995D428B08AF}" type="sibTrans" cxnId="{384DA468-CAF4-4368-AD6C-1A7D8ECB9739}">
      <dgm:prSet/>
      <dgm:spPr/>
      <dgm:t>
        <a:bodyPr/>
        <a:lstStyle/>
        <a:p>
          <a:endParaRPr lang="en-US"/>
        </a:p>
      </dgm:t>
    </dgm:pt>
    <dgm:pt modelId="{D481308A-B80F-465D-853A-7374AB2F6131}">
      <dgm:prSet phldrT="[Text]"/>
      <dgm:spPr/>
      <dgm:t>
        <a:bodyPr/>
        <a:lstStyle/>
        <a:p>
          <a:r>
            <a:rPr lang="en-US" dirty="0"/>
            <a:t>FK</a:t>
          </a:r>
        </a:p>
      </dgm:t>
    </dgm:pt>
    <dgm:pt modelId="{8E39C02B-8B16-4F4E-B813-A8A603852D21}" type="parTrans" cxnId="{B593D501-84ED-49BE-8BEC-69A27D4EE530}">
      <dgm:prSet/>
      <dgm:spPr/>
      <dgm:t>
        <a:bodyPr/>
        <a:lstStyle/>
        <a:p>
          <a:endParaRPr lang="en-US"/>
        </a:p>
      </dgm:t>
    </dgm:pt>
    <dgm:pt modelId="{AA344EA4-49D2-41F6-8A91-BE26D1AB4F4E}" type="sibTrans" cxnId="{B593D501-84ED-49BE-8BEC-69A27D4EE530}">
      <dgm:prSet/>
      <dgm:spPr/>
      <dgm:t>
        <a:bodyPr/>
        <a:lstStyle/>
        <a:p>
          <a:endParaRPr lang="en-US"/>
        </a:p>
      </dgm:t>
    </dgm:pt>
    <dgm:pt modelId="{9E9575EA-CDE9-4973-9CB9-919229F4BBB1}">
      <dgm:prSet/>
      <dgm:spPr/>
      <dgm:t>
        <a:bodyPr/>
        <a:lstStyle/>
        <a:p>
          <a:r>
            <a:rPr lang="en-US" dirty="0"/>
            <a:t>Notebook 1</a:t>
          </a:r>
        </a:p>
      </dgm:t>
    </dgm:pt>
    <dgm:pt modelId="{188AFDEB-03F5-4680-A3D8-E3D0A1AFBB92}" type="parTrans" cxnId="{C3947C65-29D0-4BE1-ADFE-55D73AFD0FD1}">
      <dgm:prSet/>
      <dgm:spPr/>
      <dgm:t>
        <a:bodyPr/>
        <a:lstStyle/>
        <a:p>
          <a:endParaRPr lang="en-US"/>
        </a:p>
      </dgm:t>
    </dgm:pt>
    <dgm:pt modelId="{8EB59198-1DD6-41E4-83CD-EDF5010A4102}" type="sibTrans" cxnId="{C3947C65-29D0-4BE1-ADFE-55D73AFD0FD1}">
      <dgm:prSet/>
      <dgm:spPr/>
      <dgm:t>
        <a:bodyPr/>
        <a:lstStyle/>
        <a:p>
          <a:endParaRPr lang="en-US"/>
        </a:p>
      </dgm:t>
    </dgm:pt>
    <dgm:pt modelId="{D583F78B-B6F6-4949-AF49-9F13F3BE50C7}">
      <dgm:prSet/>
      <dgm:spPr/>
      <dgm:t>
        <a:bodyPr/>
        <a:lstStyle/>
        <a:p>
          <a:r>
            <a:rPr lang="en-US" dirty="0"/>
            <a:t>Notebook 2</a:t>
          </a:r>
        </a:p>
      </dgm:t>
    </dgm:pt>
    <dgm:pt modelId="{EF71E9B6-7CE8-4B21-B567-53B4F30C5332}" type="parTrans" cxnId="{B28EDA5D-7929-4CA7-ADF1-3D269A319E53}">
      <dgm:prSet/>
      <dgm:spPr/>
      <dgm:t>
        <a:bodyPr/>
        <a:lstStyle/>
        <a:p>
          <a:endParaRPr lang="en-US"/>
        </a:p>
      </dgm:t>
    </dgm:pt>
    <dgm:pt modelId="{DDECE449-CA7F-4D1A-A91E-CC0775562F9B}" type="sibTrans" cxnId="{B28EDA5D-7929-4CA7-ADF1-3D269A319E53}">
      <dgm:prSet/>
      <dgm:spPr/>
      <dgm:t>
        <a:bodyPr/>
        <a:lstStyle/>
        <a:p>
          <a:endParaRPr lang="en-US"/>
        </a:p>
      </dgm:t>
    </dgm:pt>
    <dgm:pt modelId="{12ED6527-D86F-4FB7-AFA0-F28972EC16C1}">
      <dgm:prSet/>
      <dgm:spPr/>
      <dgm:t>
        <a:bodyPr/>
        <a:lstStyle/>
        <a:p>
          <a:r>
            <a:rPr lang="en-US" dirty="0"/>
            <a:t>Notebook 3</a:t>
          </a:r>
        </a:p>
      </dgm:t>
    </dgm:pt>
    <dgm:pt modelId="{0BA915CD-50F5-4C1C-82EC-6411B0E02A38}" type="parTrans" cxnId="{58665C51-6E02-4B76-8B99-65D0EBA14B10}">
      <dgm:prSet/>
      <dgm:spPr/>
      <dgm:t>
        <a:bodyPr/>
        <a:lstStyle/>
        <a:p>
          <a:endParaRPr lang="en-US"/>
        </a:p>
      </dgm:t>
    </dgm:pt>
    <dgm:pt modelId="{47F77DD0-B2D8-42CE-A0E7-510D7BEA7C0B}" type="sibTrans" cxnId="{58665C51-6E02-4B76-8B99-65D0EBA14B10}">
      <dgm:prSet/>
      <dgm:spPr/>
      <dgm:t>
        <a:bodyPr/>
        <a:lstStyle/>
        <a:p>
          <a:endParaRPr lang="en-US"/>
        </a:p>
      </dgm:t>
    </dgm:pt>
    <dgm:pt modelId="{EF0989E8-ADF9-478A-A2D5-F6578814ABD3}">
      <dgm:prSet/>
      <dgm:spPr/>
      <dgm:t>
        <a:bodyPr/>
        <a:lstStyle/>
        <a:p>
          <a:r>
            <a:rPr lang="en-US" dirty="0"/>
            <a:t>Notebook 1</a:t>
          </a:r>
        </a:p>
      </dgm:t>
    </dgm:pt>
    <dgm:pt modelId="{5CBE947A-35BA-433E-B756-97C837576484}" type="parTrans" cxnId="{E2AF159B-13D1-4827-9647-A3BB4844A29C}">
      <dgm:prSet/>
      <dgm:spPr/>
      <dgm:t>
        <a:bodyPr/>
        <a:lstStyle/>
        <a:p>
          <a:endParaRPr lang="en-US"/>
        </a:p>
      </dgm:t>
    </dgm:pt>
    <dgm:pt modelId="{777C2F44-4847-49FD-9E8D-5C871A4E21D5}" type="sibTrans" cxnId="{E2AF159B-13D1-4827-9647-A3BB4844A29C}">
      <dgm:prSet/>
      <dgm:spPr/>
      <dgm:t>
        <a:bodyPr/>
        <a:lstStyle/>
        <a:p>
          <a:endParaRPr lang="en-US"/>
        </a:p>
      </dgm:t>
    </dgm:pt>
    <dgm:pt modelId="{69B02CC4-3ECC-472C-97C3-4DA83957FB89}">
      <dgm:prSet/>
      <dgm:spPr/>
      <dgm:t>
        <a:bodyPr/>
        <a:lstStyle/>
        <a:p>
          <a:r>
            <a:rPr lang="en-US" dirty="0"/>
            <a:t>Notebook 2</a:t>
          </a:r>
        </a:p>
      </dgm:t>
    </dgm:pt>
    <dgm:pt modelId="{AED36E68-66E0-4FBD-B7E0-39EC8B048D44}" type="parTrans" cxnId="{4858F977-E1FC-46FE-BF6E-AB928BF87C83}">
      <dgm:prSet/>
      <dgm:spPr/>
      <dgm:t>
        <a:bodyPr/>
        <a:lstStyle/>
        <a:p>
          <a:endParaRPr lang="en-US"/>
        </a:p>
      </dgm:t>
    </dgm:pt>
    <dgm:pt modelId="{3FC156F2-E079-4C29-A98D-A5B83A1685D2}" type="sibTrans" cxnId="{4858F977-E1FC-46FE-BF6E-AB928BF87C83}">
      <dgm:prSet/>
      <dgm:spPr/>
      <dgm:t>
        <a:bodyPr/>
        <a:lstStyle/>
        <a:p>
          <a:endParaRPr lang="en-US"/>
        </a:p>
      </dgm:t>
    </dgm:pt>
    <dgm:pt modelId="{58351648-392A-4EE8-9ACA-90978D680651}">
      <dgm:prSet/>
      <dgm:spPr/>
      <dgm:t>
        <a:bodyPr/>
        <a:lstStyle/>
        <a:p>
          <a:r>
            <a:rPr lang="en-US" dirty="0"/>
            <a:t>Notebook 1</a:t>
          </a:r>
        </a:p>
      </dgm:t>
    </dgm:pt>
    <dgm:pt modelId="{E0953739-7887-451D-B5C3-7C85254605D2}" type="parTrans" cxnId="{312CBC68-3288-4E1B-8A11-89289C97C400}">
      <dgm:prSet/>
      <dgm:spPr/>
      <dgm:t>
        <a:bodyPr/>
        <a:lstStyle/>
        <a:p>
          <a:endParaRPr lang="en-US"/>
        </a:p>
      </dgm:t>
    </dgm:pt>
    <dgm:pt modelId="{4986E558-C680-4ACF-936E-44D8BDFD429F}" type="sibTrans" cxnId="{312CBC68-3288-4E1B-8A11-89289C97C400}">
      <dgm:prSet/>
      <dgm:spPr/>
      <dgm:t>
        <a:bodyPr/>
        <a:lstStyle/>
        <a:p>
          <a:endParaRPr lang="en-US"/>
        </a:p>
      </dgm:t>
    </dgm:pt>
    <dgm:pt modelId="{B7E42C73-364F-49B0-91AC-399B3690030A}">
      <dgm:prSet/>
      <dgm:spPr/>
      <dgm:t>
        <a:bodyPr/>
        <a:lstStyle/>
        <a:p>
          <a:r>
            <a:rPr lang="en-US" dirty="0"/>
            <a:t>Notebook 2</a:t>
          </a:r>
        </a:p>
      </dgm:t>
    </dgm:pt>
    <dgm:pt modelId="{F123D580-F033-4617-BA43-F7E4DEE4C37F}" type="parTrans" cxnId="{8A2B09C6-8BFC-42FB-97AF-D7724DBF129E}">
      <dgm:prSet/>
      <dgm:spPr/>
      <dgm:t>
        <a:bodyPr/>
        <a:lstStyle/>
        <a:p>
          <a:endParaRPr lang="en-US"/>
        </a:p>
      </dgm:t>
    </dgm:pt>
    <dgm:pt modelId="{2B6C1E77-E76F-41E6-99A6-9199B8BFB1FC}" type="sibTrans" cxnId="{8A2B09C6-8BFC-42FB-97AF-D7724DBF129E}">
      <dgm:prSet/>
      <dgm:spPr/>
      <dgm:t>
        <a:bodyPr/>
        <a:lstStyle/>
        <a:p>
          <a:endParaRPr lang="en-US"/>
        </a:p>
      </dgm:t>
    </dgm:pt>
    <dgm:pt modelId="{BCBE19BE-D6C0-4E1A-AEC1-103E8EA230F9}">
      <dgm:prSet/>
      <dgm:spPr/>
      <dgm:t>
        <a:bodyPr/>
        <a:lstStyle/>
        <a:p>
          <a:r>
            <a:rPr lang="en-US" dirty="0"/>
            <a:t>Notebook 3</a:t>
          </a:r>
        </a:p>
      </dgm:t>
    </dgm:pt>
    <dgm:pt modelId="{4863D597-E92F-4F62-A3B5-9CBF5BC88B96}" type="parTrans" cxnId="{9AE3C30C-25EF-41D1-87EB-3B16FBACAEBA}">
      <dgm:prSet/>
      <dgm:spPr/>
      <dgm:t>
        <a:bodyPr/>
        <a:lstStyle/>
        <a:p>
          <a:endParaRPr lang="en-US"/>
        </a:p>
      </dgm:t>
    </dgm:pt>
    <dgm:pt modelId="{68381DD4-58CD-4591-8729-B05D9CAEDA67}" type="sibTrans" cxnId="{9AE3C30C-25EF-41D1-87EB-3B16FBACAEBA}">
      <dgm:prSet/>
      <dgm:spPr/>
      <dgm:t>
        <a:bodyPr/>
        <a:lstStyle/>
        <a:p>
          <a:endParaRPr lang="en-US"/>
        </a:p>
      </dgm:t>
    </dgm:pt>
    <dgm:pt modelId="{482D1EC0-77DC-4CA9-A428-40A98F32F124}">
      <dgm:prSet/>
      <dgm:spPr/>
      <dgm:t>
        <a:bodyPr/>
        <a:lstStyle/>
        <a:p>
          <a:r>
            <a:rPr lang="en-US" dirty="0"/>
            <a:t>Section A</a:t>
          </a:r>
        </a:p>
      </dgm:t>
    </dgm:pt>
    <dgm:pt modelId="{9E56220E-3D76-4B70-91A3-6FBA09226792}" type="parTrans" cxnId="{A05EF73B-5E51-4383-8164-1B03E31CBE28}">
      <dgm:prSet/>
      <dgm:spPr/>
      <dgm:t>
        <a:bodyPr/>
        <a:lstStyle/>
        <a:p>
          <a:endParaRPr lang="en-US"/>
        </a:p>
      </dgm:t>
    </dgm:pt>
    <dgm:pt modelId="{0344917A-B0C1-43E2-80EB-8276CB501043}" type="sibTrans" cxnId="{A05EF73B-5E51-4383-8164-1B03E31CBE28}">
      <dgm:prSet/>
      <dgm:spPr/>
      <dgm:t>
        <a:bodyPr/>
        <a:lstStyle/>
        <a:p>
          <a:endParaRPr lang="en-US"/>
        </a:p>
      </dgm:t>
    </dgm:pt>
    <dgm:pt modelId="{6870650C-AE05-4317-B612-B6DADB0A5537}">
      <dgm:prSet/>
      <dgm:spPr/>
      <dgm:t>
        <a:bodyPr/>
        <a:lstStyle/>
        <a:p>
          <a:r>
            <a:rPr lang="en-US" dirty="0"/>
            <a:t>Section C</a:t>
          </a:r>
        </a:p>
      </dgm:t>
    </dgm:pt>
    <dgm:pt modelId="{B5003E43-D4D2-4A08-8BA1-0462D4AFDA60}" type="parTrans" cxnId="{9B15FD04-C1D2-42C0-9279-4CA86074C0C5}">
      <dgm:prSet/>
      <dgm:spPr/>
      <dgm:t>
        <a:bodyPr/>
        <a:lstStyle/>
        <a:p>
          <a:endParaRPr lang="en-US"/>
        </a:p>
      </dgm:t>
    </dgm:pt>
    <dgm:pt modelId="{55875B47-EF3F-4349-90DD-7E90F4D56E73}" type="sibTrans" cxnId="{9B15FD04-C1D2-42C0-9279-4CA86074C0C5}">
      <dgm:prSet/>
      <dgm:spPr/>
      <dgm:t>
        <a:bodyPr/>
        <a:lstStyle/>
        <a:p>
          <a:endParaRPr lang="en-US"/>
        </a:p>
      </dgm:t>
    </dgm:pt>
    <dgm:pt modelId="{133F8786-E205-4F70-9ECD-54C03B6207C6}">
      <dgm:prSet/>
      <dgm:spPr/>
      <dgm:t>
        <a:bodyPr/>
        <a:lstStyle/>
        <a:p>
          <a:r>
            <a:rPr lang="en-US" dirty="0"/>
            <a:t>Page 1</a:t>
          </a:r>
        </a:p>
      </dgm:t>
    </dgm:pt>
    <dgm:pt modelId="{325D9731-727D-415D-9069-769DF37C12AB}" type="parTrans" cxnId="{C9A24947-52E6-4F3B-AF8D-8610E1F9A9FC}">
      <dgm:prSet/>
      <dgm:spPr/>
      <dgm:t>
        <a:bodyPr/>
        <a:lstStyle/>
        <a:p>
          <a:endParaRPr lang="en-US"/>
        </a:p>
      </dgm:t>
    </dgm:pt>
    <dgm:pt modelId="{B875E4FF-ABE5-4BE6-AE5F-1D84BD1198BE}" type="sibTrans" cxnId="{C9A24947-52E6-4F3B-AF8D-8610E1F9A9FC}">
      <dgm:prSet/>
      <dgm:spPr/>
      <dgm:t>
        <a:bodyPr/>
        <a:lstStyle/>
        <a:p>
          <a:endParaRPr lang="en-US"/>
        </a:p>
      </dgm:t>
    </dgm:pt>
    <dgm:pt modelId="{30C811DA-7525-4C7B-8B97-AC33B57D996B}">
      <dgm:prSet/>
      <dgm:spPr/>
      <dgm:t>
        <a:bodyPr/>
        <a:lstStyle/>
        <a:p>
          <a:r>
            <a:rPr lang="en-US" dirty="0"/>
            <a:t>Page 2</a:t>
          </a:r>
        </a:p>
      </dgm:t>
    </dgm:pt>
    <dgm:pt modelId="{C5D43743-CF12-4240-8D4E-58160656A9F9}" type="parTrans" cxnId="{49773CAB-5433-4B0C-8C29-DDBF370292F5}">
      <dgm:prSet/>
      <dgm:spPr/>
      <dgm:t>
        <a:bodyPr/>
        <a:lstStyle/>
        <a:p>
          <a:endParaRPr lang="en-US"/>
        </a:p>
      </dgm:t>
    </dgm:pt>
    <dgm:pt modelId="{CAA7115A-C5D0-418F-B9BB-B97BFC80EBD2}" type="sibTrans" cxnId="{49773CAB-5433-4B0C-8C29-DDBF370292F5}">
      <dgm:prSet/>
      <dgm:spPr/>
      <dgm:t>
        <a:bodyPr/>
        <a:lstStyle/>
        <a:p>
          <a:endParaRPr lang="en-US"/>
        </a:p>
      </dgm:t>
    </dgm:pt>
    <dgm:pt modelId="{563E15D4-A960-48AB-A002-FA80FBA48040}">
      <dgm:prSet/>
      <dgm:spPr/>
      <dgm:t>
        <a:bodyPr/>
        <a:lstStyle/>
        <a:p>
          <a:r>
            <a:rPr lang="en-US" dirty="0"/>
            <a:t>Page 3</a:t>
          </a:r>
        </a:p>
      </dgm:t>
    </dgm:pt>
    <dgm:pt modelId="{BE5D70BE-7EE5-4DBF-BD48-3A349648ABD8}" type="parTrans" cxnId="{7EA7815A-CAF3-4CE2-9A39-48FE6B60BDBC}">
      <dgm:prSet/>
      <dgm:spPr/>
      <dgm:t>
        <a:bodyPr/>
        <a:lstStyle/>
        <a:p>
          <a:endParaRPr lang="en-US"/>
        </a:p>
      </dgm:t>
    </dgm:pt>
    <dgm:pt modelId="{45B2BAE2-88AF-4CFE-AAD6-2AA6BC7F8D95}" type="sibTrans" cxnId="{7EA7815A-CAF3-4CE2-9A39-48FE6B60BDBC}">
      <dgm:prSet/>
      <dgm:spPr/>
      <dgm:t>
        <a:bodyPr/>
        <a:lstStyle/>
        <a:p>
          <a:endParaRPr lang="en-US"/>
        </a:p>
      </dgm:t>
    </dgm:pt>
    <dgm:pt modelId="{2C8CB208-0470-4F7F-A7C6-FD4619E9CAC2}">
      <dgm:prSet/>
      <dgm:spPr/>
      <dgm:t>
        <a:bodyPr/>
        <a:lstStyle/>
        <a:p>
          <a:r>
            <a:rPr lang="en-US" dirty="0"/>
            <a:t>Section B</a:t>
          </a:r>
        </a:p>
      </dgm:t>
    </dgm:pt>
    <dgm:pt modelId="{8FDA2710-95D1-40E3-9C69-718C5AB919A7}" type="parTrans" cxnId="{5C8B79EB-2F80-410D-935B-2FCA0CFE730B}">
      <dgm:prSet/>
      <dgm:spPr/>
      <dgm:t>
        <a:bodyPr/>
        <a:lstStyle/>
        <a:p>
          <a:endParaRPr lang="en-US"/>
        </a:p>
      </dgm:t>
    </dgm:pt>
    <dgm:pt modelId="{51425F80-7C70-4BB1-9F60-9C603CEF7E8F}" type="sibTrans" cxnId="{5C8B79EB-2F80-410D-935B-2FCA0CFE730B}">
      <dgm:prSet/>
      <dgm:spPr/>
      <dgm:t>
        <a:bodyPr/>
        <a:lstStyle/>
        <a:p>
          <a:endParaRPr lang="en-US"/>
        </a:p>
      </dgm:t>
    </dgm:pt>
    <dgm:pt modelId="{B4EC8269-DBAF-4B97-A163-631D715C3F73}" type="pres">
      <dgm:prSet presAssocID="{355AC31F-A34D-4CB4-A5CC-93F856251C9F}" presName="hierChild1" presStyleCnt="0">
        <dgm:presLayoutVars>
          <dgm:orgChart val="1"/>
          <dgm:chPref val="1"/>
          <dgm:dir/>
          <dgm:animOne val="branch"/>
          <dgm:animLvl val="lvl"/>
          <dgm:resizeHandles/>
        </dgm:presLayoutVars>
      </dgm:prSet>
      <dgm:spPr/>
    </dgm:pt>
    <dgm:pt modelId="{A48A508A-E284-44F4-844A-D2F8215C2BDF}" type="pres">
      <dgm:prSet presAssocID="{EAF90340-86C8-40EA-B0BE-7C81B280775D}" presName="hierRoot1" presStyleCnt="0">
        <dgm:presLayoutVars>
          <dgm:hierBranch val="init"/>
        </dgm:presLayoutVars>
      </dgm:prSet>
      <dgm:spPr/>
    </dgm:pt>
    <dgm:pt modelId="{F7F21073-4E46-4C11-A7C8-A9AC3F28E43E}" type="pres">
      <dgm:prSet presAssocID="{EAF90340-86C8-40EA-B0BE-7C81B280775D}" presName="rootComposite1" presStyleCnt="0"/>
      <dgm:spPr/>
    </dgm:pt>
    <dgm:pt modelId="{27080A3C-70A3-4B45-AE7A-777E77E21BDE}" type="pres">
      <dgm:prSet presAssocID="{EAF90340-86C8-40EA-B0BE-7C81B280775D}" presName="rootText1" presStyleLbl="node0" presStyleIdx="0" presStyleCnt="1">
        <dgm:presLayoutVars>
          <dgm:chPref val="3"/>
        </dgm:presLayoutVars>
      </dgm:prSet>
      <dgm:spPr/>
    </dgm:pt>
    <dgm:pt modelId="{7283E35A-9628-451E-976A-ABF46676A5A8}" type="pres">
      <dgm:prSet presAssocID="{EAF90340-86C8-40EA-B0BE-7C81B280775D}" presName="rootConnector1" presStyleLbl="node1" presStyleIdx="0" presStyleCnt="0"/>
      <dgm:spPr/>
    </dgm:pt>
    <dgm:pt modelId="{A8DDD918-0398-4847-A0B6-F62404DA0129}" type="pres">
      <dgm:prSet presAssocID="{EAF90340-86C8-40EA-B0BE-7C81B280775D}" presName="hierChild2" presStyleCnt="0"/>
      <dgm:spPr/>
    </dgm:pt>
    <dgm:pt modelId="{2AA7C871-8E15-40B2-8ABC-F9F87D28816E}" type="pres">
      <dgm:prSet presAssocID="{102B9AFD-3BD0-4269-BEB1-169EF822974E}" presName="Name37" presStyleLbl="parChTrans1D2" presStyleIdx="0" presStyleCnt="4"/>
      <dgm:spPr/>
    </dgm:pt>
    <dgm:pt modelId="{174BD3F2-84A9-4D59-84C0-9EADA62E0ADB}" type="pres">
      <dgm:prSet presAssocID="{35E19C37-5AA3-457A-98D1-BC25B653A4D6}" presName="hierRoot2" presStyleCnt="0">
        <dgm:presLayoutVars>
          <dgm:hierBranch val="init"/>
        </dgm:presLayoutVars>
      </dgm:prSet>
      <dgm:spPr/>
    </dgm:pt>
    <dgm:pt modelId="{4F0FC07D-ED42-4E65-B068-B94C079F5A73}" type="pres">
      <dgm:prSet presAssocID="{35E19C37-5AA3-457A-98D1-BC25B653A4D6}" presName="rootComposite" presStyleCnt="0"/>
      <dgm:spPr/>
    </dgm:pt>
    <dgm:pt modelId="{3B5D0869-59A9-473C-8886-D9524CD2CF44}" type="pres">
      <dgm:prSet presAssocID="{35E19C37-5AA3-457A-98D1-BC25B653A4D6}" presName="rootText" presStyleLbl="node2" presStyleIdx="0" presStyleCnt="3">
        <dgm:presLayoutVars>
          <dgm:chPref val="3"/>
        </dgm:presLayoutVars>
      </dgm:prSet>
      <dgm:spPr/>
    </dgm:pt>
    <dgm:pt modelId="{33A637E3-E804-4681-93B7-9F6FBA0EEA55}" type="pres">
      <dgm:prSet presAssocID="{35E19C37-5AA3-457A-98D1-BC25B653A4D6}" presName="rootConnector" presStyleLbl="node2" presStyleIdx="0" presStyleCnt="3"/>
      <dgm:spPr/>
    </dgm:pt>
    <dgm:pt modelId="{A203BCD1-29C1-48F0-B46D-44B2FEA22A64}" type="pres">
      <dgm:prSet presAssocID="{35E19C37-5AA3-457A-98D1-BC25B653A4D6}" presName="hierChild4" presStyleCnt="0"/>
      <dgm:spPr/>
    </dgm:pt>
    <dgm:pt modelId="{04978956-FC82-4EDD-9AD6-20D03B5D713F}" type="pres">
      <dgm:prSet presAssocID="{188AFDEB-03F5-4680-A3D8-E3D0A1AFBB92}" presName="Name37" presStyleLbl="parChTrans1D3" presStyleIdx="0" presStyleCnt="8"/>
      <dgm:spPr/>
    </dgm:pt>
    <dgm:pt modelId="{E0F5ED22-B28C-4433-BBF2-F6DC1B1AF410}" type="pres">
      <dgm:prSet presAssocID="{9E9575EA-CDE9-4973-9CB9-919229F4BBB1}" presName="hierRoot2" presStyleCnt="0">
        <dgm:presLayoutVars>
          <dgm:hierBranch val="init"/>
        </dgm:presLayoutVars>
      </dgm:prSet>
      <dgm:spPr/>
    </dgm:pt>
    <dgm:pt modelId="{93AAA77E-0581-4FE3-B1F8-7C525A2D5753}" type="pres">
      <dgm:prSet presAssocID="{9E9575EA-CDE9-4973-9CB9-919229F4BBB1}" presName="rootComposite" presStyleCnt="0"/>
      <dgm:spPr/>
    </dgm:pt>
    <dgm:pt modelId="{EF25360D-2E37-46BD-89B1-82799E74E620}" type="pres">
      <dgm:prSet presAssocID="{9E9575EA-CDE9-4973-9CB9-919229F4BBB1}" presName="rootText" presStyleLbl="node3" presStyleIdx="0" presStyleCnt="8">
        <dgm:presLayoutVars>
          <dgm:chPref val="3"/>
        </dgm:presLayoutVars>
      </dgm:prSet>
      <dgm:spPr/>
    </dgm:pt>
    <dgm:pt modelId="{7D1CB0F1-F832-42C7-A335-A0E20508B0C4}" type="pres">
      <dgm:prSet presAssocID="{9E9575EA-CDE9-4973-9CB9-919229F4BBB1}" presName="rootConnector" presStyleLbl="node3" presStyleIdx="0" presStyleCnt="8"/>
      <dgm:spPr/>
    </dgm:pt>
    <dgm:pt modelId="{0BD9897D-0D97-4222-9A51-5E8203BD35AD}" type="pres">
      <dgm:prSet presAssocID="{9E9575EA-CDE9-4973-9CB9-919229F4BBB1}" presName="hierChild4" presStyleCnt="0"/>
      <dgm:spPr/>
    </dgm:pt>
    <dgm:pt modelId="{65687918-DAA8-4899-8DD2-77BB0CA26FFE}" type="pres">
      <dgm:prSet presAssocID="{9E9575EA-CDE9-4973-9CB9-919229F4BBB1}" presName="hierChild5" presStyleCnt="0"/>
      <dgm:spPr/>
    </dgm:pt>
    <dgm:pt modelId="{D8AAE252-7E25-44F4-8F9A-4600A0426D24}" type="pres">
      <dgm:prSet presAssocID="{EF71E9B6-7CE8-4B21-B567-53B4F30C5332}" presName="Name37" presStyleLbl="parChTrans1D3" presStyleIdx="1" presStyleCnt="8"/>
      <dgm:spPr/>
    </dgm:pt>
    <dgm:pt modelId="{C2C52D5B-1BBC-4A48-BC60-E9634F00F5A7}" type="pres">
      <dgm:prSet presAssocID="{D583F78B-B6F6-4949-AF49-9F13F3BE50C7}" presName="hierRoot2" presStyleCnt="0">
        <dgm:presLayoutVars>
          <dgm:hierBranch val="init"/>
        </dgm:presLayoutVars>
      </dgm:prSet>
      <dgm:spPr/>
    </dgm:pt>
    <dgm:pt modelId="{9818A56F-6D8A-4348-9813-A23ACA407CBF}" type="pres">
      <dgm:prSet presAssocID="{D583F78B-B6F6-4949-AF49-9F13F3BE50C7}" presName="rootComposite" presStyleCnt="0"/>
      <dgm:spPr/>
    </dgm:pt>
    <dgm:pt modelId="{D9F48C47-6A12-4EFC-8D97-D48FBC52C27F}" type="pres">
      <dgm:prSet presAssocID="{D583F78B-B6F6-4949-AF49-9F13F3BE50C7}" presName="rootText" presStyleLbl="node3" presStyleIdx="1" presStyleCnt="8">
        <dgm:presLayoutVars>
          <dgm:chPref val="3"/>
        </dgm:presLayoutVars>
      </dgm:prSet>
      <dgm:spPr/>
    </dgm:pt>
    <dgm:pt modelId="{FE239F0F-692A-4444-BBCF-BD2EAD1C0EF4}" type="pres">
      <dgm:prSet presAssocID="{D583F78B-B6F6-4949-AF49-9F13F3BE50C7}" presName="rootConnector" presStyleLbl="node3" presStyleIdx="1" presStyleCnt="8"/>
      <dgm:spPr/>
    </dgm:pt>
    <dgm:pt modelId="{F9C15A08-B990-4832-BDE7-6F0B44E259BB}" type="pres">
      <dgm:prSet presAssocID="{D583F78B-B6F6-4949-AF49-9F13F3BE50C7}" presName="hierChild4" presStyleCnt="0"/>
      <dgm:spPr/>
    </dgm:pt>
    <dgm:pt modelId="{96A8729D-ABFC-4B81-9A69-CCBF5626D731}" type="pres">
      <dgm:prSet presAssocID="{D583F78B-B6F6-4949-AF49-9F13F3BE50C7}" presName="hierChild5" presStyleCnt="0"/>
      <dgm:spPr/>
    </dgm:pt>
    <dgm:pt modelId="{4637C26C-8CEA-4478-BAA9-680CD393A09D}" type="pres">
      <dgm:prSet presAssocID="{0BA915CD-50F5-4C1C-82EC-6411B0E02A38}" presName="Name37" presStyleLbl="parChTrans1D3" presStyleIdx="2" presStyleCnt="8"/>
      <dgm:spPr/>
    </dgm:pt>
    <dgm:pt modelId="{39841D2E-26E1-43D6-AE17-C14BC567EEEA}" type="pres">
      <dgm:prSet presAssocID="{12ED6527-D86F-4FB7-AFA0-F28972EC16C1}" presName="hierRoot2" presStyleCnt="0">
        <dgm:presLayoutVars>
          <dgm:hierBranch val="init"/>
        </dgm:presLayoutVars>
      </dgm:prSet>
      <dgm:spPr/>
    </dgm:pt>
    <dgm:pt modelId="{5F4ACF17-1CC2-481F-9D53-EF42BB54CEDC}" type="pres">
      <dgm:prSet presAssocID="{12ED6527-D86F-4FB7-AFA0-F28972EC16C1}" presName="rootComposite" presStyleCnt="0"/>
      <dgm:spPr/>
    </dgm:pt>
    <dgm:pt modelId="{268D98BB-0C63-4B66-8755-85888159F486}" type="pres">
      <dgm:prSet presAssocID="{12ED6527-D86F-4FB7-AFA0-F28972EC16C1}" presName="rootText" presStyleLbl="node3" presStyleIdx="2" presStyleCnt="8">
        <dgm:presLayoutVars>
          <dgm:chPref val="3"/>
        </dgm:presLayoutVars>
      </dgm:prSet>
      <dgm:spPr/>
    </dgm:pt>
    <dgm:pt modelId="{5454CED6-1037-4F38-90FB-B653D7D461B0}" type="pres">
      <dgm:prSet presAssocID="{12ED6527-D86F-4FB7-AFA0-F28972EC16C1}" presName="rootConnector" presStyleLbl="node3" presStyleIdx="2" presStyleCnt="8"/>
      <dgm:spPr/>
    </dgm:pt>
    <dgm:pt modelId="{7B33C0E4-93C7-4E0C-8BDD-77992BCBC7A1}" type="pres">
      <dgm:prSet presAssocID="{12ED6527-D86F-4FB7-AFA0-F28972EC16C1}" presName="hierChild4" presStyleCnt="0"/>
      <dgm:spPr/>
    </dgm:pt>
    <dgm:pt modelId="{DA076B6B-50DE-4D58-BDA7-19BFC06EE62F}" type="pres">
      <dgm:prSet presAssocID="{12ED6527-D86F-4FB7-AFA0-F28972EC16C1}" presName="hierChild5" presStyleCnt="0"/>
      <dgm:spPr/>
    </dgm:pt>
    <dgm:pt modelId="{E751E92A-AB87-4578-97F7-DDA24844F35B}" type="pres">
      <dgm:prSet presAssocID="{35E19C37-5AA3-457A-98D1-BC25B653A4D6}" presName="hierChild5" presStyleCnt="0"/>
      <dgm:spPr/>
    </dgm:pt>
    <dgm:pt modelId="{D3AEDA43-7DD6-4985-933C-695EF1059DD1}" type="pres">
      <dgm:prSet presAssocID="{7F1DF545-5252-474E-9D8C-32483DB5CF41}" presName="Name37" presStyleLbl="parChTrans1D2" presStyleIdx="1" presStyleCnt="4"/>
      <dgm:spPr/>
    </dgm:pt>
    <dgm:pt modelId="{B9E5606D-49DF-4D5A-BFF1-0AF846BF3D49}" type="pres">
      <dgm:prSet presAssocID="{74DCCAC7-A868-4EF6-A3D4-8E0EC9E908A7}" presName="hierRoot2" presStyleCnt="0">
        <dgm:presLayoutVars>
          <dgm:hierBranch val="init"/>
        </dgm:presLayoutVars>
      </dgm:prSet>
      <dgm:spPr/>
    </dgm:pt>
    <dgm:pt modelId="{4E826553-0976-45A8-A0E2-A344A3C612EA}" type="pres">
      <dgm:prSet presAssocID="{74DCCAC7-A868-4EF6-A3D4-8E0EC9E908A7}" presName="rootComposite" presStyleCnt="0"/>
      <dgm:spPr/>
    </dgm:pt>
    <dgm:pt modelId="{057ABAB7-1401-47FC-A931-D2685A213CB8}" type="pres">
      <dgm:prSet presAssocID="{74DCCAC7-A868-4EF6-A3D4-8E0EC9E908A7}" presName="rootText" presStyleLbl="node2" presStyleIdx="1" presStyleCnt="3">
        <dgm:presLayoutVars>
          <dgm:chPref val="3"/>
        </dgm:presLayoutVars>
      </dgm:prSet>
      <dgm:spPr/>
    </dgm:pt>
    <dgm:pt modelId="{A3056294-9E15-4643-A597-A2EB3BA236F1}" type="pres">
      <dgm:prSet presAssocID="{74DCCAC7-A868-4EF6-A3D4-8E0EC9E908A7}" presName="rootConnector" presStyleLbl="node2" presStyleIdx="1" presStyleCnt="3"/>
      <dgm:spPr/>
    </dgm:pt>
    <dgm:pt modelId="{FA10E11F-53FB-4911-8B4C-1A1EDB0F013E}" type="pres">
      <dgm:prSet presAssocID="{74DCCAC7-A868-4EF6-A3D4-8E0EC9E908A7}" presName="hierChild4" presStyleCnt="0"/>
      <dgm:spPr/>
    </dgm:pt>
    <dgm:pt modelId="{62818051-8062-401F-9432-1C65E42A5A9B}" type="pres">
      <dgm:prSet presAssocID="{5CBE947A-35BA-433E-B756-97C837576484}" presName="Name37" presStyleLbl="parChTrans1D3" presStyleIdx="3" presStyleCnt="8"/>
      <dgm:spPr/>
    </dgm:pt>
    <dgm:pt modelId="{7E3F2510-0539-4FC0-876A-E2BE40F34AC0}" type="pres">
      <dgm:prSet presAssocID="{EF0989E8-ADF9-478A-A2D5-F6578814ABD3}" presName="hierRoot2" presStyleCnt="0">
        <dgm:presLayoutVars>
          <dgm:hierBranch val="init"/>
        </dgm:presLayoutVars>
      </dgm:prSet>
      <dgm:spPr/>
    </dgm:pt>
    <dgm:pt modelId="{62E69751-9A63-491C-95EE-DA52EED2AC91}" type="pres">
      <dgm:prSet presAssocID="{EF0989E8-ADF9-478A-A2D5-F6578814ABD3}" presName="rootComposite" presStyleCnt="0"/>
      <dgm:spPr/>
    </dgm:pt>
    <dgm:pt modelId="{10797C5B-B505-4A0C-84D9-244282DFC01B}" type="pres">
      <dgm:prSet presAssocID="{EF0989E8-ADF9-478A-A2D5-F6578814ABD3}" presName="rootText" presStyleLbl="node3" presStyleIdx="3" presStyleCnt="8">
        <dgm:presLayoutVars>
          <dgm:chPref val="3"/>
        </dgm:presLayoutVars>
      </dgm:prSet>
      <dgm:spPr/>
    </dgm:pt>
    <dgm:pt modelId="{D303F6E6-A9F6-4232-8680-C6B2D7818F4C}" type="pres">
      <dgm:prSet presAssocID="{EF0989E8-ADF9-478A-A2D5-F6578814ABD3}" presName="rootConnector" presStyleLbl="node3" presStyleIdx="3" presStyleCnt="8"/>
      <dgm:spPr/>
    </dgm:pt>
    <dgm:pt modelId="{1D9C082C-BD6A-4C35-B417-AB9CC13BB06D}" type="pres">
      <dgm:prSet presAssocID="{EF0989E8-ADF9-478A-A2D5-F6578814ABD3}" presName="hierChild4" presStyleCnt="0"/>
      <dgm:spPr/>
    </dgm:pt>
    <dgm:pt modelId="{61D1BCA0-E109-4FD5-8E53-CB1E318F4562}" type="pres">
      <dgm:prSet presAssocID="{EF0989E8-ADF9-478A-A2D5-F6578814ABD3}" presName="hierChild5" presStyleCnt="0"/>
      <dgm:spPr/>
    </dgm:pt>
    <dgm:pt modelId="{CA5EBF95-2489-4516-9925-0976FBA22283}" type="pres">
      <dgm:prSet presAssocID="{AED36E68-66E0-4FBD-B7E0-39EC8B048D44}" presName="Name37" presStyleLbl="parChTrans1D3" presStyleIdx="4" presStyleCnt="8"/>
      <dgm:spPr/>
    </dgm:pt>
    <dgm:pt modelId="{4E960375-A537-4109-B5E6-CCDE1CF84794}" type="pres">
      <dgm:prSet presAssocID="{69B02CC4-3ECC-472C-97C3-4DA83957FB89}" presName="hierRoot2" presStyleCnt="0">
        <dgm:presLayoutVars>
          <dgm:hierBranch val="init"/>
        </dgm:presLayoutVars>
      </dgm:prSet>
      <dgm:spPr/>
    </dgm:pt>
    <dgm:pt modelId="{2AE203ED-C2E4-4193-A0CF-DFAE52FA6C52}" type="pres">
      <dgm:prSet presAssocID="{69B02CC4-3ECC-472C-97C3-4DA83957FB89}" presName="rootComposite" presStyleCnt="0"/>
      <dgm:spPr/>
    </dgm:pt>
    <dgm:pt modelId="{77316D5F-1F04-4258-904D-ABDAF57E10D2}" type="pres">
      <dgm:prSet presAssocID="{69B02CC4-3ECC-472C-97C3-4DA83957FB89}" presName="rootText" presStyleLbl="node3" presStyleIdx="4" presStyleCnt="8">
        <dgm:presLayoutVars>
          <dgm:chPref val="3"/>
        </dgm:presLayoutVars>
      </dgm:prSet>
      <dgm:spPr/>
    </dgm:pt>
    <dgm:pt modelId="{95A14E36-7A30-4DFB-A61F-B4B4C808E296}" type="pres">
      <dgm:prSet presAssocID="{69B02CC4-3ECC-472C-97C3-4DA83957FB89}" presName="rootConnector" presStyleLbl="node3" presStyleIdx="4" presStyleCnt="8"/>
      <dgm:spPr/>
    </dgm:pt>
    <dgm:pt modelId="{80075B61-0E82-4014-B064-4FDECB74DEA2}" type="pres">
      <dgm:prSet presAssocID="{69B02CC4-3ECC-472C-97C3-4DA83957FB89}" presName="hierChild4" presStyleCnt="0"/>
      <dgm:spPr/>
    </dgm:pt>
    <dgm:pt modelId="{787EB942-B69F-4248-8844-564489CEFCAC}" type="pres">
      <dgm:prSet presAssocID="{69B02CC4-3ECC-472C-97C3-4DA83957FB89}" presName="hierChild5" presStyleCnt="0"/>
      <dgm:spPr/>
    </dgm:pt>
    <dgm:pt modelId="{4A4D7C29-3C96-4499-B93E-3631A01B465E}" type="pres">
      <dgm:prSet presAssocID="{74DCCAC7-A868-4EF6-A3D4-8E0EC9E908A7}" presName="hierChild5" presStyleCnt="0"/>
      <dgm:spPr/>
    </dgm:pt>
    <dgm:pt modelId="{69406594-7479-440C-A3F1-44F1FBF3A71F}" type="pres">
      <dgm:prSet presAssocID="{8E39C02B-8B16-4F4E-B813-A8A603852D21}" presName="Name37" presStyleLbl="parChTrans1D2" presStyleIdx="2" presStyleCnt="4"/>
      <dgm:spPr/>
    </dgm:pt>
    <dgm:pt modelId="{BFF8415F-D2CE-4001-B8C0-61A30CD16C80}" type="pres">
      <dgm:prSet presAssocID="{D481308A-B80F-465D-853A-7374AB2F6131}" presName="hierRoot2" presStyleCnt="0">
        <dgm:presLayoutVars>
          <dgm:hierBranch val="init"/>
        </dgm:presLayoutVars>
      </dgm:prSet>
      <dgm:spPr/>
    </dgm:pt>
    <dgm:pt modelId="{9A7B623B-E451-44B9-9E74-F1B3E0FB6209}" type="pres">
      <dgm:prSet presAssocID="{D481308A-B80F-465D-853A-7374AB2F6131}" presName="rootComposite" presStyleCnt="0"/>
      <dgm:spPr/>
    </dgm:pt>
    <dgm:pt modelId="{D4C2F3AF-FD1E-41DB-BE25-D41526972E96}" type="pres">
      <dgm:prSet presAssocID="{D481308A-B80F-465D-853A-7374AB2F6131}" presName="rootText" presStyleLbl="node2" presStyleIdx="2" presStyleCnt="3">
        <dgm:presLayoutVars>
          <dgm:chPref val="3"/>
        </dgm:presLayoutVars>
      </dgm:prSet>
      <dgm:spPr/>
    </dgm:pt>
    <dgm:pt modelId="{5CF74C46-1ED3-4ACE-948D-7A16D233B497}" type="pres">
      <dgm:prSet presAssocID="{D481308A-B80F-465D-853A-7374AB2F6131}" presName="rootConnector" presStyleLbl="node2" presStyleIdx="2" presStyleCnt="3"/>
      <dgm:spPr/>
    </dgm:pt>
    <dgm:pt modelId="{2207FBC7-1420-4CC2-BCFB-10B160C5B4F5}" type="pres">
      <dgm:prSet presAssocID="{D481308A-B80F-465D-853A-7374AB2F6131}" presName="hierChild4" presStyleCnt="0"/>
      <dgm:spPr/>
    </dgm:pt>
    <dgm:pt modelId="{0C202C84-7537-437F-9004-C783809271DA}" type="pres">
      <dgm:prSet presAssocID="{E0953739-7887-451D-B5C3-7C85254605D2}" presName="Name37" presStyleLbl="parChTrans1D3" presStyleIdx="5" presStyleCnt="8"/>
      <dgm:spPr/>
    </dgm:pt>
    <dgm:pt modelId="{6EFB1C7B-0D95-4C1D-BBE6-38D22AF3F95A}" type="pres">
      <dgm:prSet presAssocID="{58351648-392A-4EE8-9ACA-90978D680651}" presName="hierRoot2" presStyleCnt="0">
        <dgm:presLayoutVars>
          <dgm:hierBranch val="init"/>
        </dgm:presLayoutVars>
      </dgm:prSet>
      <dgm:spPr/>
    </dgm:pt>
    <dgm:pt modelId="{246A7EF1-E5A8-41F1-9887-2B728479738E}" type="pres">
      <dgm:prSet presAssocID="{58351648-392A-4EE8-9ACA-90978D680651}" presName="rootComposite" presStyleCnt="0"/>
      <dgm:spPr/>
    </dgm:pt>
    <dgm:pt modelId="{FE3945B1-5A9E-4D36-97F1-A8C304227477}" type="pres">
      <dgm:prSet presAssocID="{58351648-392A-4EE8-9ACA-90978D680651}" presName="rootText" presStyleLbl="node3" presStyleIdx="5" presStyleCnt="8">
        <dgm:presLayoutVars>
          <dgm:chPref val="3"/>
        </dgm:presLayoutVars>
      </dgm:prSet>
      <dgm:spPr/>
    </dgm:pt>
    <dgm:pt modelId="{7707098F-D1A4-4AD0-A015-E084BC858B10}" type="pres">
      <dgm:prSet presAssocID="{58351648-392A-4EE8-9ACA-90978D680651}" presName="rootConnector" presStyleLbl="node3" presStyleIdx="5" presStyleCnt="8"/>
      <dgm:spPr/>
    </dgm:pt>
    <dgm:pt modelId="{2632D480-796D-4983-8433-28FBF4448EAD}" type="pres">
      <dgm:prSet presAssocID="{58351648-392A-4EE8-9ACA-90978D680651}" presName="hierChild4" presStyleCnt="0"/>
      <dgm:spPr/>
    </dgm:pt>
    <dgm:pt modelId="{01EE14C8-579C-435B-9C8E-32189D6B2082}" type="pres">
      <dgm:prSet presAssocID="{58351648-392A-4EE8-9ACA-90978D680651}" presName="hierChild5" presStyleCnt="0"/>
      <dgm:spPr/>
    </dgm:pt>
    <dgm:pt modelId="{0832A27D-6D06-421A-9C34-93A1245821AD}" type="pres">
      <dgm:prSet presAssocID="{F123D580-F033-4617-BA43-F7E4DEE4C37F}" presName="Name37" presStyleLbl="parChTrans1D3" presStyleIdx="6" presStyleCnt="8"/>
      <dgm:spPr/>
    </dgm:pt>
    <dgm:pt modelId="{17F0E8E2-58E8-4DCC-9D0A-76D5FA0099E6}" type="pres">
      <dgm:prSet presAssocID="{B7E42C73-364F-49B0-91AC-399B3690030A}" presName="hierRoot2" presStyleCnt="0">
        <dgm:presLayoutVars>
          <dgm:hierBranch val="init"/>
        </dgm:presLayoutVars>
      </dgm:prSet>
      <dgm:spPr/>
    </dgm:pt>
    <dgm:pt modelId="{C2D05708-4FE8-4AD0-AEAD-653259A4A13D}" type="pres">
      <dgm:prSet presAssocID="{B7E42C73-364F-49B0-91AC-399B3690030A}" presName="rootComposite" presStyleCnt="0"/>
      <dgm:spPr/>
    </dgm:pt>
    <dgm:pt modelId="{2096AA0C-8ADE-498D-811F-76AFE7D71C8A}" type="pres">
      <dgm:prSet presAssocID="{B7E42C73-364F-49B0-91AC-399B3690030A}" presName="rootText" presStyleLbl="node3" presStyleIdx="6" presStyleCnt="8">
        <dgm:presLayoutVars>
          <dgm:chPref val="3"/>
        </dgm:presLayoutVars>
      </dgm:prSet>
      <dgm:spPr/>
    </dgm:pt>
    <dgm:pt modelId="{5BB2A0CD-9E7A-4B14-8C36-0E5FFA9CB8EC}" type="pres">
      <dgm:prSet presAssocID="{B7E42C73-364F-49B0-91AC-399B3690030A}" presName="rootConnector" presStyleLbl="node3" presStyleIdx="6" presStyleCnt="8"/>
      <dgm:spPr/>
    </dgm:pt>
    <dgm:pt modelId="{AADCE27C-44D8-4988-8A2F-800E27D375F0}" type="pres">
      <dgm:prSet presAssocID="{B7E42C73-364F-49B0-91AC-399B3690030A}" presName="hierChild4" presStyleCnt="0"/>
      <dgm:spPr/>
    </dgm:pt>
    <dgm:pt modelId="{F163DF8F-E8B3-490F-9FEE-831AA83C0A7D}" type="pres">
      <dgm:prSet presAssocID="{B7E42C73-364F-49B0-91AC-399B3690030A}" presName="hierChild5" presStyleCnt="0"/>
      <dgm:spPr/>
    </dgm:pt>
    <dgm:pt modelId="{0961A74B-C1DA-47FD-9C5A-98E1BEDFF3D2}" type="pres">
      <dgm:prSet presAssocID="{4863D597-E92F-4F62-A3B5-9CBF5BC88B96}" presName="Name37" presStyleLbl="parChTrans1D3" presStyleIdx="7" presStyleCnt="8"/>
      <dgm:spPr/>
    </dgm:pt>
    <dgm:pt modelId="{A1A2C93E-C312-404A-A32B-5CB481F2A8BD}" type="pres">
      <dgm:prSet presAssocID="{BCBE19BE-D6C0-4E1A-AEC1-103E8EA230F9}" presName="hierRoot2" presStyleCnt="0">
        <dgm:presLayoutVars>
          <dgm:hierBranch val="init"/>
        </dgm:presLayoutVars>
      </dgm:prSet>
      <dgm:spPr/>
    </dgm:pt>
    <dgm:pt modelId="{9A60637F-9ED0-42DB-905B-03ADEE9FC869}" type="pres">
      <dgm:prSet presAssocID="{BCBE19BE-D6C0-4E1A-AEC1-103E8EA230F9}" presName="rootComposite" presStyleCnt="0"/>
      <dgm:spPr/>
    </dgm:pt>
    <dgm:pt modelId="{B6D81572-6C0B-4D15-9F21-130C1B6BABC2}" type="pres">
      <dgm:prSet presAssocID="{BCBE19BE-D6C0-4E1A-AEC1-103E8EA230F9}" presName="rootText" presStyleLbl="node3" presStyleIdx="7" presStyleCnt="8">
        <dgm:presLayoutVars>
          <dgm:chPref val="3"/>
        </dgm:presLayoutVars>
      </dgm:prSet>
      <dgm:spPr/>
    </dgm:pt>
    <dgm:pt modelId="{B889423B-F0A0-4641-9D0D-CF90945F0E52}" type="pres">
      <dgm:prSet presAssocID="{BCBE19BE-D6C0-4E1A-AEC1-103E8EA230F9}" presName="rootConnector" presStyleLbl="node3" presStyleIdx="7" presStyleCnt="8"/>
      <dgm:spPr/>
    </dgm:pt>
    <dgm:pt modelId="{2A9C73BF-99C8-4F93-BC51-7B3AE2E24520}" type="pres">
      <dgm:prSet presAssocID="{BCBE19BE-D6C0-4E1A-AEC1-103E8EA230F9}" presName="hierChild4" presStyleCnt="0"/>
      <dgm:spPr/>
    </dgm:pt>
    <dgm:pt modelId="{C2C68935-E5E5-4B40-ADFF-78B874FD57BB}" type="pres">
      <dgm:prSet presAssocID="{9E56220E-3D76-4B70-91A3-6FBA09226792}" presName="Name37" presStyleLbl="parChTrans1D4" presStyleIdx="0" presStyleCnt="6"/>
      <dgm:spPr/>
    </dgm:pt>
    <dgm:pt modelId="{D221B558-6473-47AD-8CE8-E36C0979A78A}" type="pres">
      <dgm:prSet presAssocID="{482D1EC0-77DC-4CA9-A428-40A98F32F124}" presName="hierRoot2" presStyleCnt="0">
        <dgm:presLayoutVars>
          <dgm:hierBranch val="init"/>
        </dgm:presLayoutVars>
      </dgm:prSet>
      <dgm:spPr/>
    </dgm:pt>
    <dgm:pt modelId="{91E3F521-AFA8-402F-9F7E-D4CFA56ED0AC}" type="pres">
      <dgm:prSet presAssocID="{482D1EC0-77DC-4CA9-A428-40A98F32F124}" presName="rootComposite" presStyleCnt="0"/>
      <dgm:spPr/>
    </dgm:pt>
    <dgm:pt modelId="{02B28BE6-86EB-47C7-8C70-94086F67D603}" type="pres">
      <dgm:prSet presAssocID="{482D1EC0-77DC-4CA9-A428-40A98F32F124}" presName="rootText" presStyleLbl="node4" presStyleIdx="0" presStyleCnt="6">
        <dgm:presLayoutVars>
          <dgm:chPref val="3"/>
        </dgm:presLayoutVars>
      </dgm:prSet>
      <dgm:spPr/>
    </dgm:pt>
    <dgm:pt modelId="{C730CD55-D01C-4A5D-8C8A-54B0DFCCB8EE}" type="pres">
      <dgm:prSet presAssocID="{482D1EC0-77DC-4CA9-A428-40A98F32F124}" presName="rootConnector" presStyleLbl="node4" presStyleIdx="0" presStyleCnt="6"/>
      <dgm:spPr/>
    </dgm:pt>
    <dgm:pt modelId="{8005A1B8-7061-427A-90CA-0937E5CF3577}" type="pres">
      <dgm:prSet presAssocID="{482D1EC0-77DC-4CA9-A428-40A98F32F124}" presName="hierChild4" presStyleCnt="0"/>
      <dgm:spPr/>
    </dgm:pt>
    <dgm:pt modelId="{ECED38F1-0F3E-4A98-851B-95E59B242A50}" type="pres">
      <dgm:prSet presAssocID="{482D1EC0-77DC-4CA9-A428-40A98F32F124}" presName="hierChild5" presStyleCnt="0"/>
      <dgm:spPr/>
    </dgm:pt>
    <dgm:pt modelId="{C7A2AA69-3F1F-43FC-868F-F2AC90DF4DCF}" type="pres">
      <dgm:prSet presAssocID="{8FDA2710-95D1-40E3-9C69-718C5AB919A7}" presName="Name37" presStyleLbl="parChTrans1D4" presStyleIdx="1" presStyleCnt="6"/>
      <dgm:spPr/>
    </dgm:pt>
    <dgm:pt modelId="{13672D10-8920-44B5-8CD1-686C7F5D8A97}" type="pres">
      <dgm:prSet presAssocID="{2C8CB208-0470-4F7F-A7C6-FD4619E9CAC2}" presName="hierRoot2" presStyleCnt="0">
        <dgm:presLayoutVars>
          <dgm:hierBranch val="init"/>
        </dgm:presLayoutVars>
      </dgm:prSet>
      <dgm:spPr/>
    </dgm:pt>
    <dgm:pt modelId="{B83FFED5-A59D-42CF-BA49-A623E0B82654}" type="pres">
      <dgm:prSet presAssocID="{2C8CB208-0470-4F7F-A7C6-FD4619E9CAC2}" presName="rootComposite" presStyleCnt="0"/>
      <dgm:spPr/>
    </dgm:pt>
    <dgm:pt modelId="{A7D3E9B6-3A87-49FD-93A2-AFFA18111EBA}" type="pres">
      <dgm:prSet presAssocID="{2C8CB208-0470-4F7F-A7C6-FD4619E9CAC2}" presName="rootText" presStyleLbl="node4" presStyleIdx="1" presStyleCnt="6">
        <dgm:presLayoutVars>
          <dgm:chPref val="3"/>
        </dgm:presLayoutVars>
      </dgm:prSet>
      <dgm:spPr/>
    </dgm:pt>
    <dgm:pt modelId="{C52F67A8-DA4A-486C-9D28-D092958E9785}" type="pres">
      <dgm:prSet presAssocID="{2C8CB208-0470-4F7F-A7C6-FD4619E9CAC2}" presName="rootConnector" presStyleLbl="node4" presStyleIdx="1" presStyleCnt="6"/>
      <dgm:spPr/>
    </dgm:pt>
    <dgm:pt modelId="{AC8985FC-6C6F-4661-812D-AEEBBB8C6AF2}" type="pres">
      <dgm:prSet presAssocID="{2C8CB208-0470-4F7F-A7C6-FD4619E9CAC2}" presName="hierChild4" presStyleCnt="0"/>
      <dgm:spPr/>
    </dgm:pt>
    <dgm:pt modelId="{01A29962-AA3B-4BF8-9002-07BA94EEA787}" type="pres">
      <dgm:prSet presAssocID="{2C8CB208-0470-4F7F-A7C6-FD4619E9CAC2}" presName="hierChild5" presStyleCnt="0"/>
      <dgm:spPr/>
    </dgm:pt>
    <dgm:pt modelId="{7752A4F5-E9C6-4294-BAFC-3C73B855498A}" type="pres">
      <dgm:prSet presAssocID="{B5003E43-D4D2-4A08-8BA1-0462D4AFDA60}" presName="Name37" presStyleLbl="parChTrans1D4" presStyleIdx="2" presStyleCnt="6"/>
      <dgm:spPr/>
    </dgm:pt>
    <dgm:pt modelId="{5B2A2403-E41B-4245-8ED3-13AD0BCDEEFF}" type="pres">
      <dgm:prSet presAssocID="{6870650C-AE05-4317-B612-B6DADB0A5537}" presName="hierRoot2" presStyleCnt="0">
        <dgm:presLayoutVars>
          <dgm:hierBranch val="init"/>
        </dgm:presLayoutVars>
      </dgm:prSet>
      <dgm:spPr/>
    </dgm:pt>
    <dgm:pt modelId="{79D91F51-87D8-4602-A26F-18EA9920E79F}" type="pres">
      <dgm:prSet presAssocID="{6870650C-AE05-4317-B612-B6DADB0A5537}" presName="rootComposite" presStyleCnt="0"/>
      <dgm:spPr/>
    </dgm:pt>
    <dgm:pt modelId="{C1017923-6D75-4BE1-88C8-8E394DC9CF56}" type="pres">
      <dgm:prSet presAssocID="{6870650C-AE05-4317-B612-B6DADB0A5537}" presName="rootText" presStyleLbl="node4" presStyleIdx="2" presStyleCnt="6">
        <dgm:presLayoutVars>
          <dgm:chPref val="3"/>
        </dgm:presLayoutVars>
      </dgm:prSet>
      <dgm:spPr/>
    </dgm:pt>
    <dgm:pt modelId="{16FA0D42-64A7-435D-98AA-A11758B60B8E}" type="pres">
      <dgm:prSet presAssocID="{6870650C-AE05-4317-B612-B6DADB0A5537}" presName="rootConnector" presStyleLbl="node4" presStyleIdx="2" presStyleCnt="6"/>
      <dgm:spPr/>
    </dgm:pt>
    <dgm:pt modelId="{0D842C94-E141-40C6-BD1D-8DD48AF1671A}" type="pres">
      <dgm:prSet presAssocID="{6870650C-AE05-4317-B612-B6DADB0A5537}" presName="hierChild4" presStyleCnt="0"/>
      <dgm:spPr/>
    </dgm:pt>
    <dgm:pt modelId="{B8019E12-7998-4D5E-B4A3-ACB8C2DEEF4F}" type="pres">
      <dgm:prSet presAssocID="{325D9731-727D-415D-9069-769DF37C12AB}" presName="Name37" presStyleLbl="parChTrans1D4" presStyleIdx="3" presStyleCnt="6"/>
      <dgm:spPr/>
    </dgm:pt>
    <dgm:pt modelId="{1230D0D4-C09D-446C-8AF3-C2DDF5BAF06C}" type="pres">
      <dgm:prSet presAssocID="{133F8786-E205-4F70-9ECD-54C03B6207C6}" presName="hierRoot2" presStyleCnt="0">
        <dgm:presLayoutVars>
          <dgm:hierBranch val="init"/>
        </dgm:presLayoutVars>
      </dgm:prSet>
      <dgm:spPr/>
    </dgm:pt>
    <dgm:pt modelId="{C8C6DEB4-6F86-4A4D-A8F6-10A8E36CB513}" type="pres">
      <dgm:prSet presAssocID="{133F8786-E205-4F70-9ECD-54C03B6207C6}" presName="rootComposite" presStyleCnt="0"/>
      <dgm:spPr/>
    </dgm:pt>
    <dgm:pt modelId="{1D70D6C0-E6EC-4C0B-A110-0C794C4DCD4E}" type="pres">
      <dgm:prSet presAssocID="{133F8786-E205-4F70-9ECD-54C03B6207C6}" presName="rootText" presStyleLbl="node4" presStyleIdx="3" presStyleCnt="6">
        <dgm:presLayoutVars>
          <dgm:chPref val="3"/>
        </dgm:presLayoutVars>
      </dgm:prSet>
      <dgm:spPr/>
    </dgm:pt>
    <dgm:pt modelId="{05A7D0AF-EB1C-48E7-8BE0-499BD029E227}" type="pres">
      <dgm:prSet presAssocID="{133F8786-E205-4F70-9ECD-54C03B6207C6}" presName="rootConnector" presStyleLbl="node4" presStyleIdx="3" presStyleCnt="6"/>
      <dgm:spPr/>
    </dgm:pt>
    <dgm:pt modelId="{4A1DA8FD-B821-4CE5-B54E-C29F28BBE494}" type="pres">
      <dgm:prSet presAssocID="{133F8786-E205-4F70-9ECD-54C03B6207C6}" presName="hierChild4" presStyleCnt="0"/>
      <dgm:spPr/>
    </dgm:pt>
    <dgm:pt modelId="{D7163942-8BB4-401B-A806-2C1C577481B8}" type="pres">
      <dgm:prSet presAssocID="{133F8786-E205-4F70-9ECD-54C03B6207C6}" presName="hierChild5" presStyleCnt="0"/>
      <dgm:spPr/>
    </dgm:pt>
    <dgm:pt modelId="{F5D0866F-30B3-4C32-9057-A9D0AEF2501F}" type="pres">
      <dgm:prSet presAssocID="{C5D43743-CF12-4240-8D4E-58160656A9F9}" presName="Name37" presStyleLbl="parChTrans1D4" presStyleIdx="4" presStyleCnt="6"/>
      <dgm:spPr/>
    </dgm:pt>
    <dgm:pt modelId="{4FA0F0DC-6AA6-4B5A-BCC2-941ED7EEB216}" type="pres">
      <dgm:prSet presAssocID="{30C811DA-7525-4C7B-8B97-AC33B57D996B}" presName="hierRoot2" presStyleCnt="0">
        <dgm:presLayoutVars>
          <dgm:hierBranch val="init"/>
        </dgm:presLayoutVars>
      </dgm:prSet>
      <dgm:spPr/>
    </dgm:pt>
    <dgm:pt modelId="{3CBA67E4-2AC4-4554-85C4-919753B9BE17}" type="pres">
      <dgm:prSet presAssocID="{30C811DA-7525-4C7B-8B97-AC33B57D996B}" presName="rootComposite" presStyleCnt="0"/>
      <dgm:spPr/>
    </dgm:pt>
    <dgm:pt modelId="{20D5A400-2714-40BD-A051-F3BBE431F535}" type="pres">
      <dgm:prSet presAssocID="{30C811DA-7525-4C7B-8B97-AC33B57D996B}" presName="rootText" presStyleLbl="node4" presStyleIdx="4" presStyleCnt="6">
        <dgm:presLayoutVars>
          <dgm:chPref val="3"/>
        </dgm:presLayoutVars>
      </dgm:prSet>
      <dgm:spPr/>
    </dgm:pt>
    <dgm:pt modelId="{F15F115F-2E44-4A7D-9863-3526A1C4885A}" type="pres">
      <dgm:prSet presAssocID="{30C811DA-7525-4C7B-8B97-AC33B57D996B}" presName="rootConnector" presStyleLbl="node4" presStyleIdx="4" presStyleCnt="6"/>
      <dgm:spPr/>
    </dgm:pt>
    <dgm:pt modelId="{A9B3B142-1FEA-4440-8886-946B77359AE3}" type="pres">
      <dgm:prSet presAssocID="{30C811DA-7525-4C7B-8B97-AC33B57D996B}" presName="hierChild4" presStyleCnt="0"/>
      <dgm:spPr/>
    </dgm:pt>
    <dgm:pt modelId="{1AB454D2-B961-419B-8B87-2F1CC9BCAF77}" type="pres">
      <dgm:prSet presAssocID="{30C811DA-7525-4C7B-8B97-AC33B57D996B}" presName="hierChild5" presStyleCnt="0"/>
      <dgm:spPr/>
    </dgm:pt>
    <dgm:pt modelId="{FEF21AF5-8625-4207-9055-F161231D05C8}" type="pres">
      <dgm:prSet presAssocID="{BE5D70BE-7EE5-4DBF-BD48-3A349648ABD8}" presName="Name37" presStyleLbl="parChTrans1D4" presStyleIdx="5" presStyleCnt="6"/>
      <dgm:spPr/>
    </dgm:pt>
    <dgm:pt modelId="{F84D4B6C-D9D1-45C9-86D0-11CD75D7284E}" type="pres">
      <dgm:prSet presAssocID="{563E15D4-A960-48AB-A002-FA80FBA48040}" presName="hierRoot2" presStyleCnt="0">
        <dgm:presLayoutVars>
          <dgm:hierBranch val="init"/>
        </dgm:presLayoutVars>
      </dgm:prSet>
      <dgm:spPr/>
    </dgm:pt>
    <dgm:pt modelId="{8F77A90C-DE6D-4F79-91CD-E90A6C406B3E}" type="pres">
      <dgm:prSet presAssocID="{563E15D4-A960-48AB-A002-FA80FBA48040}" presName="rootComposite" presStyleCnt="0"/>
      <dgm:spPr/>
    </dgm:pt>
    <dgm:pt modelId="{B430EBDE-461B-4983-BF57-877612CC8A0F}" type="pres">
      <dgm:prSet presAssocID="{563E15D4-A960-48AB-A002-FA80FBA48040}" presName="rootText" presStyleLbl="node4" presStyleIdx="5" presStyleCnt="6">
        <dgm:presLayoutVars>
          <dgm:chPref val="3"/>
        </dgm:presLayoutVars>
      </dgm:prSet>
      <dgm:spPr/>
    </dgm:pt>
    <dgm:pt modelId="{E74BD286-4209-4FEB-829C-4CA9FC857B3A}" type="pres">
      <dgm:prSet presAssocID="{563E15D4-A960-48AB-A002-FA80FBA48040}" presName="rootConnector" presStyleLbl="node4" presStyleIdx="5" presStyleCnt="6"/>
      <dgm:spPr/>
    </dgm:pt>
    <dgm:pt modelId="{F4A04E06-8754-4629-AC7B-200F57CD43F8}" type="pres">
      <dgm:prSet presAssocID="{563E15D4-A960-48AB-A002-FA80FBA48040}" presName="hierChild4" presStyleCnt="0"/>
      <dgm:spPr/>
    </dgm:pt>
    <dgm:pt modelId="{B5215A18-8E3B-41AB-8BFB-D62D08896237}" type="pres">
      <dgm:prSet presAssocID="{563E15D4-A960-48AB-A002-FA80FBA48040}" presName="hierChild5" presStyleCnt="0"/>
      <dgm:spPr/>
    </dgm:pt>
    <dgm:pt modelId="{99DED240-A568-4FB9-8B3A-740816240C7D}" type="pres">
      <dgm:prSet presAssocID="{6870650C-AE05-4317-B612-B6DADB0A5537}" presName="hierChild5" presStyleCnt="0"/>
      <dgm:spPr/>
    </dgm:pt>
    <dgm:pt modelId="{90AFA9DB-7838-4558-96A6-042D03BE8806}" type="pres">
      <dgm:prSet presAssocID="{BCBE19BE-D6C0-4E1A-AEC1-103E8EA230F9}" presName="hierChild5" presStyleCnt="0"/>
      <dgm:spPr/>
    </dgm:pt>
    <dgm:pt modelId="{5FC0D052-86A6-4890-8B5F-DC72D9F4BC8C}" type="pres">
      <dgm:prSet presAssocID="{D481308A-B80F-465D-853A-7374AB2F6131}" presName="hierChild5" presStyleCnt="0"/>
      <dgm:spPr/>
    </dgm:pt>
    <dgm:pt modelId="{1DCC5BF2-F521-43C0-8655-ADAE07C7EB93}" type="pres">
      <dgm:prSet presAssocID="{EAF90340-86C8-40EA-B0BE-7C81B280775D}" presName="hierChild3" presStyleCnt="0"/>
      <dgm:spPr/>
    </dgm:pt>
    <dgm:pt modelId="{0C2AB576-CFE4-4C53-AFFB-20211E466EA0}" type="pres">
      <dgm:prSet presAssocID="{354BBB45-1573-4157-AE57-DF39B23D482D}" presName="Name111" presStyleLbl="parChTrans1D2" presStyleIdx="3" presStyleCnt="4"/>
      <dgm:spPr/>
    </dgm:pt>
    <dgm:pt modelId="{2DC94A40-2E8C-411D-8D46-330FA9A469BD}" type="pres">
      <dgm:prSet presAssocID="{6A332B30-27B0-4075-8645-1AF930F0F536}" presName="hierRoot3" presStyleCnt="0">
        <dgm:presLayoutVars>
          <dgm:hierBranch val="init"/>
        </dgm:presLayoutVars>
      </dgm:prSet>
      <dgm:spPr/>
    </dgm:pt>
    <dgm:pt modelId="{57069FFF-8D6D-475C-9080-40B3EADF5C29}" type="pres">
      <dgm:prSet presAssocID="{6A332B30-27B0-4075-8645-1AF930F0F536}" presName="rootComposite3" presStyleCnt="0"/>
      <dgm:spPr/>
    </dgm:pt>
    <dgm:pt modelId="{F2FA1558-F803-4F63-8459-F20337CA91ED}" type="pres">
      <dgm:prSet presAssocID="{6A332B30-27B0-4075-8645-1AF930F0F536}" presName="rootText3" presStyleLbl="asst1" presStyleIdx="0" presStyleCnt="1" custLinFactNeighborX="60500" custLinFactNeighborY="-1514">
        <dgm:presLayoutVars>
          <dgm:chPref val="3"/>
        </dgm:presLayoutVars>
      </dgm:prSet>
      <dgm:spPr/>
    </dgm:pt>
    <dgm:pt modelId="{B4BC5549-2160-4884-9AC9-1427579C45AA}" type="pres">
      <dgm:prSet presAssocID="{6A332B30-27B0-4075-8645-1AF930F0F536}" presName="rootConnector3" presStyleLbl="asst1" presStyleIdx="0" presStyleCnt="1"/>
      <dgm:spPr/>
    </dgm:pt>
    <dgm:pt modelId="{9DC3A234-DC25-4543-BF48-C4D4B5439F91}" type="pres">
      <dgm:prSet presAssocID="{6A332B30-27B0-4075-8645-1AF930F0F536}" presName="hierChild6" presStyleCnt="0"/>
      <dgm:spPr/>
    </dgm:pt>
    <dgm:pt modelId="{3511D42D-403C-44A4-AD6F-D01D77F86FFF}" type="pres">
      <dgm:prSet presAssocID="{6A332B30-27B0-4075-8645-1AF930F0F536}" presName="hierChild7" presStyleCnt="0"/>
      <dgm:spPr/>
    </dgm:pt>
  </dgm:ptLst>
  <dgm:cxnLst>
    <dgm:cxn modelId="{B593D501-84ED-49BE-8BEC-69A27D4EE530}" srcId="{EAF90340-86C8-40EA-B0BE-7C81B280775D}" destId="{D481308A-B80F-465D-853A-7374AB2F6131}" srcOrd="3" destOrd="0" parTransId="{8E39C02B-8B16-4F4E-B813-A8A603852D21}" sibTransId="{AA344EA4-49D2-41F6-8A91-BE26D1AB4F4E}"/>
    <dgm:cxn modelId="{70E2CA03-B121-428A-AE60-A820FD4024D6}" type="presOf" srcId="{30C811DA-7525-4C7B-8B97-AC33B57D996B}" destId="{F15F115F-2E44-4A7D-9863-3526A1C4885A}" srcOrd="1" destOrd="0" presId="urn:microsoft.com/office/officeart/2005/8/layout/orgChart1"/>
    <dgm:cxn modelId="{19638C04-FEB2-4A77-8DDE-CAC8A7353841}" type="presOf" srcId="{0BA915CD-50F5-4C1C-82EC-6411B0E02A38}" destId="{4637C26C-8CEA-4478-BAA9-680CD393A09D}" srcOrd="0" destOrd="0" presId="urn:microsoft.com/office/officeart/2005/8/layout/orgChart1"/>
    <dgm:cxn modelId="{9B15FD04-C1D2-42C0-9279-4CA86074C0C5}" srcId="{BCBE19BE-D6C0-4E1A-AEC1-103E8EA230F9}" destId="{6870650C-AE05-4317-B612-B6DADB0A5537}" srcOrd="2" destOrd="0" parTransId="{B5003E43-D4D2-4A08-8BA1-0462D4AFDA60}" sibTransId="{55875B47-EF3F-4349-90DD-7E90F4D56E73}"/>
    <dgm:cxn modelId="{DCF78A0C-9306-4387-B549-52075181E000}" type="presOf" srcId="{EF71E9B6-7CE8-4B21-B567-53B4F30C5332}" destId="{D8AAE252-7E25-44F4-8F9A-4600A0426D24}" srcOrd="0" destOrd="0" presId="urn:microsoft.com/office/officeart/2005/8/layout/orgChart1"/>
    <dgm:cxn modelId="{9AE3C30C-25EF-41D1-87EB-3B16FBACAEBA}" srcId="{D481308A-B80F-465D-853A-7374AB2F6131}" destId="{BCBE19BE-D6C0-4E1A-AEC1-103E8EA230F9}" srcOrd="2" destOrd="0" parTransId="{4863D597-E92F-4F62-A3B5-9CBF5BC88B96}" sibTransId="{68381DD4-58CD-4591-8729-B05D9CAEDA67}"/>
    <dgm:cxn modelId="{3A43060E-514F-44C5-89D5-71FE1AF96BA2}" type="presOf" srcId="{5CBE947A-35BA-433E-B756-97C837576484}" destId="{62818051-8062-401F-9432-1C65E42A5A9B}" srcOrd="0" destOrd="0" presId="urn:microsoft.com/office/officeart/2005/8/layout/orgChart1"/>
    <dgm:cxn modelId="{9515380E-BC96-4D20-90FC-3E27D09123D1}" srcId="{EAF90340-86C8-40EA-B0BE-7C81B280775D}" destId="{35E19C37-5AA3-457A-98D1-BC25B653A4D6}" srcOrd="1" destOrd="0" parTransId="{102B9AFD-3BD0-4269-BEB1-169EF822974E}" sibTransId="{A703DBDD-1638-4237-8430-B24F9A045D36}"/>
    <dgm:cxn modelId="{53B52717-79C4-44C3-B7C9-DADDBCE36D23}" type="presOf" srcId="{188AFDEB-03F5-4680-A3D8-E3D0A1AFBB92}" destId="{04978956-FC82-4EDD-9AD6-20D03B5D713F}" srcOrd="0" destOrd="0" presId="urn:microsoft.com/office/officeart/2005/8/layout/orgChart1"/>
    <dgm:cxn modelId="{CB18D71D-837D-460B-99B8-E3AACC368F21}" type="presOf" srcId="{6A332B30-27B0-4075-8645-1AF930F0F536}" destId="{F2FA1558-F803-4F63-8459-F20337CA91ED}" srcOrd="0" destOrd="0" presId="urn:microsoft.com/office/officeart/2005/8/layout/orgChart1"/>
    <dgm:cxn modelId="{3F6CF92B-CADE-4782-933D-B808DDD04378}" type="presOf" srcId="{355AC31F-A34D-4CB4-A5CC-93F856251C9F}" destId="{B4EC8269-DBAF-4B97-A163-631D715C3F73}" srcOrd="0" destOrd="0" presId="urn:microsoft.com/office/officeart/2005/8/layout/orgChart1"/>
    <dgm:cxn modelId="{F04C392D-8B56-4B39-8BBD-AC5687EBA2C3}" type="presOf" srcId="{BE5D70BE-7EE5-4DBF-BD48-3A349648ABD8}" destId="{FEF21AF5-8625-4207-9055-F161231D05C8}" srcOrd="0" destOrd="0" presId="urn:microsoft.com/office/officeart/2005/8/layout/orgChart1"/>
    <dgm:cxn modelId="{728EF22E-77D9-46B2-9263-5712E9D92E67}" type="presOf" srcId="{2C8CB208-0470-4F7F-A7C6-FD4619E9CAC2}" destId="{C52F67A8-DA4A-486C-9D28-D092958E9785}" srcOrd="1" destOrd="0" presId="urn:microsoft.com/office/officeart/2005/8/layout/orgChart1"/>
    <dgm:cxn modelId="{02D76431-8844-418C-9363-F87796AF4647}" type="presOf" srcId="{325D9731-727D-415D-9069-769DF37C12AB}" destId="{B8019E12-7998-4D5E-B4A3-ACB8C2DEEF4F}" srcOrd="0" destOrd="0" presId="urn:microsoft.com/office/officeart/2005/8/layout/orgChart1"/>
    <dgm:cxn modelId="{DFA01337-DEA6-4CA6-9BAE-E6390079D201}" type="presOf" srcId="{12ED6527-D86F-4FB7-AFA0-F28972EC16C1}" destId="{5454CED6-1037-4F38-90FB-B653D7D461B0}" srcOrd="1" destOrd="0" presId="urn:microsoft.com/office/officeart/2005/8/layout/orgChart1"/>
    <dgm:cxn modelId="{D1272839-3C23-4B72-8071-C47744CD6B8B}" type="presOf" srcId="{30C811DA-7525-4C7B-8B97-AC33B57D996B}" destId="{20D5A400-2714-40BD-A051-F3BBE431F535}" srcOrd="0" destOrd="0" presId="urn:microsoft.com/office/officeart/2005/8/layout/orgChart1"/>
    <dgm:cxn modelId="{A05EF73B-5E51-4383-8164-1B03E31CBE28}" srcId="{BCBE19BE-D6C0-4E1A-AEC1-103E8EA230F9}" destId="{482D1EC0-77DC-4CA9-A428-40A98F32F124}" srcOrd="0" destOrd="0" parTransId="{9E56220E-3D76-4B70-91A3-6FBA09226792}" sibTransId="{0344917A-B0C1-43E2-80EB-8276CB501043}"/>
    <dgm:cxn modelId="{E78C5A3E-4AC4-44C6-98F4-9C68285494C7}" type="presOf" srcId="{8E39C02B-8B16-4F4E-B813-A8A603852D21}" destId="{69406594-7479-440C-A3F1-44F1FBF3A71F}" srcOrd="0" destOrd="0" presId="urn:microsoft.com/office/officeart/2005/8/layout/orgChart1"/>
    <dgm:cxn modelId="{B28EDA5D-7929-4CA7-ADF1-3D269A319E53}" srcId="{35E19C37-5AA3-457A-98D1-BC25B653A4D6}" destId="{D583F78B-B6F6-4949-AF49-9F13F3BE50C7}" srcOrd="1" destOrd="0" parTransId="{EF71E9B6-7CE8-4B21-B567-53B4F30C5332}" sibTransId="{DDECE449-CA7F-4D1A-A91E-CC0775562F9B}"/>
    <dgm:cxn modelId="{2EDF1A5F-16C7-4831-9C65-98268FEACEA7}" type="presOf" srcId="{9E56220E-3D76-4B70-91A3-6FBA09226792}" destId="{C2C68935-E5E5-4B40-ADFF-78B874FD57BB}" srcOrd="0" destOrd="0" presId="urn:microsoft.com/office/officeart/2005/8/layout/orgChart1"/>
    <dgm:cxn modelId="{7C68B460-CC69-48F4-9E0D-08EC45694D9B}" type="presOf" srcId="{D481308A-B80F-465D-853A-7374AB2F6131}" destId="{D4C2F3AF-FD1E-41DB-BE25-D41526972E96}" srcOrd="0" destOrd="0" presId="urn:microsoft.com/office/officeart/2005/8/layout/orgChart1"/>
    <dgm:cxn modelId="{C3947C65-29D0-4BE1-ADFE-55D73AFD0FD1}" srcId="{35E19C37-5AA3-457A-98D1-BC25B653A4D6}" destId="{9E9575EA-CDE9-4973-9CB9-919229F4BBB1}" srcOrd="0" destOrd="0" parTransId="{188AFDEB-03F5-4680-A3D8-E3D0A1AFBB92}" sibTransId="{8EB59198-1DD6-41E4-83CD-EDF5010A4102}"/>
    <dgm:cxn modelId="{0CDD8F45-5450-44BE-9663-55A4F903E127}" type="presOf" srcId="{74DCCAC7-A868-4EF6-A3D4-8E0EC9E908A7}" destId="{A3056294-9E15-4643-A597-A2EB3BA236F1}" srcOrd="1" destOrd="0" presId="urn:microsoft.com/office/officeart/2005/8/layout/orgChart1"/>
    <dgm:cxn modelId="{3B05FB65-9CBD-470A-B44F-93CE191E4E44}" srcId="{EAF90340-86C8-40EA-B0BE-7C81B280775D}" destId="{6A332B30-27B0-4075-8645-1AF930F0F536}" srcOrd="0" destOrd="0" parTransId="{354BBB45-1573-4157-AE57-DF39B23D482D}" sibTransId="{A5B5FFEA-E8B0-4F29-B007-AC7A925D0242}"/>
    <dgm:cxn modelId="{D4D58946-B4AF-42E2-8DBE-E14976D9D8FE}" type="presOf" srcId="{EAF90340-86C8-40EA-B0BE-7C81B280775D}" destId="{7283E35A-9628-451E-976A-ABF46676A5A8}" srcOrd="1" destOrd="0" presId="urn:microsoft.com/office/officeart/2005/8/layout/orgChart1"/>
    <dgm:cxn modelId="{A5E4C266-D2D9-4F51-B875-48D78F09CED7}" type="presOf" srcId="{2C8CB208-0470-4F7F-A7C6-FD4619E9CAC2}" destId="{A7D3E9B6-3A87-49FD-93A2-AFFA18111EBA}" srcOrd="0" destOrd="0" presId="urn:microsoft.com/office/officeart/2005/8/layout/orgChart1"/>
    <dgm:cxn modelId="{7A31F366-76D3-4885-90D4-8A667B1120A8}" type="presOf" srcId="{6A332B30-27B0-4075-8645-1AF930F0F536}" destId="{B4BC5549-2160-4884-9AC9-1427579C45AA}" srcOrd="1" destOrd="0" presId="urn:microsoft.com/office/officeart/2005/8/layout/orgChart1"/>
    <dgm:cxn modelId="{C9A24947-52E6-4F3B-AF8D-8610E1F9A9FC}" srcId="{6870650C-AE05-4317-B612-B6DADB0A5537}" destId="{133F8786-E205-4F70-9ECD-54C03B6207C6}" srcOrd="0" destOrd="0" parTransId="{325D9731-727D-415D-9069-769DF37C12AB}" sibTransId="{B875E4FF-ABE5-4BE6-AE5F-1D84BD1198BE}"/>
    <dgm:cxn modelId="{384DA468-CAF4-4368-AD6C-1A7D8ECB9739}" srcId="{EAF90340-86C8-40EA-B0BE-7C81B280775D}" destId="{74DCCAC7-A868-4EF6-A3D4-8E0EC9E908A7}" srcOrd="2" destOrd="0" parTransId="{7F1DF545-5252-474E-9D8C-32483DB5CF41}" sibTransId="{FC8E0B64-2AD3-406B-ADBA-995D428B08AF}"/>
    <dgm:cxn modelId="{312CBC68-3288-4E1B-8A11-89289C97C400}" srcId="{D481308A-B80F-465D-853A-7374AB2F6131}" destId="{58351648-392A-4EE8-9ACA-90978D680651}" srcOrd="0" destOrd="0" parTransId="{E0953739-7887-451D-B5C3-7C85254605D2}" sibTransId="{4986E558-C680-4ACF-936E-44D8BDFD429F}"/>
    <dgm:cxn modelId="{58665C51-6E02-4B76-8B99-65D0EBA14B10}" srcId="{35E19C37-5AA3-457A-98D1-BC25B653A4D6}" destId="{12ED6527-D86F-4FB7-AFA0-F28972EC16C1}" srcOrd="2" destOrd="0" parTransId="{0BA915CD-50F5-4C1C-82EC-6411B0E02A38}" sibTransId="{47F77DD0-B2D8-42CE-A0E7-510D7BEA7C0B}"/>
    <dgm:cxn modelId="{F48F6271-105B-46C3-A3E4-4024A1D3453F}" type="presOf" srcId="{563E15D4-A960-48AB-A002-FA80FBA48040}" destId="{B430EBDE-461B-4983-BF57-877612CC8A0F}" srcOrd="0" destOrd="0" presId="urn:microsoft.com/office/officeart/2005/8/layout/orgChart1"/>
    <dgm:cxn modelId="{ABB46355-CCE3-4693-B538-43DF0EE02D1D}" type="presOf" srcId="{B7E42C73-364F-49B0-91AC-399B3690030A}" destId="{2096AA0C-8ADE-498D-811F-76AFE7D71C8A}" srcOrd="0" destOrd="0" presId="urn:microsoft.com/office/officeart/2005/8/layout/orgChart1"/>
    <dgm:cxn modelId="{B460BD55-96C1-426F-A0A4-20BCF0907144}" type="presOf" srcId="{AED36E68-66E0-4FBD-B7E0-39EC8B048D44}" destId="{CA5EBF95-2489-4516-9925-0976FBA22283}" srcOrd="0" destOrd="0" presId="urn:microsoft.com/office/officeart/2005/8/layout/orgChart1"/>
    <dgm:cxn modelId="{B53E3976-16B7-414F-A96F-644C3C48BDEB}" type="presOf" srcId="{4863D597-E92F-4F62-A3B5-9CBF5BC88B96}" destId="{0961A74B-C1DA-47FD-9C5A-98E1BEDFF3D2}" srcOrd="0" destOrd="0" presId="urn:microsoft.com/office/officeart/2005/8/layout/orgChart1"/>
    <dgm:cxn modelId="{5D1DBF76-BE16-4EE7-8FF5-63631B048CE4}" type="presOf" srcId="{74DCCAC7-A868-4EF6-A3D4-8E0EC9E908A7}" destId="{057ABAB7-1401-47FC-A931-D2685A213CB8}" srcOrd="0" destOrd="0" presId="urn:microsoft.com/office/officeart/2005/8/layout/orgChart1"/>
    <dgm:cxn modelId="{4858F977-E1FC-46FE-BF6E-AB928BF87C83}" srcId="{74DCCAC7-A868-4EF6-A3D4-8E0EC9E908A7}" destId="{69B02CC4-3ECC-472C-97C3-4DA83957FB89}" srcOrd="1" destOrd="0" parTransId="{AED36E68-66E0-4FBD-B7E0-39EC8B048D44}" sibTransId="{3FC156F2-E079-4C29-A98D-A5B83A1685D2}"/>
    <dgm:cxn modelId="{7EA7815A-CAF3-4CE2-9A39-48FE6B60BDBC}" srcId="{6870650C-AE05-4317-B612-B6DADB0A5537}" destId="{563E15D4-A960-48AB-A002-FA80FBA48040}" srcOrd="2" destOrd="0" parTransId="{BE5D70BE-7EE5-4DBF-BD48-3A349648ABD8}" sibTransId="{45B2BAE2-88AF-4CFE-AAD6-2AA6BC7F8D95}"/>
    <dgm:cxn modelId="{BF255F80-451D-4E0A-B1BF-53780213EBF6}" type="presOf" srcId="{EAF90340-86C8-40EA-B0BE-7C81B280775D}" destId="{27080A3C-70A3-4B45-AE7A-777E77E21BDE}" srcOrd="0" destOrd="0" presId="urn:microsoft.com/office/officeart/2005/8/layout/orgChart1"/>
    <dgm:cxn modelId="{E54BED85-7EAC-4CD3-BD4C-4E3B767D880F}" type="presOf" srcId="{BCBE19BE-D6C0-4E1A-AEC1-103E8EA230F9}" destId="{B889423B-F0A0-4641-9D0D-CF90945F0E52}" srcOrd="1" destOrd="0" presId="urn:microsoft.com/office/officeart/2005/8/layout/orgChart1"/>
    <dgm:cxn modelId="{4D779B87-A53C-42B7-8E74-2CE00A32C95D}" type="presOf" srcId="{69B02CC4-3ECC-472C-97C3-4DA83957FB89}" destId="{95A14E36-7A30-4DFB-A61F-B4B4C808E296}" srcOrd="1" destOrd="0" presId="urn:microsoft.com/office/officeart/2005/8/layout/orgChart1"/>
    <dgm:cxn modelId="{BE540A89-8E56-4757-896E-D4575FC667C7}" type="presOf" srcId="{6870650C-AE05-4317-B612-B6DADB0A5537}" destId="{C1017923-6D75-4BE1-88C8-8E394DC9CF56}" srcOrd="0" destOrd="0" presId="urn:microsoft.com/office/officeart/2005/8/layout/orgChart1"/>
    <dgm:cxn modelId="{FC37838E-77FE-4965-80CF-15C42E9E3655}" type="presOf" srcId="{35E19C37-5AA3-457A-98D1-BC25B653A4D6}" destId="{33A637E3-E804-4681-93B7-9F6FBA0EEA55}" srcOrd="1" destOrd="0" presId="urn:microsoft.com/office/officeart/2005/8/layout/orgChart1"/>
    <dgm:cxn modelId="{1D372092-8A1C-4633-8AB1-865CE201DC6A}" type="presOf" srcId="{133F8786-E205-4F70-9ECD-54C03B6207C6}" destId="{1D70D6C0-E6EC-4C0B-A110-0C794C4DCD4E}" srcOrd="0" destOrd="0" presId="urn:microsoft.com/office/officeart/2005/8/layout/orgChart1"/>
    <dgm:cxn modelId="{CA90A592-8256-4277-B59E-AA008ED54DE6}" type="presOf" srcId="{D583F78B-B6F6-4949-AF49-9F13F3BE50C7}" destId="{D9F48C47-6A12-4EFC-8D97-D48FBC52C27F}" srcOrd="0" destOrd="0" presId="urn:microsoft.com/office/officeart/2005/8/layout/orgChart1"/>
    <dgm:cxn modelId="{D3005D97-8A05-43ED-AF1E-FC64E47C4B8C}" type="presOf" srcId="{EF0989E8-ADF9-478A-A2D5-F6578814ABD3}" destId="{10797C5B-B505-4A0C-84D9-244282DFC01B}" srcOrd="0" destOrd="0" presId="urn:microsoft.com/office/officeart/2005/8/layout/orgChart1"/>
    <dgm:cxn modelId="{2DCCF697-6FF3-407D-8BE1-A5C254A9C3B5}" type="presOf" srcId="{133F8786-E205-4F70-9ECD-54C03B6207C6}" destId="{05A7D0AF-EB1C-48E7-8BE0-499BD029E227}" srcOrd="1" destOrd="0" presId="urn:microsoft.com/office/officeart/2005/8/layout/orgChart1"/>
    <dgm:cxn modelId="{C2317898-227F-4410-BC2D-D19A65EBFCE5}" type="presOf" srcId="{482D1EC0-77DC-4CA9-A428-40A98F32F124}" destId="{C730CD55-D01C-4A5D-8C8A-54B0DFCCB8EE}" srcOrd="1" destOrd="0" presId="urn:microsoft.com/office/officeart/2005/8/layout/orgChart1"/>
    <dgm:cxn modelId="{C6168299-4654-4BFE-9C79-8F40602284F2}" srcId="{355AC31F-A34D-4CB4-A5CC-93F856251C9F}" destId="{EAF90340-86C8-40EA-B0BE-7C81B280775D}" srcOrd="0" destOrd="0" parTransId="{D10DBFEA-F3B7-45B6-A5B9-8B88BB1B771D}" sibTransId="{73CC9F56-78EE-4A3C-94B5-EBE2F50C71F6}"/>
    <dgm:cxn modelId="{E2AF159B-13D1-4827-9647-A3BB4844A29C}" srcId="{74DCCAC7-A868-4EF6-A3D4-8E0EC9E908A7}" destId="{EF0989E8-ADF9-478A-A2D5-F6578814ABD3}" srcOrd="0" destOrd="0" parTransId="{5CBE947A-35BA-433E-B756-97C837576484}" sibTransId="{777C2F44-4847-49FD-9E8D-5C871A4E21D5}"/>
    <dgm:cxn modelId="{73F2D5A9-0F70-4F8D-8B98-07134B26AB5D}" type="presOf" srcId="{8FDA2710-95D1-40E3-9C69-718C5AB919A7}" destId="{C7A2AA69-3F1F-43FC-868F-F2AC90DF4DCF}" srcOrd="0" destOrd="0" presId="urn:microsoft.com/office/officeart/2005/8/layout/orgChart1"/>
    <dgm:cxn modelId="{49773CAB-5433-4B0C-8C29-DDBF370292F5}" srcId="{6870650C-AE05-4317-B612-B6DADB0A5537}" destId="{30C811DA-7525-4C7B-8B97-AC33B57D996B}" srcOrd="1" destOrd="0" parTransId="{C5D43743-CF12-4240-8D4E-58160656A9F9}" sibTransId="{CAA7115A-C5D0-418F-B9BB-B97BFC80EBD2}"/>
    <dgm:cxn modelId="{4AFFA7AE-8101-486C-868A-72C314F3736B}" type="presOf" srcId="{BCBE19BE-D6C0-4E1A-AEC1-103E8EA230F9}" destId="{B6D81572-6C0B-4D15-9F21-130C1B6BABC2}" srcOrd="0" destOrd="0" presId="urn:microsoft.com/office/officeart/2005/8/layout/orgChart1"/>
    <dgm:cxn modelId="{FB5265AF-E3C9-4277-9FEA-5DDEE984D265}" type="presOf" srcId="{C5D43743-CF12-4240-8D4E-58160656A9F9}" destId="{F5D0866F-30B3-4C32-9057-A9D0AEF2501F}" srcOrd="0" destOrd="0" presId="urn:microsoft.com/office/officeart/2005/8/layout/orgChart1"/>
    <dgm:cxn modelId="{DA249ABB-2CD0-4CBB-8986-DEC06D00EBAB}" type="presOf" srcId="{35E19C37-5AA3-457A-98D1-BC25B653A4D6}" destId="{3B5D0869-59A9-473C-8886-D9524CD2CF44}" srcOrd="0" destOrd="0" presId="urn:microsoft.com/office/officeart/2005/8/layout/orgChart1"/>
    <dgm:cxn modelId="{62E532C0-D88A-496E-9531-093D107BECF3}" type="presOf" srcId="{6870650C-AE05-4317-B612-B6DADB0A5537}" destId="{16FA0D42-64A7-435D-98AA-A11758B60B8E}" srcOrd="1" destOrd="0" presId="urn:microsoft.com/office/officeart/2005/8/layout/orgChart1"/>
    <dgm:cxn modelId="{5B3E61C1-2233-4F3F-8E97-6CDA0EC024CF}" type="presOf" srcId="{12ED6527-D86F-4FB7-AFA0-F28972EC16C1}" destId="{268D98BB-0C63-4B66-8755-85888159F486}" srcOrd="0" destOrd="0" presId="urn:microsoft.com/office/officeart/2005/8/layout/orgChart1"/>
    <dgm:cxn modelId="{D068CAC5-B439-4971-BBF7-BD917D3EAE62}" type="presOf" srcId="{482D1EC0-77DC-4CA9-A428-40A98F32F124}" destId="{02B28BE6-86EB-47C7-8C70-94086F67D603}" srcOrd="0" destOrd="0" presId="urn:microsoft.com/office/officeart/2005/8/layout/orgChart1"/>
    <dgm:cxn modelId="{8A2B09C6-8BFC-42FB-97AF-D7724DBF129E}" srcId="{D481308A-B80F-465D-853A-7374AB2F6131}" destId="{B7E42C73-364F-49B0-91AC-399B3690030A}" srcOrd="1" destOrd="0" parTransId="{F123D580-F033-4617-BA43-F7E4DEE4C37F}" sibTransId="{2B6C1E77-E76F-41E6-99A6-9199B8BFB1FC}"/>
    <dgm:cxn modelId="{A7CF22CF-127E-4194-B20C-791150720DD2}" type="presOf" srcId="{354BBB45-1573-4157-AE57-DF39B23D482D}" destId="{0C2AB576-CFE4-4C53-AFFB-20211E466EA0}" srcOrd="0" destOrd="0" presId="urn:microsoft.com/office/officeart/2005/8/layout/orgChart1"/>
    <dgm:cxn modelId="{F92366CF-017D-475A-BC6E-9DDBB084FFA2}" type="presOf" srcId="{7F1DF545-5252-474E-9D8C-32483DB5CF41}" destId="{D3AEDA43-7DD6-4985-933C-695EF1059DD1}" srcOrd="0" destOrd="0" presId="urn:microsoft.com/office/officeart/2005/8/layout/orgChart1"/>
    <dgm:cxn modelId="{0F3670D0-F632-43D3-BE9D-BC6AEE04DA82}" type="presOf" srcId="{F123D580-F033-4617-BA43-F7E4DEE4C37F}" destId="{0832A27D-6D06-421A-9C34-93A1245821AD}" srcOrd="0" destOrd="0" presId="urn:microsoft.com/office/officeart/2005/8/layout/orgChart1"/>
    <dgm:cxn modelId="{99BDD1D0-50DE-4AD3-BC4C-CF1A85CDCF40}" type="presOf" srcId="{D583F78B-B6F6-4949-AF49-9F13F3BE50C7}" destId="{FE239F0F-692A-4444-BBCF-BD2EAD1C0EF4}" srcOrd="1" destOrd="0" presId="urn:microsoft.com/office/officeart/2005/8/layout/orgChart1"/>
    <dgm:cxn modelId="{215887D3-B4F7-4036-A64E-3CEC5CE98C53}" type="presOf" srcId="{563E15D4-A960-48AB-A002-FA80FBA48040}" destId="{E74BD286-4209-4FEB-829C-4CA9FC857B3A}" srcOrd="1" destOrd="0" presId="urn:microsoft.com/office/officeart/2005/8/layout/orgChart1"/>
    <dgm:cxn modelId="{34B69CD6-8BD6-464B-AAE3-9DDA33AED1EE}" type="presOf" srcId="{EF0989E8-ADF9-478A-A2D5-F6578814ABD3}" destId="{D303F6E6-A9F6-4232-8680-C6B2D7818F4C}" srcOrd="1" destOrd="0" presId="urn:microsoft.com/office/officeart/2005/8/layout/orgChart1"/>
    <dgm:cxn modelId="{2691AED7-3667-4EE2-B7ED-08BF0BBC9C69}" type="presOf" srcId="{9E9575EA-CDE9-4973-9CB9-919229F4BBB1}" destId="{EF25360D-2E37-46BD-89B1-82799E74E620}" srcOrd="0" destOrd="0" presId="urn:microsoft.com/office/officeart/2005/8/layout/orgChart1"/>
    <dgm:cxn modelId="{391846D9-63B6-4A2F-9641-04EA0D206DD9}" type="presOf" srcId="{58351648-392A-4EE8-9ACA-90978D680651}" destId="{FE3945B1-5A9E-4D36-97F1-A8C304227477}" srcOrd="0" destOrd="0" presId="urn:microsoft.com/office/officeart/2005/8/layout/orgChart1"/>
    <dgm:cxn modelId="{75E2E5DE-EB1D-4FF1-A04F-571D6057BFD1}" type="presOf" srcId="{102B9AFD-3BD0-4269-BEB1-169EF822974E}" destId="{2AA7C871-8E15-40B2-8ABC-F9F87D28816E}" srcOrd="0" destOrd="0" presId="urn:microsoft.com/office/officeart/2005/8/layout/orgChart1"/>
    <dgm:cxn modelId="{2F25E7DE-3D64-4B59-8200-8B59B0F9D26F}" type="presOf" srcId="{D481308A-B80F-465D-853A-7374AB2F6131}" destId="{5CF74C46-1ED3-4ACE-948D-7A16D233B497}" srcOrd="1" destOrd="0" presId="urn:microsoft.com/office/officeart/2005/8/layout/orgChart1"/>
    <dgm:cxn modelId="{BA1A07E1-094D-4C6E-ABA8-FA44B1AA899A}" type="presOf" srcId="{69B02CC4-3ECC-472C-97C3-4DA83957FB89}" destId="{77316D5F-1F04-4258-904D-ABDAF57E10D2}" srcOrd="0" destOrd="0" presId="urn:microsoft.com/office/officeart/2005/8/layout/orgChart1"/>
    <dgm:cxn modelId="{86E9F3E2-719D-4F02-AC38-9856BE20E92A}" type="presOf" srcId="{9E9575EA-CDE9-4973-9CB9-919229F4BBB1}" destId="{7D1CB0F1-F832-42C7-A335-A0E20508B0C4}" srcOrd="1" destOrd="0" presId="urn:microsoft.com/office/officeart/2005/8/layout/orgChart1"/>
    <dgm:cxn modelId="{B45F3DE6-713F-401B-B029-54F836A8A954}" type="presOf" srcId="{B7E42C73-364F-49B0-91AC-399B3690030A}" destId="{5BB2A0CD-9E7A-4B14-8C36-0E5FFA9CB8EC}" srcOrd="1" destOrd="0" presId="urn:microsoft.com/office/officeart/2005/8/layout/orgChart1"/>
    <dgm:cxn modelId="{5C8B79EB-2F80-410D-935B-2FCA0CFE730B}" srcId="{BCBE19BE-D6C0-4E1A-AEC1-103E8EA230F9}" destId="{2C8CB208-0470-4F7F-A7C6-FD4619E9CAC2}" srcOrd="1" destOrd="0" parTransId="{8FDA2710-95D1-40E3-9C69-718C5AB919A7}" sibTransId="{51425F80-7C70-4BB1-9F60-9C603CEF7E8F}"/>
    <dgm:cxn modelId="{94B9F0F2-47E2-47D8-8ECE-281991B94495}" type="presOf" srcId="{B5003E43-D4D2-4A08-8BA1-0462D4AFDA60}" destId="{7752A4F5-E9C6-4294-BAFC-3C73B855498A}" srcOrd="0" destOrd="0" presId="urn:microsoft.com/office/officeart/2005/8/layout/orgChart1"/>
    <dgm:cxn modelId="{8D9873F6-447D-46FF-8045-BEA32EEA27BF}" type="presOf" srcId="{58351648-392A-4EE8-9ACA-90978D680651}" destId="{7707098F-D1A4-4AD0-A015-E084BC858B10}" srcOrd="1" destOrd="0" presId="urn:microsoft.com/office/officeart/2005/8/layout/orgChart1"/>
    <dgm:cxn modelId="{4E9EDBFD-8BF7-4CF8-87AD-4AB5F95CA74C}" type="presOf" srcId="{E0953739-7887-451D-B5C3-7C85254605D2}" destId="{0C202C84-7537-437F-9004-C783809271DA}" srcOrd="0" destOrd="0" presId="urn:microsoft.com/office/officeart/2005/8/layout/orgChart1"/>
    <dgm:cxn modelId="{5B1A32BA-2C82-4088-A9F4-99F7D44B109D}" type="presParOf" srcId="{B4EC8269-DBAF-4B97-A163-631D715C3F73}" destId="{A48A508A-E284-44F4-844A-D2F8215C2BDF}" srcOrd="0" destOrd="0" presId="urn:microsoft.com/office/officeart/2005/8/layout/orgChart1"/>
    <dgm:cxn modelId="{A0AAECF4-98F1-4829-BB38-A67AB674C111}" type="presParOf" srcId="{A48A508A-E284-44F4-844A-D2F8215C2BDF}" destId="{F7F21073-4E46-4C11-A7C8-A9AC3F28E43E}" srcOrd="0" destOrd="0" presId="urn:microsoft.com/office/officeart/2005/8/layout/orgChart1"/>
    <dgm:cxn modelId="{54DA1BAD-FBB9-4942-85C7-F76A9F797AFB}" type="presParOf" srcId="{F7F21073-4E46-4C11-A7C8-A9AC3F28E43E}" destId="{27080A3C-70A3-4B45-AE7A-777E77E21BDE}" srcOrd="0" destOrd="0" presId="urn:microsoft.com/office/officeart/2005/8/layout/orgChart1"/>
    <dgm:cxn modelId="{291E0681-0D9F-4F2D-B53F-46AB523F2CA6}" type="presParOf" srcId="{F7F21073-4E46-4C11-A7C8-A9AC3F28E43E}" destId="{7283E35A-9628-451E-976A-ABF46676A5A8}" srcOrd="1" destOrd="0" presId="urn:microsoft.com/office/officeart/2005/8/layout/orgChart1"/>
    <dgm:cxn modelId="{6681B069-58B0-48AA-B543-CA3C2BB873D3}" type="presParOf" srcId="{A48A508A-E284-44F4-844A-D2F8215C2BDF}" destId="{A8DDD918-0398-4847-A0B6-F62404DA0129}" srcOrd="1" destOrd="0" presId="urn:microsoft.com/office/officeart/2005/8/layout/orgChart1"/>
    <dgm:cxn modelId="{405DA24B-BC1C-4B70-AD18-EDB2678E1D55}" type="presParOf" srcId="{A8DDD918-0398-4847-A0B6-F62404DA0129}" destId="{2AA7C871-8E15-40B2-8ABC-F9F87D28816E}" srcOrd="0" destOrd="0" presId="urn:microsoft.com/office/officeart/2005/8/layout/orgChart1"/>
    <dgm:cxn modelId="{4A5E686C-CDFE-460A-BD31-703649E6C2E7}" type="presParOf" srcId="{A8DDD918-0398-4847-A0B6-F62404DA0129}" destId="{174BD3F2-84A9-4D59-84C0-9EADA62E0ADB}" srcOrd="1" destOrd="0" presId="urn:microsoft.com/office/officeart/2005/8/layout/orgChart1"/>
    <dgm:cxn modelId="{F8B026ED-888F-4535-95AF-561763F12A23}" type="presParOf" srcId="{174BD3F2-84A9-4D59-84C0-9EADA62E0ADB}" destId="{4F0FC07D-ED42-4E65-B068-B94C079F5A73}" srcOrd="0" destOrd="0" presId="urn:microsoft.com/office/officeart/2005/8/layout/orgChart1"/>
    <dgm:cxn modelId="{EAD1AE8A-F294-4B5F-998B-10387F9D1393}" type="presParOf" srcId="{4F0FC07D-ED42-4E65-B068-B94C079F5A73}" destId="{3B5D0869-59A9-473C-8886-D9524CD2CF44}" srcOrd="0" destOrd="0" presId="urn:microsoft.com/office/officeart/2005/8/layout/orgChart1"/>
    <dgm:cxn modelId="{6EBA5B12-8FC2-49B6-ADCE-4CE2BB7E0A1F}" type="presParOf" srcId="{4F0FC07D-ED42-4E65-B068-B94C079F5A73}" destId="{33A637E3-E804-4681-93B7-9F6FBA0EEA55}" srcOrd="1" destOrd="0" presId="urn:microsoft.com/office/officeart/2005/8/layout/orgChart1"/>
    <dgm:cxn modelId="{0EBEB354-D9A3-4C45-9F60-8466C253C3D8}" type="presParOf" srcId="{174BD3F2-84A9-4D59-84C0-9EADA62E0ADB}" destId="{A203BCD1-29C1-48F0-B46D-44B2FEA22A64}" srcOrd="1" destOrd="0" presId="urn:microsoft.com/office/officeart/2005/8/layout/orgChart1"/>
    <dgm:cxn modelId="{D97411AD-0203-41F1-B919-F96547277238}" type="presParOf" srcId="{A203BCD1-29C1-48F0-B46D-44B2FEA22A64}" destId="{04978956-FC82-4EDD-9AD6-20D03B5D713F}" srcOrd="0" destOrd="0" presId="urn:microsoft.com/office/officeart/2005/8/layout/orgChart1"/>
    <dgm:cxn modelId="{90105D51-0D5F-4C7D-92B3-44288FD24659}" type="presParOf" srcId="{A203BCD1-29C1-48F0-B46D-44B2FEA22A64}" destId="{E0F5ED22-B28C-4433-BBF2-F6DC1B1AF410}" srcOrd="1" destOrd="0" presId="urn:microsoft.com/office/officeart/2005/8/layout/orgChart1"/>
    <dgm:cxn modelId="{69AD368B-9F66-4581-9B14-25C370F35818}" type="presParOf" srcId="{E0F5ED22-B28C-4433-BBF2-F6DC1B1AF410}" destId="{93AAA77E-0581-4FE3-B1F8-7C525A2D5753}" srcOrd="0" destOrd="0" presId="urn:microsoft.com/office/officeart/2005/8/layout/orgChart1"/>
    <dgm:cxn modelId="{704C3B43-DB93-413B-9BA1-2FA12593062A}" type="presParOf" srcId="{93AAA77E-0581-4FE3-B1F8-7C525A2D5753}" destId="{EF25360D-2E37-46BD-89B1-82799E74E620}" srcOrd="0" destOrd="0" presId="urn:microsoft.com/office/officeart/2005/8/layout/orgChart1"/>
    <dgm:cxn modelId="{0730C79E-31B9-444B-AD54-72E9A2CDD336}" type="presParOf" srcId="{93AAA77E-0581-4FE3-B1F8-7C525A2D5753}" destId="{7D1CB0F1-F832-42C7-A335-A0E20508B0C4}" srcOrd="1" destOrd="0" presId="urn:microsoft.com/office/officeart/2005/8/layout/orgChart1"/>
    <dgm:cxn modelId="{DA65459E-DC4E-4F79-8F33-3D827A7990C1}" type="presParOf" srcId="{E0F5ED22-B28C-4433-BBF2-F6DC1B1AF410}" destId="{0BD9897D-0D97-4222-9A51-5E8203BD35AD}" srcOrd="1" destOrd="0" presId="urn:microsoft.com/office/officeart/2005/8/layout/orgChart1"/>
    <dgm:cxn modelId="{5D3EAC34-77E7-4A1B-AD1D-B39D2E3400B1}" type="presParOf" srcId="{E0F5ED22-B28C-4433-BBF2-F6DC1B1AF410}" destId="{65687918-DAA8-4899-8DD2-77BB0CA26FFE}" srcOrd="2" destOrd="0" presId="urn:microsoft.com/office/officeart/2005/8/layout/orgChart1"/>
    <dgm:cxn modelId="{D1D517D3-D85B-4166-A1E3-51B8A30A0FDD}" type="presParOf" srcId="{A203BCD1-29C1-48F0-B46D-44B2FEA22A64}" destId="{D8AAE252-7E25-44F4-8F9A-4600A0426D24}" srcOrd="2" destOrd="0" presId="urn:microsoft.com/office/officeart/2005/8/layout/orgChart1"/>
    <dgm:cxn modelId="{2CD25E61-558C-43C7-94A5-DFF4CEF95D59}" type="presParOf" srcId="{A203BCD1-29C1-48F0-B46D-44B2FEA22A64}" destId="{C2C52D5B-1BBC-4A48-BC60-E9634F00F5A7}" srcOrd="3" destOrd="0" presId="urn:microsoft.com/office/officeart/2005/8/layout/orgChart1"/>
    <dgm:cxn modelId="{DE171A68-9D94-4E21-9BA4-47E8FF439559}" type="presParOf" srcId="{C2C52D5B-1BBC-4A48-BC60-E9634F00F5A7}" destId="{9818A56F-6D8A-4348-9813-A23ACA407CBF}" srcOrd="0" destOrd="0" presId="urn:microsoft.com/office/officeart/2005/8/layout/orgChart1"/>
    <dgm:cxn modelId="{03C4F98B-D4F6-4344-A3C5-022A59AD9519}" type="presParOf" srcId="{9818A56F-6D8A-4348-9813-A23ACA407CBF}" destId="{D9F48C47-6A12-4EFC-8D97-D48FBC52C27F}" srcOrd="0" destOrd="0" presId="urn:microsoft.com/office/officeart/2005/8/layout/orgChart1"/>
    <dgm:cxn modelId="{3E38BD68-65E4-4E0B-92D2-0DE7EAF6327D}" type="presParOf" srcId="{9818A56F-6D8A-4348-9813-A23ACA407CBF}" destId="{FE239F0F-692A-4444-BBCF-BD2EAD1C0EF4}" srcOrd="1" destOrd="0" presId="urn:microsoft.com/office/officeart/2005/8/layout/orgChart1"/>
    <dgm:cxn modelId="{DEE9D3D5-2EE0-41F6-8AEB-AD5AE6DA374B}" type="presParOf" srcId="{C2C52D5B-1BBC-4A48-BC60-E9634F00F5A7}" destId="{F9C15A08-B990-4832-BDE7-6F0B44E259BB}" srcOrd="1" destOrd="0" presId="urn:microsoft.com/office/officeart/2005/8/layout/orgChart1"/>
    <dgm:cxn modelId="{C792E938-BE27-4B5F-A469-B4036949B185}" type="presParOf" srcId="{C2C52D5B-1BBC-4A48-BC60-E9634F00F5A7}" destId="{96A8729D-ABFC-4B81-9A69-CCBF5626D731}" srcOrd="2" destOrd="0" presId="urn:microsoft.com/office/officeart/2005/8/layout/orgChart1"/>
    <dgm:cxn modelId="{8FAD8EC0-C769-4536-B548-FC526F513795}" type="presParOf" srcId="{A203BCD1-29C1-48F0-B46D-44B2FEA22A64}" destId="{4637C26C-8CEA-4478-BAA9-680CD393A09D}" srcOrd="4" destOrd="0" presId="urn:microsoft.com/office/officeart/2005/8/layout/orgChart1"/>
    <dgm:cxn modelId="{B0E820C4-4265-4745-B0BB-952FB7FEF0F9}" type="presParOf" srcId="{A203BCD1-29C1-48F0-B46D-44B2FEA22A64}" destId="{39841D2E-26E1-43D6-AE17-C14BC567EEEA}" srcOrd="5" destOrd="0" presId="urn:microsoft.com/office/officeart/2005/8/layout/orgChart1"/>
    <dgm:cxn modelId="{4856FAB2-F958-4827-9ED2-88BE6AC2F771}" type="presParOf" srcId="{39841D2E-26E1-43D6-AE17-C14BC567EEEA}" destId="{5F4ACF17-1CC2-481F-9D53-EF42BB54CEDC}" srcOrd="0" destOrd="0" presId="urn:microsoft.com/office/officeart/2005/8/layout/orgChart1"/>
    <dgm:cxn modelId="{D7061578-EAD9-4FA6-9723-9B276BB1C9DD}" type="presParOf" srcId="{5F4ACF17-1CC2-481F-9D53-EF42BB54CEDC}" destId="{268D98BB-0C63-4B66-8755-85888159F486}" srcOrd="0" destOrd="0" presId="urn:microsoft.com/office/officeart/2005/8/layout/orgChart1"/>
    <dgm:cxn modelId="{1D6E3830-4831-4C7F-9466-2AFE9916F006}" type="presParOf" srcId="{5F4ACF17-1CC2-481F-9D53-EF42BB54CEDC}" destId="{5454CED6-1037-4F38-90FB-B653D7D461B0}" srcOrd="1" destOrd="0" presId="urn:microsoft.com/office/officeart/2005/8/layout/orgChart1"/>
    <dgm:cxn modelId="{9DB6513B-5256-4366-B08E-F4E342B46C1A}" type="presParOf" srcId="{39841D2E-26E1-43D6-AE17-C14BC567EEEA}" destId="{7B33C0E4-93C7-4E0C-8BDD-77992BCBC7A1}" srcOrd="1" destOrd="0" presId="urn:microsoft.com/office/officeart/2005/8/layout/orgChart1"/>
    <dgm:cxn modelId="{7B8989AF-5587-4F2E-9208-F300D6F76A5D}" type="presParOf" srcId="{39841D2E-26E1-43D6-AE17-C14BC567EEEA}" destId="{DA076B6B-50DE-4D58-BDA7-19BFC06EE62F}" srcOrd="2" destOrd="0" presId="urn:microsoft.com/office/officeart/2005/8/layout/orgChart1"/>
    <dgm:cxn modelId="{37F6D6F5-D3C4-4A96-8E79-E0DCC0FEB342}" type="presParOf" srcId="{174BD3F2-84A9-4D59-84C0-9EADA62E0ADB}" destId="{E751E92A-AB87-4578-97F7-DDA24844F35B}" srcOrd="2" destOrd="0" presId="urn:microsoft.com/office/officeart/2005/8/layout/orgChart1"/>
    <dgm:cxn modelId="{3819AE48-C314-4B6C-B814-D65BE8673B97}" type="presParOf" srcId="{A8DDD918-0398-4847-A0B6-F62404DA0129}" destId="{D3AEDA43-7DD6-4985-933C-695EF1059DD1}" srcOrd="2" destOrd="0" presId="urn:microsoft.com/office/officeart/2005/8/layout/orgChart1"/>
    <dgm:cxn modelId="{AEAB8BB8-00E3-4BF0-958B-516755B1DE63}" type="presParOf" srcId="{A8DDD918-0398-4847-A0B6-F62404DA0129}" destId="{B9E5606D-49DF-4D5A-BFF1-0AF846BF3D49}" srcOrd="3" destOrd="0" presId="urn:microsoft.com/office/officeart/2005/8/layout/orgChart1"/>
    <dgm:cxn modelId="{A5D85529-6E33-4F33-8E95-9EBCCD30D1A7}" type="presParOf" srcId="{B9E5606D-49DF-4D5A-BFF1-0AF846BF3D49}" destId="{4E826553-0976-45A8-A0E2-A344A3C612EA}" srcOrd="0" destOrd="0" presId="urn:microsoft.com/office/officeart/2005/8/layout/orgChart1"/>
    <dgm:cxn modelId="{05935189-277C-458E-8E81-F32B79968792}" type="presParOf" srcId="{4E826553-0976-45A8-A0E2-A344A3C612EA}" destId="{057ABAB7-1401-47FC-A931-D2685A213CB8}" srcOrd="0" destOrd="0" presId="urn:microsoft.com/office/officeart/2005/8/layout/orgChart1"/>
    <dgm:cxn modelId="{3C4B1366-C8F0-4A43-9B93-7CC9D6E3FACB}" type="presParOf" srcId="{4E826553-0976-45A8-A0E2-A344A3C612EA}" destId="{A3056294-9E15-4643-A597-A2EB3BA236F1}" srcOrd="1" destOrd="0" presId="urn:microsoft.com/office/officeart/2005/8/layout/orgChart1"/>
    <dgm:cxn modelId="{233A9C9D-70DF-4C0D-BA7C-B71384731212}" type="presParOf" srcId="{B9E5606D-49DF-4D5A-BFF1-0AF846BF3D49}" destId="{FA10E11F-53FB-4911-8B4C-1A1EDB0F013E}" srcOrd="1" destOrd="0" presId="urn:microsoft.com/office/officeart/2005/8/layout/orgChart1"/>
    <dgm:cxn modelId="{DCE6E7B1-7B41-413D-8E3C-5C1706157CCB}" type="presParOf" srcId="{FA10E11F-53FB-4911-8B4C-1A1EDB0F013E}" destId="{62818051-8062-401F-9432-1C65E42A5A9B}" srcOrd="0" destOrd="0" presId="urn:microsoft.com/office/officeart/2005/8/layout/orgChart1"/>
    <dgm:cxn modelId="{C42C916E-995E-476D-A502-EAED170F7227}" type="presParOf" srcId="{FA10E11F-53FB-4911-8B4C-1A1EDB0F013E}" destId="{7E3F2510-0539-4FC0-876A-E2BE40F34AC0}" srcOrd="1" destOrd="0" presId="urn:microsoft.com/office/officeart/2005/8/layout/orgChart1"/>
    <dgm:cxn modelId="{A897B4C0-3370-4484-B4DF-5B6D52519AAC}" type="presParOf" srcId="{7E3F2510-0539-4FC0-876A-E2BE40F34AC0}" destId="{62E69751-9A63-491C-95EE-DA52EED2AC91}" srcOrd="0" destOrd="0" presId="urn:microsoft.com/office/officeart/2005/8/layout/orgChart1"/>
    <dgm:cxn modelId="{B95FA6AB-D385-4339-99F3-9DDECC626C59}" type="presParOf" srcId="{62E69751-9A63-491C-95EE-DA52EED2AC91}" destId="{10797C5B-B505-4A0C-84D9-244282DFC01B}" srcOrd="0" destOrd="0" presId="urn:microsoft.com/office/officeart/2005/8/layout/orgChart1"/>
    <dgm:cxn modelId="{AD7575F1-6459-4428-AAF7-43E6ADBCBE3F}" type="presParOf" srcId="{62E69751-9A63-491C-95EE-DA52EED2AC91}" destId="{D303F6E6-A9F6-4232-8680-C6B2D7818F4C}" srcOrd="1" destOrd="0" presId="urn:microsoft.com/office/officeart/2005/8/layout/orgChart1"/>
    <dgm:cxn modelId="{1527F8EA-6169-4FCF-BD3C-9A51BAA2EF5F}" type="presParOf" srcId="{7E3F2510-0539-4FC0-876A-E2BE40F34AC0}" destId="{1D9C082C-BD6A-4C35-B417-AB9CC13BB06D}" srcOrd="1" destOrd="0" presId="urn:microsoft.com/office/officeart/2005/8/layout/orgChart1"/>
    <dgm:cxn modelId="{3B43FE12-2757-48D4-8E96-53145BB6E132}" type="presParOf" srcId="{7E3F2510-0539-4FC0-876A-E2BE40F34AC0}" destId="{61D1BCA0-E109-4FD5-8E53-CB1E318F4562}" srcOrd="2" destOrd="0" presId="urn:microsoft.com/office/officeart/2005/8/layout/orgChart1"/>
    <dgm:cxn modelId="{16BD095F-2BA8-47D9-AAC3-6D4800388C4E}" type="presParOf" srcId="{FA10E11F-53FB-4911-8B4C-1A1EDB0F013E}" destId="{CA5EBF95-2489-4516-9925-0976FBA22283}" srcOrd="2" destOrd="0" presId="urn:microsoft.com/office/officeart/2005/8/layout/orgChart1"/>
    <dgm:cxn modelId="{150289C2-5F51-4E89-B336-7B39F9123478}" type="presParOf" srcId="{FA10E11F-53FB-4911-8B4C-1A1EDB0F013E}" destId="{4E960375-A537-4109-B5E6-CCDE1CF84794}" srcOrd="3" destOrd="0" presId="urn:microsoft.com/office/officeart/2005/8/layout/orgChart1"/>
    <dgm:cxn modelId="{C3616941-8B2D-47C7-9D7F-16C0EA93B07F}" type="presParOf" srcId="{4E960375-A537-4109-B5E6-CCDE1CF84794}" destId="{2AE203ED-C2E4-4193-A0CF-DFAE52FA6C52}" srcOrd="0" destOrd="0" presId="urn:microsoft.com/office/officeart/2005/8/layout/orgChart1"/>
    <dgm:cxn modelId="{1FEFE74B-0F26-4D65-A076-3A65696CF660}" type="presParOf" srcId="{2AE203ED-C2E4-4193-A0CF-DFAE52FA6C52}" destId="{77316D5F-1F04-4258-904D-ABDAF57E10D2}" srcOrd="0" destOrd="0" presId="urn:microsoft.com/office/officeart/2005/8/layout/orgChart1"/>
    <dgm:cxn modelId="{58DB7C7C-3074-42BD-9860-43E732F1BA52}" type="presParOf" srcId="{2AE203ED-C2E4-4193-A0CF-DFAE52FA6C52}" destId="{95A14E36-7A30-4DFB-A61F-B4B4C808E296}" srcOrd="1" destOrd="0" presId="urn:microsoft.com/office/officeart/2005/8/layout/orgChart1"/>
    <dgm:cxn modelId="{4B05DB96-268A-459F-80C6-22F8C73C6BD4}" type="presParOf" srcId="{4E960375-A537-4109-B5E6-CCDE1CF84794}" destId="{80075B61-0E82-4014-B064-4FDECB74DEA2}" srcOrd="1" destOrd="0" presId="urn:microsoft.com/office/officeart/2005/8/layout/orgChart1"/>
    <dgm:cxn modelId="{0DA3835A-73F9-4FDD-BCB3-679E5E1770CD}" type="presParOf" srcId="{4E960375-A537-4109-B5E6-CCDE1CF84794}" destId="{787EB942-B69F-4248-8844-564489CEFCAC}" srcOrd="2" destOrd="0" presId="urn:microsoft.com/office/officeart/2005/8/layout/orgChart1"/>
    <dgm:cxn modelId="{AC6C7487-6670-4DDB-B455-BAB5C07BE129}" type="presParOf" srcId="{B9E5606D-49DF-4D5A-BFF1-0AF846BF3D49}" destId="{4A4D7C29-3C96-4499-B93E-3631A01B465E}" srcOrd="2" destOrd="0" presId="urn:microsoft.com/office/officeart/2005/8/layout/orgChart1"/>
    <dgm:cxn modelId="{B8867677-C30F-4A14-BA3D-3927AD3CBF83}" type="presParOf" srcId="{A8DDD918-0398-4847-A0B6-F62404DA0129}" destId="{69406594-7479-440C-A3F1-44F1FBF3A71F}" srcOrd="4" destOrd="0" presId="urn:microsoft.com/office/officeart/2005/8/layout/orgChart1"/>
    <dgm:cxn modelId="{572E7774-ACF0-49EE-9774-B0A22ABF0F75}" type="presParOf" srcId="{A8DDD918-0398-4847-A0B6-F62404DA0129}" destId="{BFF8415F-D2CE-4001-B8C0-61A30CD16C80}" srcOrd="5" destOrd="0" presId="urn:microsoft.com/office/officeart/2005/8/layout/orgChart1"/>
    <dgm:cxn modelId="{ACD23592-CA5A-48C3-905C-CBD7AF07BBA5}" type="presParOf" srcId="{BFF8415F-D2CE-4001-B8C0-61A30CD16C80}" destId="{9A7B623B-E451-44B9-9E74-F1B3E0FB6209}" srcOrd="0" destOrd="0" presId="urn:microsoft.com/office/officeart/2005/8/layout/orgChart1"/>
    <dgm:cxn modelId="{186747FB-7F1E-4B36-A9C1-0020811F4BAF}" type="presParOf" srcId="{9A7B623B-E451-44B9-9E74-F1B3E0FB6209}" destId="{D4C2F3AF-FD1E-41DB-BE25-D41526972E96}" srcOrd="0" destOrd="0" presId="urn:microsoft.com/office/officeart/2005/8/layout/orgChart1"/>
    <dgm:cxn modelId="{28DDE7CC-0E17-46FA-BAD2-50A46A0F5FB6}" type="presParOf" srcId="{9A7B623B-E451-44B9-9E74-F1B3E0FB6209}" destId="{5CF74C46-1ED3-4ACE-948D-7A16D233B497}" srcOrd="1" destOrd="0" presId="urn:microsoft.com/office/officeart/2005/8/layout/orgChart1"/>
    <dgm:cxn modelId="{11366E13-195A-4994-8265-6B0B2CDA154D}" type="presParOf" srcId="{BFF8415F-D2CE-4001-B8C0-61A30CD16C80}" destId="{2207FBC7-1420-4CC2-BCFB-10B160C5B4F5}" srcOrd="1" destOrd="0" presId="urn:microsoft.com/office/officeart/2005/8/layout/orgChart1"/>
    <dgm:cxn modelId="{45DBE489-8DA1-4570-9239-0E2AD2209834}" type="presParOf" srcId="{2207FBC7-1420-4CC2-BCFB-10B160C5B4F5}" destId="{0C202C84-7537-437F-9004-C783809271DA}" srcOrd="0" destOrd="0" presId="urn:microsoft.com/office/officeart/2005/8/layout/orgChart1"/>
    <dgm:cxn modelId="{F9D2D415-1017-49AA-95F1-6350C1AD55BD}" type="presParOf" srcId="{2207FBC7-1420-4CC2-BCFB-10B160C5B4F5}" destId="{6EFB1C7B-0D95-4C1D-BBE6-38D22AF3F95A}" srcOrd="1" destOrd="0" presId="urn:microsoft.com/office/officeart/2005/8/layout/orgChart1"/>
    <dgm:cxn modelId="{15D5661E-7B22-444F-9D91-245DD95C0C63}" type="presParOf" srcId="{6EFB1C7B-0D95-4C1D-BBE6-38D22AF3F95A}" destId="{246A7EF1-E5A8-41F1-9887-2B728479738E}" srcOrd="0" destOrd="0" presId="urn:microsoft.com/office/officeart/2005/8/layout/orgChart1"/>
    <dgm:cxn modelId="{F98C84C2-49E7-4652-827D-A2F90E7A154A}" type="presParOf" srcId="{246A7EF1-E5A8-41F1-9887-2B728479738E}" destId="{FE3945B1-5A9E-4D36-97F1-A8C304227477}" srcOrd="0" destOrd="0" presId="urn:microsoft.com/office/officeart/2005/8/layout/orgChart1"/>
    <dgm:cxn modelId="{4D2D1566-73E8-40BD-891C-F9A8EE9A0A04}" type="presParOf" srcId="{246A7EF1-E5A8-41F1-9887-2B728479738E}" destId="{7707098F-D1A4-4AD0-A015-E084BC858B10}" srcOrd="1" destOrd="0" presId="urn:microsoft.com/office/officeart/2005/8/layout/orgChart1"/>
    <dgm:cxn modelId="{5B21CD1A-D021-4B35-BF1F-32D08913331C}" type="presParOf" srcId="{6EFB1C7B-0D95-4C1D-BBE6-38D22AF3F95A}" destId="{2632D480-796D-4983-8433-28FBF4448EAD}" srcOrd="1" destOrd="0" presId="urn:microsoft.com/office/officeart/2005/8/layout/orgChart1"/>
    <dgm:cxn modelId="{24FED1A5-2CFC-4AF4-8FBA-9DA3DC3F5B9B}" type="presParOf" srcId="{6EFB1C7B-0D95-4C1D-BBE6-38D22AF3F95A}" destId="{01EE14C8-579C-435B-9C8E-32189D6B2082}" srcOrd="2" destOrd="0" presId="urn:microsoft.com/office/officeart/2005/8/layout/orgChart1"/>
    <dgm:cxn modelId="{4BB1864D-141C-4FDF-B043-A70CFD9E815F}" type="presParOf" srcId="{2207FBC7-1420-4CC2-BCFB-10B160C5B4F5}" destId="{0832A27D-6D06-421A-9C34-93A1245821AD}" srcOrd="2" destOrd="0" presId="urn:microsoft.com/office/officeart/2005/8/layout/orgChart1"/>
    <dgm:cxn modelId="{B7A6E068-6225-46A8-A8DE-BC1C9812F17A}" type="presParOf" srcId="{2207FBC7-1420-4CC2-BCFB-10B160C5B4F5}" destId="{17F0E8E2-58E8-4DCC-9D0A-76D5FA0099E6}" srcOrd="3" destOrd="0" presId="urn:microsoft.com/office/officeart/2005/8/layout/orgChart1"/>
    <dgm:cxn modelId="{2B6EF2C8-4643-4949-9DBE-F433B8287C43}" type="presParOf" srcId="{17F0E8E2-58E8-4DCC-9D0A-76D5FA0099E6}" destId="{C2D05708-4FE8-4AD0-AEAD-653259A4A13D}" srcOrd="0" destOrd="0" presId="urn:microsoft.com/office/officeart/2005/8/layout/orgChart1"/>
    <dgm:cxn modelId="{1BB58AFB-DE8E-4EC6-B5A4-D804924FDCAE}" type="presParOf" srcId="{C2D05708-4FE8-4AD0-AEAD-653259A4A13D}" destId="{2096AA0C-8ADE-498D-811F-76AFE7D71C8A}" srcOrd="0" destOrd="0" presId="urn:microsoft.com/office/officeart/2005/8/layout/orgChart1"/>
    <dgm:cxn modelId="{76E9B886-0921-4674-906C-3B590A9082B5}" type="presParOf" srcId="{C2D05708-4FE8-4AD0-AEAD-653259A4A13D}" destId="{5BB2A0CD-9E7A-4B14-8C36-0E5FFA9CB8EC}" srcOrd="1" destOrd="0" presId="urn:microsoft.com/office/officeart/2005/8/layout/orgChart1"/>
    <dgm:cxn modelId="{474A9223-5F35-48D4-A129-33DECC5A1187}" type="presParOf" srcId="{17F0E8E2-58E8-4DCC-9D0A-76D5FA0099E6}" destId="{AADCE27C-44D8-4988-8A2F-800E27D375F0}" srcOrd="1" destOrd="0" presId="urn:microsoft.com/office/officeart/2005/8/layout/orgChart1"/>
    <dgm:cxn modelId="{8FF3835C-348A-4D49-B9AB-AE0826E154A7}" type="presParOf" srcId="{17F0E8E2-58E8-4DCC-9D0A-76D5FA0099E6}" destId="{F163DF8F-E8B3-490F-9FEE-831AA83C0A7D}" srcOrd="2" destOrd="0" presId="urn:microsoft.com/office/officeart/2005/8/layout/orgChart1"/>
    <dgm:cxn modelId="{19B88030-2FB1-4ECE-BF3B-62BFB71CB7BF}" type="presParOf" srcId="{2207FBC7-1420-4CC2-BCFB-10B160C5B4F5}" destId="{0961A74B-C1DA-47FD-9C5A-98E1BEDFF3D2}" srcOrd="4" destOrd="0" presId="urn:microsoft.com/office/officeart/2005/8/layout/orgChart1"/>
    <dgm:cxn modelId="{D02408BE-1BCE-4958-A964-4A30DE0B0C87}" type="presParOf" srcId="{2207FBC7-1420-4CC2-BCFB-10B160C5B4F5}" destId="{A1A2C93E-C312-404A-A32B-5CB481F2A8BD}" srcOrd="5" destOrd="0" presId="urn:microsoft.com/office/officeart/2005/8/layout/orgChart1"/>
    <dgm:cxn modelId="{86B8B7B7-1745-4C60-AC5D-A3B31E5F436C}" type="presParOf" srcId="{A1A2C93E-C312-404A-A32B-5CB481F2A8BD}" destId="{9A60637F-9ED0-42DB-905B-03ADEE9FC869}" srcOrd="0" destOrd="0" presId="urn:microsoft.com/office/officeart/2005/8/layout/orgChart1"/>
    <dgm:cxn modelId="{51F2F165-48BB-4A72-B12E-C873ADC0A500}" type="presParOf" srcId="{9A60637F-9ED0-42DB-905B-03ADEE9FC869}" destId="{B6D81572-6C0B-4D15-9F21-130C1B6BABC2}" srcOrd="0" destOrd="0" presId="urn:microsoft.com/office/officeart/2005/8/layout/orgChart1"/>
    <dgm:cxn modelId="{C16C169C-13B6-443D-9654-26F7DAF5CB46}" type="presParOf" srcId="{9A60637F-9ED0-42DB-905B-03ADEE9FC869}" destId="{B889423B-F0A0-4641-9D0D-CF90945F0E52}" srcOrd="1" destOrd="0" presId="urn:microsoft.com/office/officeart/2005/8/layout/orgChart1"/>
    <dgm:cxn modelId="{A656BBBE-5191-4F75-9EE6-12241753753B}" type="presParOf" srcId="{A1A2C93E-C312-404A-A32B-5CB481F2A8BD}" destId="{2A9C73BF-99C8-4F93-BC51-7B3AE2E24520}" srcOrd="1" destOrd="0" presId="urn:microsoft.com/office/officeart/2005/8/layout/orgChart1"/>
    <dgm:cxn modelId="{C73B5BF8-9521-47E6-9ECA-D91291A53EFA}" type="presParOf" srcId="{2A9C73BF-99C8-4F93-BC51-7B3AE2E24520}" destId="{C2C68935-E5E5-4B40-ADFF-78B874FD57BB}" srcOrd="0" destOrd="0" presId="urn:microsoft.com/office/officeart/2005/8/layout/orgChart1"/>
    <dgm:cxn modelId="{2C68C78B-83CC-435E-A363-83A9BA61F4D2}" type="presParOf" srcId="{2A9C73BF-99C8-4F93-BC51-7B3AE2E24520}" destId="{D221B558-6473-47AD-8CE8-E36C0979A78A}" srcOrd="1" destOrd="0" presId="urn:microsoft.com/office/officeart/2005/8/layout/orgChart1"/>
    <dgm:cxn modelId="{1D130F30-A5AF-40CB-B3FF-E449C236618E}" type="presParOf" srcId="{D221B558-6473-47AD-8CE8-E36C0979A78A}" destId="{91E3F521-AFA8-402F-9F7E-D4CFA56ED0AC}" srcOrd="0" destOrd="0" presId="urn:microsoft.com/office/officeart/2005/8/layout/orgChart1"/>
    <dgm:cxn modelId="{42D3AA14-B9A1-41D4-AC05-698B5FAB8706}" type="presParOf" srcId="{91E3F521-AFA8-402F-9F7E-D4CFA56ED0AC}" destId="{02B28BE6-86EB-47C7-8C70-94086F67D603}" srcOrd="0" destOrd="0" presId="urn:microsoft.com/office/officeart/2005/8/layout/orgChart1"/>
    <dgm:cxn modelId="{6311F0DD-83E9-492B-907C-62A0094043CB}" type="presParOf" srcId="{91E3F521-AFA8-402F-9F7E-D4CFA56ED0AC}" destId="{C730CD55-D01C-4A5D-8C8A-54B0DFCCB8EE}" srcOrd="1" destOrd="0" presId="urn:microsoft.com/office/officeart/2005/8/layout/orgChart1"/>
    <dgm:cxn modelId="{6D870E09-C09B-4511-9066-C32BF89C4B87}" type="presParOf" srcId="{D221B558-6473-47AD-8CE8-E36C0979A78A}" destId="{8005A1B8-7061-427A-90CA-0937E5CF3577}" srcOrd="1" destOrd="0" presId="urn:microsoft.com/office/officeart/2005/8/layout/orgChart1"/>
    <dgm:cxn modelId="{6E0DD10D-9118-4270-931F-B8BBD1A112E3}" type="presParOf" srcId="{D221B558-6473-47AD-8CE8-E36C0979A78A}" destId="{ECED38F1-0F3E-4A98-851B-95E59B242A50}" srcOrd="2" destOrd="0" presId="urn:microsoft.com/office/officeart/2005/8/layout/orgChart1"/>
    <dgm:cxn modelId="{01324C93-41F1-4163-B51C-F05D78D8B42C}" type="presParOf" srcId="{2A9C73BF-99C8-4F93-BC51-7B3AE2E24520}" destId="{C7A2AA69-3F1F-43FC-868F-F2AC90DF4DCF}" srcOrd="2" destOrd="0" presId="urn:microsoft.com/office/officeart/2005/8/layout/orgChart1"/>
    <dgm:cxn modelId="{7AA624D2-A5A5-423A-9416-610084B4FD37}" type="presParOf" srcId="{2A9C73BF-99C8-4F93-BC51-7B3AE2E24520}" destId="{13672D10-8920-44B5-8CD1-686C7F5D8A97}" srcOrd="3" destOrd="0" presId="urn:microsoft.com/office/officeart/2005/8/layout/orgChart1"/>
    <dgm:cxn modelId="{0A741739-36E0-4269-B71C-5D5F3A8D227D}" type="presParOf" srcId="{13672D10-8920-44B5-8CD1-686C7F5D8A97}" destId="{B83FFED5-A59D-42CF-BA49-A623E0B82654}" srcOrd="0" destOrd="0" presId="urn:microsoft.com/office/officeart/2005/8/layout/orgChart1"/>
    <dgm:cxn modelId="{8DDC42C5-DFF0-4F6A-A904-486923DB6897}" type="presParOf" srcId="{B83FFED5-A59D-42CF-BA49-A623E0B82654}" destId="{A7D3E9B6-3A87-49FD-93A2-AFFA18111EBA}" srcOrd="0" destOrd="0" presId="urn:microsoft.com/office/officeart/2005/8/layout/orgChart1"/>
    <dgm:cxn modelId="{FF3E64CC-E757-4E7D-8C7A-C3B722048721}" type="presParOf" srcId="{B83FFED5-A59D-42CF-BA49-A623E0B82654}" destId="{C52F67A8-DA4A-486C-9D28-D092958E9785}" srcOrd="1" destOrd="0" presId="urn:microsoft.com/office/officeart/2005/8/layout/orgChart1"/>
    <dgm:cxn modelId="{6E5CC426-4D4A-4ED6-B911-A13A66A548A8}" type="presParOf" srcId="{13672D10-8920-44B5-8CD1-686C7F5D8A97}" destId="{AC8985FC-6C6F-4661-812D-AEEBBB8C6AF2}" srcOrd="1" destOrd="0" presId="urn:microsoft.com/office/officeart/2005/8/layout/orgChart1"/>
    <dgm:cxn modelId="{7A6092B4-118C-4BCE-B279-5C4465D781C5}" type="presParOf" srcId="{13672D10-8920-44B5-8CD1-686C7F5D8A97}" destId="{01A29962-AA3B-4BF8-9002-07BA94EEA787}" srcOrd="2" destOrd="0" presId="urn:microsoft.com/office/officeart/2005/8/layout/orgChart1"/>
    <dgm:cxn modelId="{A32A6A2C-2380-48A9-ADF3-05F938BA4F8F}" type="presParOf" srcId="{2A9C73BF-99C8-4F93-BC51-7B3AE2E24520}" destId="{7752A4F5-E9C6-4294-BAFC-3C73B855498A}" srcOrd="4" destOrd="0" presId="urn:microsoft.com/office/officeart/2005/8/layout/orgChart1"/>
    <dgm:cxn modelId="{A695D023-E943-42CC-BDD9-9F8F4A8AD0C6}" type="presParOf" srcId="{2A9C73BF-99C8-4F93-BC51-7B3AE2E24520}" destId="{5B2A2403-E41B-4245-8ED3-13AD0BCDEEFF}" srcOrd="5" destOrd="0" presId="urn:microsoft.com/office/officeart/2005/8/layout/orgChart1"/>
    <dgm:cxn modelId="{20C0E10E-6A9D-4F92-9324-0DC979837567}" type="presParOf" srcId="{5B2A2403-E41B-4245-8ED3-13AD0BCDEEFF}" destId="{79D91F51-87D8-4602-A26F-18EA9920E79F}" srcOrd="0" destOrd="0" presId="urn:microsoft.com/office/officeart/2005/8/layout/orgChart1"/>
    <dgm:cxn modelId="{8F2ECF54-C632-4F55-887A-9FA4BBE710BD}" type="presParOf" srcId="{79D91F51-87D8-4602-A26F-18EA9920E79F}" destId="{C1017923-6D75-4BE1-88C8-8E394DC9CF56}" srcOrd="0" destOrd="0" presId="urn:microsoft.com/office/officeart/2005/8/layout/orgChart1"/>
    <dgm:cxn modelId="{C0DB3717-8347-4ED1-8B68-1DD8A6F71F7D}" type="presParOf" srcId="{79D91F51-87D8-4602-A26F-18EA9920E79F}" destId="{16FA0D42-64A7-435D-98AA-A11758B60B8E}" srcOrd="1" destOrd="0" presId="urn:microsoft.com/office/officeart/2005/8/layout/orgChart1"/>
    <dgm:cxn modelId="{982D8903-4005-4DB8-9C02-36132FC2B91A}" type="presParOf" srcId="{5B2A2403-E41B-4245-8ED3-13AD0BCDEEFF}" destId="{0D842C94-E141-40C6-BD1D-8DD48AF1671A}" srcOrd="1" destOrd="0" presId="urn:microsoft.com/office/officeart/2005/8/layout/orgChart1"/>
    <dgm:cxn modelId="{B02EA0E8-15DC-4458-BA73-7311733139C8}" type="presParOf" srcId="{0D842C94-E141-40C6-BD1D-8DD48AF1671A}" destId="{B8019E12-7998-4D5E-B4A3-ACB8C2DEEF4F}" srcOrd="0" destOrd="0" presId="urn:microsoft.com/office/officeart/2005/8/layout/orgChart1"/>
    <dgm:cxn modelId="{78B0DE5F-4088-471B-B2F9-7B777CF78131}" type="presParOf" srcId="{0D842C94-E141-40C6-BD1D-8DD48AF1671A}" destId="{1230D0D4-C09D-446C-8AF3-C2DDF5BAF06C}" srcOrd="1" destOrd="0" presId="urn:microsoft.com/office/officeart/2005/8/layout/orgChart1"/>
    <dgm:cxn modelId="{34E3BDEB-B7E6-4EE2-839D-556EDD6F592C}" type="presParOf" srcId="{1230D0D4-C09D-446C-8AF3-C2DDF5BAF06C}" destId="{C8C6DEB4-6F86-4A4D-A8F6-10A8E36CB513}" srcOrd="0" destOrd="0" presId="urn:microsoft.com/office/officeart/2005/8/layout/orgChart1"/>
    <dgm:cxn modelId="{5101F35E-7B99-4042-BE1B-30E1B63AA8F6}" type="presParOf" srcId="{C8C6DEB4-6F86-4A4D-A8F6-10A8E36CB513}" destId="{1D70D6C0-E6EC-4C0B-A110-0C794C4DCD4E}" srcOrd="0" destOrd="0" presId="urn:microsoft.com/office/officeart/2005/8/layout/orgChart1"/>
    <dgm:cxn modelId="{EA22DA4C-BD24-45EA-9CFC-F35195617D4F}" type="presParOf" srcId="{C8C6DEB4-6F86-4A4D-A8F6-10A8E36CB513}" destId="{05A7D0AF-EB1C-48E7-8BE0-499BD029E227}" srcOrd="1" destOrd="0" presId="urn:microsoft.com/office/officeart/2005/8/layout/orgChart1"/>
    <dgm:cxn modelId="{81BD571F-605E-4968-913F-CF28F93AAF24}" type="presParOf" srcId="{1230D0D4-C09D-446C-8AF3-C2DDF5BAF06C}" destId="{4A1DA8FD-B821-4CE5-B54E-C29F28BBE494}" srcOrd="1" destOrd="0" presId="urn:microsoft.com/office/officeart/2005/8/layout/orgChart1"/>
    <dgm:cxn modelId="{18E4D755-B3BF-4909-98ED-FCD6C8BB3CD5}" type="presParOf" srcId="{1230D0D4-C09D-446C-8AF3-C2DDF5BAF06C}" destId="{D7163942-8BB4-401B-A806-2C1C577481B8}" srcOrd="2" destOrd="0" presId="urn:microsoft.com/office/officeart/2005/8/layout/orgChart1"/>
    <dgm:cxn modelId="{A5B6CA57-8F98-4C32-8A7A-5DC4DCBD57A6}" type="presParOf" srcId="{0D842C94-E141-40C6-BD1D-8DD48AF1671A}" destId="{F5D0866F-30B3-4C32-9057-A9D0AEF2501F}" srcOrd="2" destOrd="0" presId="urn:microsoft.com/office/officeart/2005/8/layout/orgChart1"/>
    <dgm:cxn modelId="{D26FD761-20DB-45E0-805C-CAC6E01D0DA0}" type="presParOf" srcId="{0D842C94-E141-40C6-BD1D-8DD48AF1671A}" destId="{4FA0F0DC-6AA6-4B5A-BCC2-941ED7EEB216}" srcOrd="3" destOrd="0" presId="urn:microsoft.com/office/officeart/2005/8/layout/orgChart1"/>
    <dgm:cxn modelId="{2A477C35-91C2-4F3C-BD5D-02E4A71184B1}" type="presParOf" srcId="{4FA0F0DC-6AA6-4B5A-BCC2-941ED7EEB216}" destId="{3CBA67E4-2AC4-4554-85C4-919753B9BE17}" srcOrd="0" destOrd="0" presId="urn:microsoft.com/office/officeart/2005/8/layout/orgChart1"/>
    <dgm:cxn modelId="{1772F3EF-4047-4888-86D0-9052FA843FDD}" type="presParOf" srcId="{3CBA67E4-2AC4-4554-85C4-919753B9BE17}" destId="{20D5A400-2714-40BD-A051-F3BBE431F535}" srcOrd="0" destOrd="0" presId="urn:microsoft.com/office/officeart/2005/8/layout/orgChart1"/>
    <dgm:cxn modelId="{547565B1-24E2-4203-9622-8BCA43CD439E}" type="presParOf" srcId="{3CBA67E4-2AC4-4554-85C4-919753B9BE17}" destId="{F15F115F-2E44-4A7D-9863-3526A1C4885A}" srcOrd="1" destOrd="0" presId="urn:microsoft.com/office/officeart/2005/8/layout/orgChart1"/>
    <dgm:cxn modelId="{D1F18356-54F6-47C8-AB8C-8BBB83E0A745}" type="presParOf" srcId="{4FA0F0DC-6AA6-4B5A-BCC2-941ED7EEB216}" destId="{A9B3B142-1FEA-4440-8886-946B77359AE3}" srcOrd="1" destOrd="0" presId="urn:microsoft.com/office/officeart/2005/8/layout/orgChart1"/>
    <dgm:cxn modelId="{C190DF52-236C-47B3-B1C2-66671F81DED8}" type="presParOf" srcId="{4FA0F0DC-6AA6-4B5A-BCC2-941ED7EEB216}" destId="{1AB454D2-B961-419B-8B87-2F1CC9BCAF77}" srcOrd="2" destOrd="0" presId="urn:microsoft.com/office/officeart/2005/8/layout/orgChart1"/>
    <dgm:cxn modelId="{F2E9AB97-BA67-4681-9013-22C9B638F5FD}" type="presParOf" srcId="{0D842C94-E141-40C6-BD1D-8DD48AF1671A}" destId="{FEF21AF5-8625-4207-9055-F161231D05C8}" srcOrd="4" destOrd="0" presId="urn:microsoft.com/office/officeart/2005/8/layout/orgChart1"/>
    <dgm:cxn modelId="{107070D8-073B-4AF3-A22F-FAFA7BA7D797}" type="presParOf" srcId="{0D842C94-E141-40C6-BD1D-8DD48AF1671A}" destId="{F84D4B6C-D9D1-45C9-86D0-11CD75D7284E}" srcOrd="5" destOrd="0" presId="urn:microsoft.com/office/officeart/2005/8/layout/orgChart1"/>
    <dgm:cxn modelId="{2F4C420A-03B7-45E9-994B-D744116993FC}" type="presParOf" srcId="{F84D4B6C-D9D1-45C9-86D0-11CD75D7284E}" destId="{8F77A90C-DE6D-4F79-91CD-E90A6C406B3E}" srcOrd="0" destOrd="0" presId="urn:microsoft.com/office/officeart/2005/8/layout/orgChart1"/>
    <dgm:cxn modelId="{24105391-8C90-46AA-BE48-D2DEFE6A466A}" type="presParOf" srcId="{8F77A90C-DE6D-4F79-91CD-E90A6C406B3E}" destId="{B430EBDE-461B-4983-BF57-877612CC8A0F}" srcOrd="0" destOrd="0" presId="urn:microsoft.com/office/officeart/2005/8/layout/orgChart1"/>
    <dgm:cxn modelId="{C69A3B52-E981-4325-9F6C-A9193EA407CC}" type="presParOf" srcId="{8F77A90C-DE6D-4F79-91CD-E90A6C406B3E}" destId="{E74BD286-4209-4FEB-829C-4CA9FC857B3A}" srcOrd="1" destOrd="0" presId="urn:microsoft.com/office/officeart/2005/8/layout/orgChart1"/>
    <dgm:cxn modelId="{A616808C-F68F-4FA1-8D1B-C3F78481A124}" type="presParOf" srcId="{F84D4B6C-D9D1-45C9-86D0-11CD75D7284E}" destId="{F4A04E06-8754-4629-AC7B-200F57CD43F8}" srcOrd="1" destOrd="0" presId="urn:microsoft.com/office/officeart/2005/8/layout/orgChart1"/>
    <dgm:cxn modelId="{20759050-4786-46B4-B7AA-4B0E2648ADCE}" type="presParOf" srcId="{F84D4B6C-D9D1-45C9-86D0-11CD75D7284E}" destId="{B5215A18-8E3B-41AB-8BFB-D62D08896237}" srcOrd="2" destOrd="0" presId="urn:microsoft.com/office/officeart/2005/8/layout/orgChart1"/>
    <dgm:cxn modelId="{5606FEF0-26BC-4122-96AB-D201412AC910}" type="presParOf" srcId="{5B2A2403-E41B-4245-8ED3-13AD0BCDEEFF}" destId="{99DED240-A568-4FB9-8B3A-740816240C7D}" srcOrd="2" destOrd="0" presId="urn:microsoft.com/office/officeart/2005/8/layout/orgChart1"/>
    <dgm:cxn modelId="{623B7F45-1BF9-40BB-86C6-C2FB25AFE4D8}" type="presParOf" srcId="{A1A2C93E-C312-404A-A32B-5CB481F2A8BD}" destId="{90AFA9DB-7838-4558-96A6-042D03BE8806}" srcOrd="2" destOrd="0" presId="urn:microsoft.com/office/officeart/2005/8/layout/orgChart1"/>
    <dgm:cxn modelId="{9168FFCB-9BAB-40E4-BEC0-C5D87E412A48}" type="presParOf" srcId="{BFF8415F-D2CE-4001-B8C0-61A30CD16C80}" destId="{5FC0D052-86A6-4890-8B5F-DC72D9F4BC8C}" srcOrd="2" destOrd="0" presId="urn:microsoft.com/office/officeart/2005/8/layout/orgChart1"/>
    <dgm:cxn modelId="{77A5F948-355B-441F-9E8A-D39ADBD25E1E}" type="presParOf" srcId="{A48A508A-E284-44F4-844A-D2F8215C2BDF}" destId="{1DCC5BF2-F521-43C0-8655-ADAE07C7EB93}" srcOrd="2" destOrd="0" presId="urn:microsoft.com/office/officeart/2005/8/layout/orgChart1"/>
    <dgm:cxn modelId="{6E979A4C-1529-4031-8679-4D3494223E74}" type="presParOf" srcId="{1DCC5BF2-F521-43C0-8655-ADAE07C7EB93}" destId="{0C2AB576-CFE4-4C53-AFFB-20211E466EA0}" srcOrd="0" destOrd="0" presId="urn:microsoft.com/office/officeart/2005/8/layout/orgChart1"/>
    <dgm:cxn modelId="{9C1122CE-37F2-42C0-94F7-C1160D503076}" type="presParOf" srcId="{1DCC5BF2-F521-43C0-8655-ADAE07C7EB93}" destId="{2DC94A40-2E8C-411D-8D46-330FA9A469BD}" srcOrd="1" destOrd="0" presId="urn:microsoft.com/office/officeart/2005/8/layout/orgChart1"/>
    <dgm:cxn modelId="{B3D57CE2-136A-4E4C-8DB3-A31F2E025D4D}" type="presParOf" srcId="{2DC94A40-2E8C-411D-8D46-330FA9A469BD}" destId="{57069FFF-8D6D-475C-9080-40B3EADF5C29}" srcOrd="0" destOrd="0" presId="urn:microsoft.com/office/officeart/2005/8/layout/orgChart1"/>
    <dgm:cxn modelId="{BEC8DEFB-16BD-4D1B-BC38-0CE87313766B}" type="presParOf" srcId="{57069FFF-8D6D-475C-9080-40B3EADF5C29}" destId="{F2FA1558-F803-4F63-8459-F20337CA91ED}" srcOrd="0" destOrd="0" presId="urn:microsoft.com/office/officeart/2005/8/layout/orgChart1"/>
    <dgm:cxn modelId="{19FDF8BD-F202-42B2-B24A-99305285564F}" type="presParOf" srcId="{57069FFF-8D6D-475C-9080-40B3EADF5C29}" destId="{B4BC5549-2160-4884-9AC9-1427579C45AA}" srcOrd="1" destOrd="0" presId="urn:microsoft.com/office/officeart/2005/8/layout/orgChart1"/>
    <dgm:cxn modelId="{225F317F-A0A8-4634-B336-3EA0720BBABA}" type="presParOf" srcId="{2DC94A40-2E8C-411D-8D46-330FA9A469BD}" destId="{9DC3A234-DC25-4543-BF48-C4D4B5439F91}" srcOrd="1" destOrd="0" presId="urn:microsoft.com/office/officeart/2005/8/layout/orgChart1"/>
    <dgm:cxn modelId="{A383A6E1-B059-4B01-9618-20CD3CDF9D6D}" type="presParOf" srcId="{2DC94A40-2E8C-411D-8D46-330FA9A469BD}" destId="{3511D42D-403C-44A4-AD6F-D01D77F86F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5AC31F-A34D-4CB4-A5CC-93F856251C9F}"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EAF90340-86C8-40EA-B0BE-7C81B280775D}">
      <dgm:prSet phldrT="[Text]"/>
      <dgm:spPr/>
      <dgm:t>
        <a:bodyPr/>
        <a:lstStyle/>
        <a:p>
          <a:r>
            <a:rPr lang="en-US" dirty="0"/>
            <a:t>SharePoint</a:t>
          </a:r>
        </a:p>
      </dgm:t>
    </dgm:pt>
    <dgm:pt modelId="{D10DBFEA-F3B7-45B6-A5B9-8B88BB1B771D}" type="parTrans" cxnId="{C6168299-4654-4BFE-9C79-8F40602284F2}">
      <dgm:prSet/>
      <dgm:spPr/>
      <dgm:t>
        <a:bodyPr/>
        <a:lstStyle/>
        <a:p>
          <a:endParaRPr lang="en-US"/>
        </a:p>
      </dgm:t>
    </dgm:pt>
    <dgm:pt modelId="{73CC9F56-78EE-4A3C-94B5-EBE2F50C71F6}" type="sibTrans" cxnId="{C6168299-4654-4BFE-9C79-8F40602284F2}">
      <dgm:prSet/>
      <dgm:spPr/>
      <dgm:t>
        <a:bodyPr/>
        <a:lstStyle/>
        <a:p>
          <a:endParaRPr lang="en-US"/>
        </a:p>
      </dgm:t>
    </dgm:pt>
    <dgm:pt modelId="{6A332B30-27B0-4075-8645-1AF930F0F536}" type="asst">
      <dgm:prSet phldrT="[Text]"/>
      <dgm:spPr/>
      <dgm:t>
        <a:bodyPr/>
        <a:lstStyle/>
        <a:p>
          <a:r>
            <a:rPr lang="en-US" dirty="0"/>
            <a:t>ELN</a:t>
          </a:r>
        </a:p>
      </dgm:t>
    </dgm:pt>
    <dgm:pt modelId="{354BBB45-1573-4157-AE57-DF39B23D482D}" type="parTrans" cxnId="{3B05FB65-9CBD-470A-B44F-93CE191E4E44}">
      <dgm:prSet/>
      <dgm:spPr>
        <a:ln>
          <a:solidFill>
            <a:schemeClr val="bg1"/>
          </a:solidFill>
        </a:ln>
      </dgm:spPr>
      <dgm:t>
        <a:bodyPr/>
        <a:lstStyle/>
        <a:p>
          <a:endParaRPr lang="en-US"/>
        </a:p>
      </dgm:t>
    </dgm:pt>
    <dgm:pt modelId="{A5B5FFEA-E8B0-4F29-B007-AC7A925D0242}" type="sibTrans" cxnId="{3B05FB65-9CBD-470A-B44F-93CE191E4E44}">
      <dgm:prSet/>
      <dgm:spPr/>
      <dgm:t>
        <a:bodyPr/>
        <a:lstStyle/>
        <a:p>
          <a:endParaRPr lang="en-US"/>
        </a:p>
      </dgm:t>
    </dgm:pt>
    <dgm:pt modelId="{35E19C37-5AA3-457A-98D1-BC25B653A4D6}">
      <dgm:prSet phldrT="[Text]"/>
      <dgm:spPr/>
      <dgm:t>
        <a:bodyPr/>
        <a:lstStyle/>
        <a:p>
          <a:r>
            <a:rPr lang="en-US" dirty="0"/>
            <a:t>JM</a:t>
          </a:r>
        </a:p>
      </dgm:t>
    </dgm:pt>
    <dgm:pt modelId="{102B9AFD-3BD0-4269-BEB1-169EF822974E}" type="parTrans" cxnId="{9515380E-BC96-4D20-90FC-3E27D09123D1}">
      <dgm:prSet/>
      <dgm:spPr/>
      <dgm:t>
        <a:bodyPr/>
        <a:lstStyle/>
        <a:p>
          <a:endParaRPr lang="en-US"/>
        </a:p>
      </dgm:t>
    </dgm:pt>
    <dgm:pt modelId="{A703DBDD-1638-4237-8430-B24F9A045D36}" type="sibTrans" cxnId="{9515380E-BC96-4D20-90FC-3E27D09123D1}">
      <dgm:prSet/>
      <dgm:spPr/>
      <dgm:t>
        <a:bodyPr/>
        <a:lstStyle/>
        <a:p>
          <a:endParaRPr lang="en-US"/>
        </a:p>
      </dgm:t>
    </dgm:pt>
    <dgm:pt modelId="{74DCCAC7-A868-4EF6-A3D4-8E0EC9E908A7}">
      <dgm:prSet phldrT="[Text]"/>
      <dgm:spPr/>
      <dgm:t>
        <a:bodyPr/>
        <a:lstStyle/>
        <a:p>
          <a:r>
            <a:rPr lang="en-US" dirty="0"/>
            <a:t>SA</a:t>
          </a:r>
        </a:p>
      </dgm:t>
    </dgm:pt>
    <dgm:pt modelId="{7F1DF545-5252-474E-9D8C-32483DB5CF41}" type="parTrans" cxnId="{384DA468-CAF4-4368-AD6C-1A7D8ECB9739}">
      <dgm:prSet/>
      <dgm:spPr/>
      <dgm:t>
        <a:bodyPr/>
        <a:lstStyle/>
        <a:p>
          <a:endParaRPr lang="en-US"/>
        </a:p>
      </dgm:t>
    </dgm:pt>
    <dgm:pt modelId="{FC8E0B64-2AD3-406B-ADBA-995D428B08AF}" type="sibTrans" cxnId="{384DA468-CAF4-4368-AD6C-1A7D8ECB9739}">
      <dgm:prSet/>
      <dgm:spPr/>
      <dgm:t>
        <a:bodyPr/>
        <a:lstStyle/>
        <a:p>
          <a:endParaRPr lang="en-US"/>
        </a:p>
      </dgm:t>
    </dgm:pt>
    <dgm:pt modelId="{D481308A-B80F-465D-853A-7374AB2F6131}">
      <dgm:prSet phldrT="[Text]"/>
      <dgm:spPr/>
      <dgm:t>
        <a:bodyPr/>
        <a:lstStyle/>
        <a:p>
          <a:r>
            <a:rPr lang="en-US" dirty="0"/>
            <a:t>FK</a:t>
          </a:r>
        </a:p>
      </dgm:t>
    </dgm:pt>
    <dgm:pt modelId="{8E39C02B-8B16-4F4E-B813-A8A603852D21}" type="parTrans" cxnId="{B593D501-84ED-49BE-8BEC-69A27D4EE530}">
      <dgm:prSet/>
      <dgm:spPr/>
      <dgm:t>
        <a:bodyPr/>
        <a:lstStyle/>
        <a:p>
          <a:endParaRPr lang="en-US"/>
        </a:p>
      </dgm:t>
    </dgm:pt>
    <dgm:pt modelId="{AA344EA4-49D2-41F6-8A91-BE26D1AB4F4E}" type="sibTrans" cxnId="{B593D501-84ED-49BE-8BEC-69A27D4EE530}">
      <dgm:prSet/>
      <dgm:spPr/>
      <dgm:t>
        <a:bodyPr/>
        <a:lstStyle/>
        <a:p>
          <a:endParaRPr lang="en-US"/>
        </a:p>
      </dgm:t>
    </dgm:pt>
    <dgm:pt modelId="{9E9575EA-CDE9-4973-9CB9-919229F4BBB1}">
      <dgm:prSet/>
      <dgm:spPr/>
      <dgm:t>
        <a:bodyPr/>
        <a:lstStyle/>
        <a:p>
          <a:r>
            <a:rPr lang="en-US" dirty="0"/>
            <a:t>Notebook 1</a:t>
          </a:r>
        </a:p>
      </dgm:t>
    </dgm:pt>
    <dgm:pt modelId="{188AFDEB-03F5-4680-A3D8-E3D0A1AFBB92}" type="parTrans" cxnId="{C3947C65-29D0-4BE1-ADFE-55D73AFD0FD1}">
      <dgm:prSet/>
      <dgm:spPr/>
      <dgm:t>
        <a:bodyPr/>
        <a:lstStyle/>
        <a:p>
          <a:endParaRPr lang="en-US"/>
        </a:p>
      </dgm:t>
    </dgm:pt>
    <dgm:pt modelId="{8EB59198-1DD6-41E4-83CD-EDF5010A4102}" type="sibTrans" cxnId="{C3947C65-29D0-4BE1-ADFE-55D73AFD0FD1}">
      <dgm:prSet/>
      <dgm:spPr/>
      <dgm:t>
        <a:bodyPr/>
        <a:lstStyle/>
        <a:p>
          <a:endParaRPr lang="en-US"/>
        </a:p>
      </dgm:t>
    </dgm:pt>
    <dgm:pt modelId="{D583F78B-B6F6-4949-AF49-9F13F3BE50C7}">
      <dgm:prSet/>
      <dgm:spPr/>
      <dgm:t>
        <a:bodyPr/>
        <a:lstStyle/>
        <a:p>
          <a:r>
            <a:rPr lang="en-US" dirty="0"/>
            <a:t>Notebook 2</a:t>
          </a:r>
        </a:p>
      </dgm:t>
    </dgm:pt>
    <dgm:pt modelId="{EF71E9B6-7CE8-4B21-B567-53B4F30C5332}" type="parTrans" cxnId="{B28EDA5D-7929-4CA7-ADF1-3D269A319E53}">
      <dgm:prSet/>
      <dgm:spPr/>
      <dgm:t>
        <a:bodyPr/>
        <a:lstStyle/>
        <a:p>
          <a:endParaRPr lang="en-US"/>
        </a:p>
      </dgm:t>
    </dgm:pt>
    <dgm:pt modelId="{DDECE449-CA7F-4D1A-A91E-CC0775562F9B}" type="sibTrans" cxnId="{B28EDA5D-7929-4CA7-ADF1-3D269A319E53}">
      <dgm:prSet/>
      <dgm:spPr/>
      <dgm:t>
        <a:bodyPr/>
        <a:lstStyle/>
        <a:p>
          <a:endParaRPr lang="en-US"/>
        </a:p>
      </dgm:t>
    </dgm:pt>
    <dgm:pt modelId="{12ED6527-D86F-4FB7-AFA0-F28972EC16C1}">
      <dgm:prSet/>
      <dgm:spPr/>
      <dgm:t>
        <a:bodyPr/>
        <a:lstStyle/>
        <a:p>
          <a:r>
            <a:rPr lang="en-US" dirty="0"/>
            <a:t>Notebook 3</a:t>
          </a:r>
        </a:p>
      </dgm:t>
    </dgm:pt>
    <dgm:pt modelId="{0BA915CD-50F5-4C1C-82EC-6411B0E02A38}" type="parTrans" cxnId="{58665C51-6E02-4B76-8B99-65D0EBA14B10}">
      <dgm:prSet/>
      <dgm:spPr/>
      <dgm:t>
        <a:bodyPr/>
        <a:lstStyle/>
        <a:p>
          <a:endParaRPr lang="en-US"/>
        </a:p>
      </dgm:t>
    </dgm:pt>
    <dgm:pt modelId="{47F77DD0-B2D8-42CE-A0E7-510D7BEA7C0B}" type="sibTrans" cxnId="{58665C51-6E02-4B76-8B99-65D0EBA14B10}">
      <dgm:prSet/>
      <dgm:spPr/>
      <dgm:t>
        <a:bodyPr/>
        <a:lstStyle/>
        <a:p>
          <a:endParaRPr lang="en-US"/>
        </a:p>
      </dgm:t>
    </dgm:pt>
    <dgm:pt modelId="{EF0989E8-ADF9-478A-A2D5-F6578814ABD3}">
      <dgm:prSet/>
      <dgm:spPr/>
      <dgm:t>
        <a:bodyPr/>
        <a:lstStyle/>
        <a:p>
          <a:r>
            <a:rPr lang="en-US" dirty="0"/>
            <a:t>Notebook 1</a:t>
          </a:r>
        </a:p>
      </dgm:t>
    </dgm:pt>
    <dgm:pt modelId="{5CBE947A-35BA-433E-B756-97C837576484}" type="parTrans" cxnId="{E2AF159B-13D1-4827-9647-A3BB4844A29C}">
      <dgm:prSet/>
      <dgm:spPr/>
      <dgm:t>
        <a:bodyPr/>
        <a:lstStyle/>
        <a:p>
          <a:endParaRPr lang="en-US"/>
        </a:p>
      </dgm:t>
    </dgm:pt>
    <dgm:pt modelId="{777C2F44-4847-49FD-9E8D-5C871A4E21D5}" type="sibTrans" cxnId="{E2AF159B-13D1-4827-9647-A3BB4844A29C}">
      <dgm:prSet/>
      <dgm:spPr/>
      <dgm:t>
        <a:bodyPr/>
        <a:lstStyle/>
        <a:p>
          <a:endParaRPr lang="en-US"/>
        </a:p>
      </dgm:t>
    </dgm:pt>
    <dgm:pt modelId="{69B02CC4-3ECC-472C-97C3-4DA83957FB89}">
      <dgm:prSet/>
      <dgm:spPr/>
      <dgm:t>
        <a:bodyPr/>
        <a:lstStyle/>
        <a:p>
          <a:r>
            <a:rPr lang="en-US" dirty="0"/>
            <a:t>Notebook 2</a:t>
          </a:r>
        </a:p>
      </dgm:t>
    </dgm:pt>
    <dgm:pt modelId="{AED36E68-66E0-4FBD-B7E0-39EC8B048D44}" type="parTrans" cxnId="{4858F977-E1FC-46FE-BF6E-AB928BF87C83}">
      <dgm:prSet/>
      <dgm:spPr/>
      <dgm:t>
        <a:bodyPr/>
        <a:lstStyle/>
        <a:p>
          <a:endParaRPr lang="en-US"/>
        </a:p>
      </dgm:t>
    </dgm:pt>
    <dgm:pt modelId="{3FC156F2-E079-4C29-A98D-A5B83A1685D2}" type="sibTrans" cxnId="{4858F977-E1FC-46FE-BF6E-AB928BF87C83}">
      <dgm:prSet/>
      <dgm:spPr/>
      <dgm:t>
        <a:bodyPr/>
        <a:lstStyle/>
        <a:p>
          <a:endParaRPr lang="en-US"/>
        </a:p>
      </dgm:t>
    </dgm:pt>
    <dgm:pt modelId="{58351648-392A-4EE8-9ACA-90978D680651}">
      <dgm:prSet/>
      <dgm:spPr/>
      <dgm:t>
        <a:bodyPr/>
        <a:lstStyle/>
        <a:p>
          <a:r>
            <a:rPr lang="en-US" dirty="0"/>
            <a:t>Notebook 1</a:t>
          </a:r>
        </a:p>
      </dgm:t>
    </dgm:pt>
    <dgm:pt modelId="{E0953739-7887-451D-B5C3-7C85254605D2}" type="parTrans" cxnId="{312CBC68-3288-4E1B-8A11-89289C97C400}">
      <dgm:prSet/>
      <dgm:spPr/>
      <dgm:t>
        <a:bodyPr/>
        <a:lstStyle/>
        <a:p>
          <a:endParaRPr lang="en-US"/>
        </a:p>
      </dgm:t>
    </dgm:pt>
    <dgm:pt modelId="{4986E558-C680-4ACF-936E-44D8BDFD429F}" type="sibTrans" cxnId="{312CBC68-3288-4E1B-8A11-89289C97C400}">
      <dgm:prSet/>
      <dgm:spPr/>
      <dgm:t>
        <a:bodyPr/>
        <a:lstStyle/>
        <a:p>
          <a:endParaRPr lang="en-US"/>
        </a:p>
      </dgm:t>
    </dgm:pt>
    <dgm:pt modelId="{B7E42C73-364F-49B0-91AC-399B3690030A}">
      <dgm:prSet/>
      <dgm:spPr/>
      <dgm:t>
        <a:bodyPr/>
        <a:lstStyle/>
        <a:p>
          <a:r>
            <a:rPr lang="en-US" dirty="0"/>
            <a:t>Notebook 2</a:t>
          </a:r>
        </a:p>
      </dgm:t>
    </dgm:pt>
    <dgm:pt modelId="{F123D580-F033-4617-BA43-F7E4DEE4C37F}" type="parTrans" cxnId="{8A2B09C6-8BFC-42FB-97AF-D7724DBF129E}">
      <dgm:prSet/>
      <dgm:spPr/>
      <dgm:t>
        <a:bodyPr/>
        <a:lstStyle/>
        <a:p>
          <a:endParaRPr lang="en-US"/>
        </a:p>
      </dgm:t>
    </dgm:pt>
    <dgm:pt modelId="{2B6C1E77-E76F-41E6-99A6-9199B8BFB1FC}" type="sibTrans" cxnId="{8A2B09C6-8BFC-42FB-97AF-D7724DBF129E}">
      <dgm:prSet/>
      <dgm:spPr/>
      <dgm:t>
        <a:bodyPr/>
        <a:lstStyle/>
        <a:p>
          <a:endParaRPr lang="en-US"/>
        </a:p>
      </dgm:t>
    </dgm:pt>
    <dgm:pt modelId="{BCBE19BE-D6C0-4E1A-AEC1-103E8EA230F9}">
      <dgm:prSet/>
      <dgm:spPr/>
      <dgm:t>
        <a:bodyPr/>
        <a:lstStyle/>
        <a:p>
          <a:r>
            <a:rPr lang="en-US" dirty="0"/>
            <a:t>Notebook 3</a:t>
          </a:r>
        </a:p>
      </dgm:t>
    </dgm:pt>
    <dgm:pt modelId="{4863D597-E92F-4F62-A3B5-9CBF5BC88B96}" type="parTrans" cxnId="{9AE3C30C-25EF-41D1-87EB-3B16FBACAEBA}">
      <dgm:prSet/>
      <dgm:spPr/>
      <dgm:t>
        <a:bodyPr/>
        <a:lstStyle/>
        <a:p>
          <a:endParaRPr lang="en-US"/>
        </a:p>
      </dgm:t>
    </dgm:pt>
    <dgm:pt modelId="{68381DD4-58CD-4591-8729-B05D9CAEDA67}" type="sibTrans" cxnId="{9AE3C30C-25EF-41D1-87EB-3B16FBACAEBA}">
      <dgm:prSet/>
      <dgm:spPr/>
      <dgm:t>
        <a:bodyPr/>
        <a:lstStyle/>
        <a:p>
          <a:endParaRPr lang="en-US"/>
        </a:p>
      </dgm:t>
    </dgm:pt>
    <dgm:pt modelId="{482D1EC0-77DC-4CA9-A428-40A98F32F124}">
      <dgm:prSet/>
      <dgm:spPr/>
      <dgm:t>
        <a:bodyPr/>
        <a:lstStyle/>
        <a:p>
          <a:r>
            <a:rPr lang="en-US" dirty="0"/>
            <a:t>Section A</a:t>
          </a:r>
        </a:p>
      </dgm:t>
    </dgm:pt>
    <dgm:pt modelId="{9E56220E-3D76-4B70-91A3-6FBA09226792}" type="parTrans" cxnId="{A05EF73B-5E51-4383-8164-1B03E31CBE28}">
      <dgm:prSet/>
      <dgm:spPr/>
      <dgm:t>
        <a:bodyPr/>
        <a:lstStyle/>
        <a:p>
          <a:endParaRPr lang="en-US"/>
        </a:p>
      </dgm:t>
    </dgm:pt>
    <dgm:pt modelId="{0344917A-B0C1-43E2-80EB-8276CB501043}" type="sibTrans" cxnId="{A05EF73B-5E51-4383-8164-1B03E31CBE28}">
      <dgm:prSet/>
      <dgm:spPr/>
      <dgm:t>
        <a:bodyPr/>
        <a:lstStyle/>
        <a:p>
          <a:endParaRPr lang="en-US"/>
        </a:p>
      </dgm:t>
    </dgm:pt>
    <dgm:pt modelId="{6870650C-AE05-4317-B612-B6DADB0A5537}">
      <dgm:prSet/>
      <dgm:spPr/>
      <dgm:t>
        <a:bodyPr/>
        <a:lstStyle/>
        <a:p>
          <a:r>
            <a:rPr lang="en-US" dirty="0"/>
            <a:t>Section C</a:t>
          </a:r>
        </a:p>
      </dgm:t>
    </dgm:pt>
    <dgm:pt modelId="{B5003E43-D4D2-4A08-8BA1-0462D4AFDA60}" type="parTrans" cxnId="{9B15FD04-C1D2-42C0-9279-4CA86074C0C5}">
      <dgm:prSet/>
      <dgm:spPr/>
      <dgm:t>
        <a:bodyPr/>
        <a:lstStyle/>
        <a:p>
          <a:endParaRPr lang="en-US"/>
        </a:p>
      </dgm:t>
    </dgm:pt>
    <dgm:pt modelId="{55875B47-EF3F-4349-90DD-7E90F4D56E73}" type="sibTrans" cxnId="{9B15FD04-C1D2-42C0-9279-4CA86074C0C5}">
      <dgm:prSet/>
      <dgm:spPr/>
      <dgm:t>
        <a:bodyPr/>
        <a:lstStyle/>
        <a:p>
          <a:endParaRPr lang="en-US"/>
        </a:p>
      </dgm:t>
    </dgm:pt>
    <dgm:pt modelId="{133F8786-E205-4F70-9ECD-54C03B6207C6}">
      <dgm:prSet/>
      <dgm:spPr/>
      <dgm:t>
        <a:bodyPr/>
        <a:lstStyle/>
        <a:p>
          <a:r>
            <a:rPr lang="en-US" dirty="0"/>
            <a:t>Page 1</a:t>
          </a:r>
        </a:p>
      </dgm:t>
    </dgm:pt>
    <dgm:pt modelId="{325D9731-727D-415D-9069-769DF37C12AB}" type="parTrans" cxnId="{C9A24947-52E6-4F3B-AF8D-8610E1F9A9FC}">
      <dgm:prSet/>
      <dgm:spPr/>
      <dgm:t>
        <a:bodyPr/>
        <a:lstStyle/>
        <a:p>
          <a:endParaRPr lang="en-US"/>
        </a:p>
      </dgm:t>
    </dgm:pt>
    <dgm:pt modelId="{B875E4FF-ABE5-4BE6-AE5F-1D84BD1198BE}" type="sibTrans" cxnId="{C9A24947-52E6-4F3B-AF8D-8610E1F9A9FC}">
      <dgm:prSet/>
      <dgm:spPr/>
      <dgm:t>
        <a:bodyPr/>
        <a:lstStyle/>
        <a:p>
          <a:endParaRPr lang="en-US"/>
        </a:p>
      </dgm:t>
    </dgm:pt>
    <dgm:pt modelId="{30C811DA-7525-4C7B-8B97-AC33B57D996B}">
      <dgm:prSet/>
      <dgm:spPr/>
      <dgm:t>
        <a:bodyPr/>
        <a:lstStyle/>
        <a:p>
          <a:r>
            <a:rPr lang="en-US" dirty="0"/>
            <a:t>Page 2</a:t>
          </a:r>
        </a:p>
      </dgm:t>
    </dgm:pt>
    <dgm:pt modelId="{C5D43743-CF12-4240-8D4E-58160656A9F9}" type="parTrans" cxnId="{49773CAB-5433-4B0C-8C29-DDBF370292F5}">
      <dgm:prSet/>
      <dgm:spPr/>
      <dgm:t>
        <a:bodyPr/>
        <a:lstStyle/>
        <a:p>
          <a:endParaRPr lang="en-US"/>
        </a:p>
      </dgm:t>
    </dgm:pt>
    <dgm:pt modelId="{CAA7115A-C5D0-418F-B9BB-B97BFC80EBD2}" type="sibTrans" cxnId="{49773CAB-5433-4B0C-8C29-DDBF370292F5}">
      <dgm:prSet/>
      <dgm:spPr/>
      <dgm:t>
        <a:bodyPr/>
        <a:lstStyle/>
        <a:p>
          <a:endParaRPr lang="en-US"/>
        </a:p>
      </dgm:t>
    </dgm:pt>
    <dgm:pt modelId="{563E15D4-A960-48AB-A002-FA80FBA48040}">
      <dgm:prSet/>
      <dgm:spPr/>
      <dgm:t>
        <a:bodyPr/>
        <a:lstStyle/>
        <a:p>
          <a:r>
            <a:rPr lang="en-US" dirty="0"/>
            <a:t>Page 3</a:t>
          </a:r>
        </a:p>
      </dgm:t>
    </dgm:pt>
    <dgm:pt modelId="{BE5D70BE-7EE5-4DBF-BD48-3A349648ABD8}" type="parTrans" cxnId="{7EA7815A-CAF3-4CE2-9A39-48FE6B60BDBC}">
      <dgm:prSet/>
      <dgm:spPr/>
      <dgm:t>
        <a:bodyPr/>
        <a:lstStyle/>
        <a:p>
          <a:endParaRPr lang="en-US"/>
        </a:p>
      </dgm:t>
    </dgm:pt>
    <dgm:pt modelId="{45B2BAE2-88AF-4CFE-AAD6-2AA6BC7F8D95}" type="sibTrans" cxnId="{7EA7815A-CAF3-4CE2-9A39-48FE6B60BDBC}">
      <dgm:prSet/>
      <dgm:spPr/>
      <dgm:t>
        <a:bodyPr/>
        <a:lstStyle/>
        <a:p>
          <a:endParaRPr lang="en-US"/>
        </a:p>
      </dgm:t>
    </dgm:pt>
    <dgm:pt modelId="{2C8CB208-0470-4F7F-A7C6-FD4619E9CAC2}">
      <dgm:prSet/>
      <dgm:spPr/>
      <dgm:t>
        <a:bodyPr/>
        <a:lstStyle/>
        <a:p>
          <a:r>
            <a:rPr lang="en-US" dirty="0"/>
            <a:t>Section B</a:t>
          </a:r>
        </a:p>
      </dgm:t>
    </dgm:pt>
    <dgm:pt modelId="{8FDA2710-95D1-40E3-9C69-718C5AB919A7}" type="parTrans" cxnId="{5C8B79EB-2F80-410D-935B-2FCA0CFE730B}">
      <dgm:prSet/>
      <dgm:spPr/>
      <dgm:t>
        <a:bodyPr/>
        <a:lstStyle/>
        <a:p>
          <a:endParaRPr lang="en-US"/>
        </a:p>
      </dgm:t>
    </dgm:pt>
    <dgm:pt modelId="{51425F80-7C70-4BB1-9F60-9C603CEF7E8F}" type="sibTrans" cxnId="{5C8B79EB-2F80-410D-935B-2FCA0CFE730B}">
      <dgm:prSet/>
      <dgm:spPr/>
      <dgm:t>
        <a:bodyPr/>
        <a:lstStyle/>
        <a:p>
          <a:endParaRPr lang="en-US"/>
        </a:p>
      </dgm:t>
    </dgm:pt>
    <dgm:pt modelId="{F5322AFE-3BB9-4E34-9B65-5BD56779E308}">
      <dgm:prSet/>
      <dgm:spPr/>
      <dgm:t>
        <a:bodyPr/>
        <a:lstStyle/>
        <a:p>
          <a:r>
            <a:rPr lang="en-US" dirty="0"/>
            <a:t>Sub Page 1</a:t>
          </a:r>
        </a:p>
      </dgm:t>
    </dgm:pt>
    <dgm:pt modelId="{D3A30B1D-661C-4D6F-834D-36E969B3A966}" type="parTrans" cxnId="{17B33595-AFDD-4091-B1D6-0B181C70D430}">
      <dgm:prSet/>
      <dgm:spPr/>
      <dgm:t>
        <a:bodyPr/>
        <a:lstStyle/>
        <a:p>
          <a:endParaRPr lang="en-US"/>
        </a:p>
      </dgm:t>
    </dgm:pt>
    <dgm:pt modelId="{308A6917-3609-4807-B957-A853C0316F0A}" type="sibTrans" cxnId="{17B33595-AFDD-4091-B1D6-0B181C70D430}">
      <dgm:prSet/>
      <dgm:spPr/>
      <dgm:t>
        <a:bodyPr/>
        <a:lstStyle/>
        <a:p>
          <a:endParaRPr lang="en-US"/>
        </a:p>
      </dgm:t>
    </dgm:pt>
    <dgm:pt modelId="{7A0F291A-9BE7-4339-B038-BA5DDF20088D}">
      <dgm:prSet/>
      <dgm:spPr/>
      <dgm:t>
        <a:bodyPr/>
        <a:lstStyle/>
        <a:p>
          <a:r>
            <a:rPr lang="en-US" dirty="0"/>
            <a:t>Sub-sub- page</a:t>
          </a:r>
        </a:p>
      </dgm:t>
    </dgm:pt>
    <dgm:pt modelId="{11924881-EE75-44AC-B785-4E4280F2824F}" type="parTrans" cxnId="{2514D80F-C07C-4B22-8377-68C44A665A1E}">
      <dgm:prSet/>
      <dgm:spPr/>
      <dgm:t>
        <a:bodyPr/>
        <a:lstStyle/>
        <a:p>
          <a:endParaRPr lang="en-US"/>
        </a:p>
      </dgm:t>
    </dgm:pt>
    <dgm:pt modelId="{CFF3DF09-2C20-46C3-877B-484B90086D3A}" type="sibTrans" cxnId="{2514D80F-C07C-4B22-8377-68C44A665A1E}">
      <dgm:prSet/>
      <dgm:spPr/>
      <dgm:t>
        <a:bodyPr/>
        <a:lstStyle/>
        <a:p>
          <a:endParaRPr lang="en-US"/>
        </a:p>
      </dgm:t>
    </dgm:pt>
    <dgm:pt modelId="{21735FBF-EBC1-4486-B918-013018F7993C}">
      <dgm:prSet/>
      <dgm:spPr/>
      <dgm:t>
        <a:bodyPr/>
        <a:lstStyle/>
        <a:p>
          <a:r>
            <a:rPr lang="en-US" dirty="0"/>
            <a:t>Sub-page 2</a:t>
          </a:r>
        </a:p>
      </dgm:t>
    </dgm:pt>
    <dgm:pt modelId="{5B8E0C0E-A7AB-4AAC-975F-5C15F098E2D3}" type="parTrans" cxnId="{DA8DB257-8CA2-4180-9044-0CAA287E37CE}">
      <dgm:prSet/>
      <dgm:spPr/>
      <dgm:t>
        <a:bodyPr/>
        <a:lstStyle/>
        <a:p>
          <a:endParaRPr lang="en-US"/>
        </a:p>
      </dgm:t>
    </dgm:pt>
    <dgm:pt modelId="{1EFF9820-CA61-46E7-87DB-8E01C0E1643C}" type="sibTrans" cxnId="{DA8DB257-8CA2-4180-9044-0CAA287E37CE}">
      <dgm:prSet/>
      <dgm:spPr/>
      <dgm:t>
        <a:bodyPr/>
        <a:lstStyle/>
        <a:p>
          <a:endParaRPr lang="en-US"/>
        </a:p>
      </dgm:t>
    </dgm:pt>
    <dgm:pt modelId="{B4EC8269-DBAF-4B97-A163-631D715C3F73}" type="pres">
      <dgm:prSet presAssocID="{355AC31F-A34D-4CB4-A5CC-93F856251C9F}" presName="hierChild1" presStyleCnt="0">
        <dgm:presLayoutVars>
          <dgm:orgChart val="1"/>
          <dgm:chPref val="1"/>
          <dgm:dir/>
          <dgm:animOne val="branch"/>
          <dgm:animLvl val="lvl"/>
          <dgm:resizeHandles/>
        </dgm:presLayoutVars>
      </dgm:prSet>
      <dgm:spPr/>
    </dgm:pt>
    <dgm:pt modelId="{A48A508A-E284-44F4-844A-D2F8215C2BDF}" type="pres">
      <dgm:prSet presAssocID="{EAF90340-86C8-40EA-B0BE-7C81B280775D}" presName="hierRoot1" presStyleCnt="0">
        <dgm:presLayoutVars>
          <dgm:hierBranch val="init"/>
        </dgm:presLayoutVars>
      </dgm:prSet>
      <dgm:spPr/>
    </dgm:pt>
    <dgm:pt modelId="{F7F21073-4E46-4C11-A7C8-A9AC3F28E43E}" type="pres">
      <dgm:prSet presAssocID="{EAF90340-86C8-40EA-B0BE-7C81B280775D}" presName="rootComposite1" presStyleCnt="0"/>
      <dgm:spPr/>
    </dgm:pt>
    <dgm:pt modelId="{27080A3C-70A3-4B45-AE7A-777E77E21BDE}" type="pres">
      <dgm:prSet presAssocID="{EAF90340-86C8-40EA-B0BE-7C81B280775D}" presName="rootText1" presStyleLbl="node0" presStyleIdx="0" presStyleCnt="1">
        <dgm:presLayoutVars>
          <dgm:chPref val="3"/>
        </dgm:presLayoutVars>
      </dgm:prSet>
      <dgm:spPr/>
    </dgm:pt>
    <dgm:pt modelId="{7283E35A-9628-451E-976A-ABF46676A5A8}" type="pres">
      <dgm:prSet presAssocID="{EAF90340-86C8-40EA-B0BE-7C81B280775D}" presName="rootConnector1" presStyleLbl="node1" presStyleIdx="0" presStyleCnt="0"/>
      <dgm:spPr/>
    </dgm:pt>
    <dgm:pt modelId="{A8DDD918-0398-4847-A0B6-F62404DA0129}" type="pres">
      <dgm:prSet presAssocID="{EAF90340-86C8-40EA-B0BE-7C81B280775D}" presName="hierChild2" presStyleCnt="0"/>
      <dgm:spPr/>
    </dgm:pt>
    <dgm:pt modelId="{2AA7C871-8E15-40B2-8ABC-F9F87D28816E}" type="pres">
      <dgm:prSet presAssocID="{102B9AFD-3BD0-4269-BEB1-169EF822974E}" presName="Name37" presStyleLbl="parChTrans1D2" presStyleIdx="0" presStyleCnt="4"/>
      <dgm:spPr/>
    </dgm:pt>
    <dgm:pt modelId="{174BD3F2-84A9-4D59-84C0-9EADA62E0ADB}" type="pres">
      <dgm:prSet presAssocID="{35E19C37-5AA3-457A-98D1-BC25B653A4D6}" presName="hierRoot2" presStyleCnt="0">
        <dgm:presLayoutVars>
          <dgm:hierBranch val="init"/>
        </dgm:presLayoutVars>
      </dgm:prSet>
      <dgm:spPr/>
    </dgm:pt>
    <dgm:pt modelId="{4F0FC07D-ED42-4E65-B068-B94C079F5A73}" type="pres">
      <dgm:prSet presAssocID="{35E19C37-5AA3-457A-98D1-BC25B653A4D6}" presName="rootComposite" presStyleCnt="0"/>
      <dgm:spPr/>
    </dgm:pt>
    <dgm:pt modelId="{3B5D0869-59A9-473C-8886-D9524CD2CF44}" type="pres">
      <dgm:prSet presAssocID="{35E19C37-5AA3-457A-98D1-BC25B653A4D6}" presName="rootText" presStyleLbl="node2" presStyleIdx="0" presStyleCnt="3">
        <dgm:presLayoutVars>
          <dgm:chPref val="3"/>
        </dgm:presLayoutVars>
      </dgm:prSet>
      <dgm:spPr/>
    </dgm:pt>
    <dgm:pt modelId="{33A637E3-E804-4681-93B7-9F6FBA0EEA55}" type="pres">
      <dgm:prSet presAssocID="{35E19C37-5AA3-457A-98D1-BC25B653A4D6}" presName="rootConnector" presStyleLbl="node2" presStyleIdx="0" presStyleCnt="3"/>
      <dgm:spPr/>
    </dgm:pt>
    <dgm:pt modelId="{A203BCD1-29C1-48F0-B46D-44B2FEA22A64}" type="pres">
      <dgm:prSet presAssocID="{35E19C37-5AA3-457A-98D1-BC25B653A4D6}" presName="hierChild4" presStyleCnt="0"/>
      <dgm:spPr/>
    </dgm:pt>
    <dgm:pt modelId="{04978956-FC82-4EDD-9AD6-20D03B5D713F}" type="pres">
      <dgm:prSet presAssocID="{188AFDEB-03F5-4680-A3D8-E3D0A1AFBB92}" presName="Name37" presStyleLbl="parChTrans1D3" presStyleIdx="0" presStyleCnt="8"/>
      <dgm:spPr/>
    </dgm:pt>
    <dgm:pt modelId="{E0F5ED22-B28C-4433-BBF2-F6DC1B1AF410}" type="pres">
      <dgm:prSet presAssocID="{9E9575EA-CDE9-4973-9CB9-919229F4BBB1}" presName="hierRoot2" presStyleCnt="0">
        <dgm:presLayoutVars>
          <dgm:hierBranch val="init"/>
        </dgm:presLayoutVars>
      </dgm:prSet>
      <dgm:spPr/>
    </dgm:pt>
    <dgm:pt modelId="{93AAA77E-0581-4FE3-B1F8-7C525A2D5753}" type="pres">
      <dgm:prSet presAssocID="{9E9575EA-CDE9-4973-9CB9-919229F4BBB1}" presName="rootComposite" presStyleCnt="0"/>
      <dgm:spPr/>
    </dgm:pt>
    <dgm:pt modelId="{EF25360D-2E37-46BD-89B1-82799E74E620}" type="pres">
      <dgm:prSet presAssocID="{9E9575EA-CDE9-4973-9CB9-919229F4BBB1}" presName="rootText" presStyleLbl="node3" presStyleIdx="0" presStyleCnt="8">
        <dgm:presLayoutVars>
          <dgm:chPref val="3"/>
        </dgm:presLayoutVars>
      </dgm:prSet>
      <dgm:spPr/>
    </dgm:pt>
    <dgm:pt modelId="{7D1CB0F1-F832-42C7-A335-A0E20508B0C4}" type="pres">
      <dgm:prSet presAssocID="{9E9575EA-CDE9-4973-9CB9-919229F4BBB1}" presName="rootConnector" presStyleLbl="node3" presStyleIdx="0" presStyleCnt="8"/>
      <dgm:spPr/>
    </dgm:pt>
    <dgm:pt modelId="{0BD9897D-0D97-4222-9A51-5E8203BD35AD}" type="pres">
      <dgm:prSet presAssocID="{9E9575EA-CDE9-4973-9CB9-919229F4BBB1}" presName="hierChild4" presStyleCnt="0"/>
      <dgm:spPr/>
    </dgm:pt>
    <dgm:pt modelId="{65687918-DAA8-4899-8DD2-77BB0CA26FFE}" type="pres">
      <dgm:prSet presAssocID="{9E9575EA-CDE9-4973-9CB9-919229F4BBB1}" presName="hierChild5" presStyleCnt="0"/>
      <dgm:spPr/>
    </dgm:pt>
    <dgm:pt modelId="{D8AAE252-7E25-44F4-8F9A-4600A0426D24}" type="pres">
      <dgm:prSet presAssocID="{EF71E9B6-7CE8-4B21-B567-53B4F30C5332}" presName="Name37" presStyleLbl="parChTrans1D3" presStyleIdx="1" presStyleCnt="8"/>
      <dgm:spPr/>
    </dgm:pt>
    <dgm:pt modelId="{C2C52D5B-1BBC-4A48-BC60-E9634F00F5A7}" type="pres">
      <dgm:prSet presAssocID="{D583F78B-B6F6-4949-AF49-9F13F3BE50C7}" presName="hierRoot2" presStyleCnt="0">
        <dgm:presLayoutVars>
          <dgm:hierBranch val="init"/>
        </dgm:presLayoutVars>
      </dgm:prSet>
      <dgm:spPr/>
    </dgm:pt>
    <dgm:pt modelId="{9818A56F-6D8A-4348-9813-A23ACA407CBF}" type="pres">
      <dgm:prSet presAssocID="{D583F78B-B6F6-4949-AF49-9F13F3BE50C7}" presName="rootComposite" presStyleCnt="0"/>
      <dgm:spPr/>
    </dgm:pt>
    <dgm:pt modelId="{D9F48C47-6A12-4EFC-8D97-D48FBC52C27F}" type="pres">
      <dgm:prSet presAssocID="{D583F78B-B6F6-4949-AF49-9F13F3BE50C7}" presName="rootText" presStyleLbl="node3" presStyleIdx="1" presStyleCnt="8">
        <dgm:presLayoutVars>
          <dgm:chPref val="3"/>
        </dgm:presLayoutVars>
      </dgm:prSet>
      <dgm:spPr/>
    </dgm:pt>
    <dgm:pt modelId="{FE239F0F-692A-4444-BBCF-BD2EAD1C0EF4}" type="pres">
      <dgm:prSet presAssocID="{D583F78B-B6F6-4949-AF49-9F13F3BE50C7}" presName="rootConnector" presStyleLbl="node3" presStyleIdx="1" presStyleCnt="8"/>
      <dgm:spPr/>
    </dgm:pt>
    <dgm:pt modelId="{F9C15A08-B990-4832-BDE7-6F0B44E259BB}" type="pres">
      <dgm:prSet presAssocID="{D583F78B-B6F6-4949-AF49-9F13F3BE50C7}" presName="hierChild4" presStyleCnt="0"/>
      <dgm:spPr/>
    </dgm:pt>
    <dgm:pt modelId="{96A8729D-ABFC-4B81-9A69-CCBF5626D731}" type="pres">
      <dgm:prSet presAssocID="{D583F78B-B6F6-4949-AF49-9F13F3BE50C7}" presName="hierChild5" presStyleCnt="0"/>
      <dgm:spPr/>
    </dgm:pt>
    <dgm:pt modelId="{4637C26C-8CEA-4478-BAA9-680CD393A09D}" type="pres">
      <dgm:prSet presAssocID="{0BA915CD-50F5-4C1C-82EC-6411B0E02A38}" presName="Name37" presStyleLbl="parChTrans1D3" presStyleIdx="2" presStyleCnt="8"/>
      <dgm:spPr/>
    </dgm:pt>
    <dgm:pt modelId="{39841D2E-26E1-43D6-AE17-C14BC567EEEA}" type="pres">
      <dgm:prSet presAssocID="{12ED6527-D86F-4FB7-AFA0-F28972EC16C1}" presName="hierRoot2" presStyleCnt="0">
        <dgm:presLayoutVars>
          <dgm:hierBranch val="init"/>
        </dgm:presLayoutVars>
      </dgm:prSet>
      <dgm:spPr/>
    </dgm:pt>
    <dgm:pt modelId="{5F4ACF17-1CC2-481F-9D53-EF42BB54CEDC}" type="pres">
      <dgm:prSet presAssocID="{12ED6527-D86F-4FB7-AFA0-F28972EC16C1}" presName="rootComposite" presStyleCnt="0"/>
      <dgm:spPr/>
    </dgm:pt>
    <dgm:pt modelId="{268D98BB-0C63-4B66-8755-85888159F486}" type="pres">
      <dgm:prSet presAssocID="{12ED6527-D86F-4FB7-AFA0-F28972EC16C1}" presName="rootText" presStyleLbl="node3" presStyleIdx="2" presStyleCnt="8">
        <dgm:presLayoutVars>
          <dgm:chPref val="3"/>
        </dgm:presLayoutVars>
      </dgm:prSet>
      <dgm:spPr/>
    </dgm:pt>
    <dgm:pt modelId="{5454CED6-1037-4F38-90FB-B653D7D461B0}" type="pres">
      <dgm:prSet presAssocID="{12ED6527-D86F-4FB7-AFA0-F28972EC16C1}" presName="rootConnector" presStyleLbl="node3" presStyleIdx="2" presStyleCnt="8"/>
      <dgm:spPr/>
    </dgm:pt>
    <dgm:pt modelId="{7B33C0E4-93C7-4E0C-8BDD-77992BCBC7A1}" type="pres">
      <dgm:prSet presAssocID="{12ED6527-D86F-4FB7-AFA0-F28972EC16C1}" presName="hierChild4" presStyleCnt="0"/>
      <dgm:spPr/>
    </dgm:pt>
    <dgm:pt modelId="{DA076B6B-50DE-4D58-BDA7-19BFC06EE62F}" type="pres">
      <dgm:prSet presAssocID="{12ED6527-D86F-4FB7-AFA0-F28972EC16C1}" presName="hierChild5" presStyleCnt="0"/>
      <dgm:spPr/>
    </dgm:pt>
    <dgm:pt modelId="{E751E92A-AB87-4578-97F7-DDA24844F35B}" type="pres">
      <dgm:prSet presAssocID="{35E19C37-5AA3-457A-98D1-BC25B653A4D6}" presName="hierChild5" presStyleCnt="0"/>
      <dgm:spPr/>
    </dgm:pt>
    <dgm:pt modelId="{D3AEDA43-7DD6-4985-933C-695EF1059DD1}" type="pres">
      <dgm:prSet presAssocID="{7F1DF545-5252-474E-9D8C-32483DB5CF41}" presName="Name37" presStyleLbl="parChTrans1D2" presStyleIdx="1" presStyleCnt="4"/>
      <dgm:spPr/>
    </dgm:pt>
    <dgm:pt modelId="{B9E5606D-49DF-4D5A-BFF1-0AF846BF3D49}" type="pres">
      <dgm:prSet presAssocID="{74DCCAC7-A868-4EF6-A3D4-8E0EC9E908A7}" presName="hierRoot2" presStyleCnt="0">
        <dgm:presLayoutVars>
          <dgm:hierBranch val="init"/>
        </dgm:presLayoutVars>
      </dgm:prSet>
      <dgm:spPr/>
    </dgm:pt>
    <dgm:pt modelId="{4E826553-0976-45A8-A0E2-A344A3C612EA}" type="pres">
      <dgm:prSet presAssocID="{74DCCAC7-A868-4EF6-A3D4-8E0EC9E908A7}" presName="rootComposite" presStyleCnt="0"/>
      <dgm:spPr/>
    </dgm:pt>
    <dgm:pt modelId="{057ABAB7-1401-47FC-A931-D2685A213CB8}" type="pres">
      <dgm:prSet presAssocID="{74DCCAC7-A868-4EF6-A3D4-8E0EC9E908A7}" presName="rootText" presStyleLbl="node2" presStyleIdx="1" presStyleCnt="3">
        <dgm:presLayoutVars>
          <dgm:chPref val="3"/>
        </dgm:presLayoutVars>
      </dgm:prSet>
      <dgm:spPr/>
    </dgm:pt>
    <dgm:pt modelId="{A3056294-9E15-4643-A597-A2EB3BA236F1}" type="pres">
      <dgm:prSet presAssocID="{74DCCAC7-A868-4EF6-A3D4-8E0EC9E908A7}" presName="rootConnector" presStyleLbl="node2" presStyleIdx="1" presStyleCnt="3"/>
      <dgm:spPr/>
    </dgm:pt>
    <dgm:pt modelId="{FA10E11F-53FB-4911-8B4C-1A1EDB0F013E}" type="pres">
      <dgm:prSet presAssocID="{74DCCAC7-A868-4EF6-A3D4-8E0EC9E908A7}" presName="hierChild4" presStyleCnt="0"/>
      <dgm:spPr/>
    </dgm:pt>
    <dgm:pt modelId="{62818051-8062-401F-9432-1C65E42A5A9B}" type="pres">
      <dgm:prSet presAssocID="{5CBE947A-35BA-433E-B756-97C837576484}" presName="Name37" presStyleLbl="parChTrans1D3" presStyleIdx="3" presStyleCnt="8"/>
      <dgm:spPr/>
    </dgm:pt>
    <dgm:pt modelId="{7E3F2510-0539-4FC0-876A-E2BE40F34AC0}" type="pres">
      <dgm:prSet presAssocID="{EF0989E8-ADF9-478A-A2D5-F6578814ABD3}" presName="hierRoot2" presStyleCnt="0">
        <dgm:presLayoutVars>
          <dgm:hierBranch val="init"/>
        </dgm:presLayoutVars>
      </dgm:prSet>
      <dgm:spPr/>
    </dgm:pt>
    <dgm:pt modelId="{62E69751-9A63-491C-95EE-DA52EED2AC91}" type="pres">
      <dgm:prSet presAssocID="{EF0989E8-ADF9-478A-A2D5-F6578814ABD3}" presName="rootComposite" presStyleCnt="0"/>
      <dgm:spPr/>
    </dgm:pt>
    <dgm:pt modelId="{10797C5B-B505-4A0C-84D9-244282DFC01B}" type="pres">
      <dgm:prSet presAssocID="{EF0989E8-ADF9-478A-A2D5-F6578814ABD3}" presName="rootText" presStyleLbl="node3" presStyleIdx="3" presStyleCnt="8">
        <dgm:presLayoutVars>
          <dgm:chPref val="3"/>
        </dgm:presLayoutVars>
      </dgm:prSet>
      <dgm:spPr/>
    </dgm:pt>
    <dgm:pt modelId="{D303F6E6-A9F6-4232-8680-C6B2D7818F4C}" type="pres">
      <dgm:prSet presAssocID="{EF0989E8-ADF9-478A-A2D5-F6578814ABD3}" presName="rootConnector" presStyleLbl="node3" presStyleIdx="3" presStyleCnt="8"/>
      <dgm:spPr/>
    </dgm:pt>
    <dgm:pt modelId="{1D9C082C-BD6A-4C35-B417-AB9CC13BB06D}" type="pres">
      <dgm:prSet presAssocID="{EF0989E8-ADF9-478A-A2D5-F6578814ABD3}" presName="hierChild4" presStyleCnt="0"/>
      <dgm:spPr/>
    </dgm:pt>
    <dgm:pt modelId="{61D1BCA0-E109-4FD5-8E53-CB1E318F4562}" type="pres">
      <dgm:prSet presAssocID="{EF0989E8-ADF9-478A-A2D5-F6578814ABD3}" presName="hierChild5" presStyleCnt="0"/>
      <dgm:spPr/>
    </dgm:pt>
    <dgm:pt modelId="{CA5EBF95-2489-4516-9925-0976FBA22283}" type="pres">
      <dgm:prSet presAssocID="{AED36E68-66E0-4FBD-B7E0-39EC8B048D44}" presName="Name37" presStyleLbl="parChTrans1D3" presStyleIdx="4" presStyleCnt="8"/>
      <dgm:spPr/>
    </dgm:pt>
    <dgm:pt modelId="{4E960375-A537-4109-B5E6-CCDE1CF84794}" type="pres">
      <dgm:prSet presAssocID="{69B02CC4-3ECC-472C-97C3-4DA83957FB89}" presName="hierRoot2" presStyleCnt="0">
        <dgm:presLayoutVars>
          <dgm:hierBranch val="init"/>
        </dgm:presLayoutVars>
      </dgm:prSet>
      <dgm:spPr/>
    </dgm:pt>
    <dgm:pt modelId="{2AE203ED-C2E4-4193-A0CF-DFAE52FA6C52}" type="pres">
      <dgm:prSet presAssocID="{69B02CC4-3ECC-472C-97C3-4DA83957FB89}" presName="rootComposite" presStyleCnt="0"/>
      <dgm:spPr/>
    </dgm:pt>
    <dgm:pt modelId="{77316D5F-1F04-4258-904D-ABDAF57E10D2}" type="pres">
      <dgm:prSet presAssocID="{69B02CC4-3ECC-472C-97C3-4DA83957FB89}" presName="rootText" presStyleLbl="node3" presStyleIdx="4" presStyleCnt="8">
        <dgm:presLayoutVars>
          <dgm:chPref val="3"/>
        </dgm:presLayoutVars>
      </dgm:prSet>
      <dgm:spPr/>
    </dgm:pt>
    <dgm:pt modelId="{95A14E36-7A30-4DFB-A61F-B4B4C808E296}" type="pres">
      <dgm:prSet presAssocID="{69B02CC4-3ECC-472C-97C3-4DA83957FB89}" presName="rootConnector" presStyleLbl="node3" presStyleIdx="4" presStyleCnt="8"/>
      <dgm:spPr/>
    </dgm:pt>
    <dgm:pt modelId="{80075B61-0E82-4014-B064-4FDECB74DEA2}" type="pres">
      <dgm:prSet presAssocID="{69B02CC4-3ECC-472C-97C3-4DA83957FB89}" presName="hierChild4" presStyleCnt="0"/>
      <dgm:spPr/>
    </dgm:pt>
    <dgm:pt modelId="{787EB942-B69F-4248-8844-564489CEFCAC}" type="pres">
      <dgm:prSet presAssocID="{69B02CC4-3ECC-472C-97C3-4DA83957FB89}" presName="hierChild5" presStyleCnt="0"/>
      <dgm:spPr/>
    </dgm:pt>
    <dgm:pt modelId="{4A4D7C29-3C96-4499-B93E-3631A01B465E}" type="pres">
      <dgm:prSet presAssocID="{74DCCAC7-A868-4EF6-A3D4-8E0EC9E908A7}" presName="hierChild5" presStyleCnt="0"/>
      <dgm:spPr/>
    </dgm:pt>
    <dgm:pt modelId="{69406594-7479-440C-A3F1-44F1FBF3A71F}" type="pres">
      <dgm:prSet presAssocID="{8E39C02B-8B16-4F4E-B813-A8A603852D21}" presName="Name37" presStyleLbl="parChTrans1D2" presStyleIdx="2" presStyleCnt="4"/>
      <dgm:spPr/>
    </dgm:pt>
    <dgm:pt modelId="{BFF8415F-D2CE-4001-B8C0-61A30CD16C80}" type="pres">
      <dgm:prSet presAssocID="{D481308A-B80F-465D-853A-7374AB2F6131}" presName="hierRoot2" presStyleCnt="0">
        <dgm:presLayoutVars>
          <dgm:hierBranch val="init"/>
        </dgm:presLayoutVars>
      </dgm:prSet>
      <dgm:spPr/>
    </dgm:pt>
    <dgm:pt modelId="{9A7B623B-E451-44B9-9E74-F1B3E0FB6209}" type="pres">
      <dgm:prSet presAssocID="{D481308A-B80F-465D-853A-7374AB2F6131}" presName="rootComposite" presStyleCnt="0"/>
      <dgm:spPr/>
    </dgm:pt>
    <dgm:pt modelId="{D4C2F3AF-FD1E-41DB-BE25-D41526972E96}" type="pres">
      <dgm:prSet presAssocID="{D481308A-B80F-465D-853A-7374AB2F6131}" presName="rootText" presStyleLbl="node2" presStyleIdx="2" presStyleCnt="3">
        <dgm:presLayoutVars>
          <dgm:chPref val="3"/>
        </dgm:presLayoutVars>
      </dgm:prSet>
      <dgm:spPr/>
    </dgm:pt>
    <dgm:pt modelId="{5CF74C46-1ED3-4ACE-948D-7A16D233B497}" type="pres">
      <dgm:prSet presAssocID="{D481308A-B80F-465D-853A-7374AB2F6131}" presName="rootConnector" presStyleLbl="node2" presStyleIdx="2" presStyleCnt="3"/>
      <dgm:spPr/>
    </dgm:pt>
    <dgm:pt modelId="{2207FBC7-1420-4CC2-BCFB-10B160C5B4F5}" type="pres">
      <dgm:prSet presAssocID="{D481308A-B80F-465D-853A-7374AB2F6131}" presName="hierChild4" presStyleCnt="0"/>
      <dgm:spPr/>
    </dgm:pt>
    <dgm:pt modelId="{0C202C84-7537-437F-9004-C783809271DA}" type="pres">
      <dgm:prSet presAssocID="{E0953739-7887-451D-B5C3-7C85254605D2}" presName="Name37" presStyleLbl="parChTrans1D3" presStyleIdx="5" presStyleCnt="8"/>
      <dgm:spPr/>
    </dgm:pt>
    <dgm:pt modelId="{6EFB1C7B-0D95-4C1D-BBE6-38D22AF3F95A}" type="pres">
      <dgm:prSet presAssocID="{58351648-392A-4EE8-9ACA-90978D680651}" presName="hierRoot2" presStyleCnt="0">
        <dgm:presLayoutVars>
          <dgm:hierBranch val="init"/>
        </dgm:presLayoutVars>
      </dgm:prSet>
      <dgm:spPr/>
    </dgm:pt>
    <dgm:pt modelId="{246A7EF1-E5A8-41F1-9887-2B728479738E}" type="pres">
      <dgm:prSet presAssocID="{58351648-392A-4EE8-9ACA-90978D680651}" presName="rootComposite" presStyleCnt="0"/>
      <dgm:spPr/>
    </dgm:pt>
    <dgm:pt modelId="{FE3945B1-5A9E-4D36-97F1-A8C304227477}" type="pres">
      <dgm:prSet presAssocID="{58351648-392A-4EE8-9ACA-90978D680651}" presName="rootText" presStyleLbl="node3" presStyleIdx="5" presStyleCnt="8">
        <dgm:presLayoutVars>
          <dgm:chPref val="3"/>
        </dgm:presLayoutVars>
      </dgm:prSet>
      <dgm:spPr/>
    </dgm:pt>
    <dgm:pt modelId="{7707098F-D1A4-4AD0-A015-E084BC858B10}" type="pres">
      <dgm:prSet presAssocID="{58351648-392A-4EE8-9ACA-90978D680651}" presName="rootConnector" presStyleLbl="node3" presStyleIdx="5" presStyleCnt="8"/>
      <dgm:spPr/>
    </dgm:pt>
    <dgm:pt modelId="{2632D480-796D-4983-8433-28FBF4448EAD}" type="pres">
      <dgm:prSet presAssocID="{58351648-392A-4EE8-9ACA-90978D680651}" presName="hierChild4" presStyleCnt="0"/>
      <dgm:spPr/>
    </dgm:pt>
    <dgm:pt modelId="{01EE14C8-579C-435B-9C8E-32189D6B2082}" type="pres">
      <dgm:prSet presAssocID="{58351648-392A-4EE8-9ACA-90978D680651}" presName="hierChild5" presStyleCnt="0"/>
      <dgm:spPr/>
    </dgm:pt>
    <dgm:pt modelId="{0832A27D-6D06-421A-9C34-93A1245821AD}" type="pres">
      <dgm:prSet presAssocID="{F123D580-F033-4617-BA43-F7E4DEE4C37F}" presName="Name37" presStyleLbl="parChTrans1D3" presStyleIdx="6" presStyleCnt="8"/>
      <dgm:spPr/>
    </dgm:pt>
    <dgm:pt modelId="{17F0E8E2-58E8-4DCC-9D0A-76D5FA0099E6}" type="pres">
      <dgm:prSet presAssocID="{B7E42C73-364F-49B0-91AC-399B3690030A}" presName="hierRoot2" presStyleCnt="0">
        <dgm:presLayoutVars>
          <dgm:hierBranch val="init"/>
        </dgm:presLayoutVars>
      </dgm:prSet>
      <dgm:spPr/>
    </dgm:pt>
    <dgm:pt modelId="{C2D05708-4FE8-4AD0-AEAD-653259A4A13D}" type="pres">
      <dgm:prSet presAssocID="{B7E42C73-364F-49B0-91AC-399B3690030A}" presName="rootComposite" presStyleCnt="0"/>
      <dgm:spPr/>
    </dgm:pt>
    <dgm:pt modelId="{2096AA0C-8ADE-498D-811F-76AFE7D71C8A}" type="pres">
      <dgm:prSet presAssocID="{B7E42C73-364F-49B0-91AC-399B3690030A}" presName="rootText" presStyleLbl="node3" presStyleIdx="6" presStyleCnt="8">
        <dgm:presLayoutVars>
          <dgm:chPref val="3"/>
        </dgm:presLayoutVars>
      </dgm:prSet>
      <dgm:spPr/>
    </dgm:pt>
    <dgm:pt modelId="{5BB2A0CD-9E7A-4B14-8C36-0E5FFA9CB8EC}" type="pres">
      <dgm:prSet presAssocID="{B7E42C73-364F-49B0-91AC-399B3690030A}" presName="rootConnector" presStyleLbl="node3" presStyleIdx="6" presStyleCnt="8"/>
      <dgm:spPr/>
    </dgm:pt>
    <dgm:pt modelId="{AADCE27C-44D8-4988-8A2F-800E27D375F0}" type="pres">
      <dgm:prSet presAssocID="{B7E42C73-364F-49B0-91AC-399B3690030A}" presName="hierChild4" presStyleCnt="0"/>
      <dgm:spPr/>
    </dgm:pt>
    <dgm:pt modelId="{F163DF8F-E8B3-490F-9FEE-831AA83C0A7D}" type="pres">
      <dgm:prSet presAssocID="{B7E42C73-364F-49B0-91AC-399B3690030A}" presName="hierChild5" presStyleCnt="0"/>
      <dgm:spPr/>
    </dgm:pt>
    <dgm:pt modelId="{0961A74B-C1DA-47FD-9C5A-98E1BEDFF3D2}" type="pres">
      <dgm:prSet presAssocID="{4863D597-E92F-4F62-A3B5-9CBF5BC88B96}" presName="Name37" presStyleLbl="parChTrans1D3" presStyleIdx="7" presStyleCnt="8"/>
      <dgm:spPr/>
    </dgm:pt>
    <dgm:pt modelId="{A1A2C93E-C312-404A-A32B-5CB481F2A8BD}" type="pres">
      <dgm:prSet presAssocID="{BCBE19BE-D6C0-4E1A-AEC1-103E8EA230F9}" presName="hierRoot2" presStyleCnt="0">
        <dgm:presLayoutVars>
          <dgm:hierBranch val="init"/>
        </dgm:presLayoutVars>
      </dgm:prSet>
      <dgm:spPr/>
    </dgm:pt>
    <dgm:pt modelId="{9A60637F-9ED0-42DB-905B-03ADEE9FC869}" type="pres">
      <dgm:prSet presAssocID="{BCBE19BE-D6C0-4E1A-AEC1-103E8EA230F9}" presName="rootComposite" presStyleCnt="0"/>
      <dgm:spPr/>
    </dgm:pt>
    <dgm:pt modelId="{B6D81572-6C0B-4D15-9F21-130C1B6BABC2}" type="pres">
      <dgm:prSet presAssocID="{BCBE19BE-D6C0-4E1A-AEC1-103E8EA230F9}" presName="rootText" presStyleLbl="node3" presStyleIdx="7" presStyleCnt="8">
        <dgm:presLayoutVars>
          <dgm:chPref val="3"/>
        </dgm:presLayoutVars>
      </dgm:prSet>
      <dgm:spPr/>
    </dgm:pt>
    <dgm:pt modelId="{B889423B-F0A0-4641-9D0D-CF90945F0E52}" type="pres">
      <dgm:prSet presAssocID="{BCBE19BE-D6C0-4E1A-AEC1-103E8EA230F9}" presName="rootConnector" presStyleLbl="node3" presStyleIdx="7" presStyleCnt="8"/>
      <dgm:spPr/>
    </dgm:pt>
    <dgm:pt modelId="{2A9C73BF-99C8-4F93-BC51-7B3AE2E24520}" type="pres">
      <dgm:prSet presAssocID="{BCBE19BE-D6C0-4E1A-AEC1-103E8EA230F9}" presName="hierChild4" presStyleCnt="0"/>
      <dgm:spPr/>
    </dgm:pt>
    <dgm:pt modelId="{C2C68935-E5E5-4B40-ADFF-78B874FD57BB}" type="pres">
      <dgm:prSet presAssocID="{9E56220E-3D76-4B70-91A3-6FBA09226792}" presName="Name37" presStyleLbl="parChTrans1D4" presStyleIdx="0" presStyleCnt="9"/>
      <dgm:spPr/>
    </dgm:pt>
    <dgm:pt modelId="{D221B558-6473-47AD-8CE8-E36C0979A78A}" type="pres">
      <dgm:prSet presAssocID="{482D1EC0-77DC-4CA9-A428-40A98F32F124}" presName="hierRoot2" presStyleCnt="0">
        <dgm:presLayoutVars>
          <dgm:hierBranch val="init"/>
        </dgm:presLayoutVars>
      </dgm:prSet>
      <dgm:spPr/>
    </dgm:pt>
    <dgm:pt modelId="{91E3F521-AFA8-402F-9F7E-D4CFA56ED0AC}" type="pres">
      <dgm:prSet presAssocID="{482D1EC0-77DC-4CA9-A428-40A98F32F124}" presName="rootComposite" presStyleCnt="0"/>
      <dgm:spPr/>
    </dgm:pt>
    <dgm:pt modelId="{02B28BE6-86EB-47C7-8C70-94086F67D603}" type="pres">
      <dgm:prSet presAssocID="{482D1EC0-77DC-4CA9-A428-40A98F32F124}" presName="rootText" presStyleLbl="node4" presStyleIdx="0" presStyleCnt="9">
        <dgm:presLayoutVars>
          <dgm:chPref val="3"/>
        </dgm:presLayoutVars>
      </dgm:prSet>
      <dgm:spPr/>
    </dgm:pt>
    <dgm:pt modelId="{C730CD55-D01C-4A5D-8C8A-54B0DFCCB8EE}" type="pres">
      <dgm:prSet presAssocID="{482D1EC0-77DC-4CA9-A428-40A98F32F124}" presName="rootConnector" presStyleLbl="node4" presStyleIdx="0" presStyleCnt="9"/>
      <dgm:spPr/>
    </dgm:pt>
    <dgm:pt modelId="{8005A1B8-7061-427A-90CA-0937E5CF3577}" type="pres">
      <dgm:prSet presAssocID="{482D1EC0-77DC-4CA9-A428-40A98F32F124}" presName="hierChild4" presStyleCnt="0"/>
      <dgm:spPr/>
    </dgm:pt>
    <dgm:pt modelId="{ECED38F1-0F3E-4A98-851B-95E59B242A50}" type="pres">
      <dgm:prSet presAssocID="{482D1EC0-77DC-4CA9-A428-40A98F32F124}" presName="hierChild5" presStyleCnt="0"/>
      <dgm:spPr/>
    </dgm:pt>
    <dgm:pt modelId="{C7A2AA69-3F1F-43FC-868F-F2AC90DF4DCF}" type="pres">
      <dgm:prSet presAssocID="{8FDA2710-95D1-40E3-9C69-718C5AB919A7}" presName="Name37" presStyleLbl="parChTrans1D4" presStyleIdx="1" presStyleCnt="9"/>
      <dgm:spPr/>
    </dgm:pt>
    <dgm:pt modelId="{13672D10-8920-44B5-8CD1-686C7F5D8A97}" type="pres">
      <dgm:prSet presAssocID="{2C8CB208-0470-4F7F-A7C6-FD4619E9CAC2}" presName="hierRoot2" presStyleCnt="0">
        <dgm:presLayoutVars>
          <dgm:hierBranch val="init"/>
        </dgm:presLayoutVars>
      </dgm:prSet>
      <dgm:spPr/>
    </dgm:pt>
    <dgm:pt modelId="{B83FFED5-A59D-42CF-BA49-A623E0B82654}" type="pres">
      <dgm:prSet presAssocID="{2C8CB208-0470-4F7F-A7C6-FD4619E9CAC2}" presName="rootComposite" presStyleCnt="0"/>
      <dgm:spPr/>
    </dgm:pt>
    <dgm:pt modelId="{A7D3E9B6-3A87-49FD-93A2-AFFA18111EBA}" type="pres">
      <dgm:prSet presAssocID="{2C8CB208-0470-4F7F-A7C6-FD4619E9CAC2}" presName="rootText" presStyleLbl="node4" presStyleIdx="1" presStyleCnt="9">
        <dgm:presLayoutVars>
          <dgm:chPref val="3"/>
        </dgm:presLayoutVars>
      </dgm:prSet>
      <dgm:spPr/>
    </dgm:pt>
    <dgm:pt modelId="{C52F67A8-DA4A-486C-9D28-D092958E9785}" type="pres">
      <dgm:prSet presAssocID="{2C8CB208-0470-4F7F-A7C6-FD4619E9CAC2}" presName="rootConnector" presStyleLbl="node4" presStyleIdx="1" presStyleCnt="9"/>
      <dgm:spPr/>
    </dgm:pt>
    <dgm:pt modelId="{AC8985FC-6C6F-4661-812D-AEEBBB8C6AF2}" type="pres">
      <dgm:prSet presAssocID="{2C8CB208-0470-4F7F-A7C6-FD4619E9CAC2}" presName="hierChild4" presStyleCnt="0"/>
      <dgm:spPr/>
    </dgm:pt>
    <dgm:pt modelId="{01A29962-AA3B-4BF8-9002-07BA94EEA787}" type="pres">
      <dgm:prSet presAssocID="{2C8CB208-0470-4F7F-A7C6-FD4619E9CAC2}" presName="hierChild5" presStyleCnt="0"/>
      <dgm:spPr/>
    </dgm:pt>
    <dgm:pt modelId="{7752A4F5-E9C6-4294-BAFC-3C73B855498A}" type="pres">
      <dgm:prSet presAssocID="{B5003E43-D4D2-4A08-8BA1-0462D4AFDA60}" presName="Name37" presStyleLbl="parChTrans1D4" presStyleIdx="2" presStyleCnt="9"/>
      <dgm:spPr/>
    </dgm:pt>
    <dgm:pt modelId="{5B2A2403-E41B-4245-8ED3-13AD0BCDEEFF}" type="pres">
      <dgm:prSet presAssocID="{6870650C-AE05-4317-B612-B6DADB0A5537}" presName="hierRoot2" presStyleCnt="0">
        <dgm:presLayoutVars>
          <dgm:hierBranch val="init"/>
        </dgm:presLayoutVars>
      </dgm:prSet>
      <dgm:spPr/>
    </dgm:pt>
    <dgm:pt modelId="{79D91F51-87D8-4602-A26F-18EA9920E79F}" type="pres">
      <dgm:prSet presAssocID="{6870650C-AE05-4317-B612-B6DADB0A5537}" presName="rootComposite" presStyleCnt="0"/>
      <dgm:spPr/>
    </dgm:pt>
    <dgm:pt modelId="{C1017923-6D75-4BE1-88C8-8E394DC9CF56}" type="pres">
      <dgm:prSet presAssocID="{6870650C-AE05-4317-B612-B6DADB0A5537}" presName="rootText" presStyleLbl="node4" presStyleIdx="2" presStyleCnt="9">
        <dgm:presLayoutVars>
          <dgm:chPref val="3"/>
        </dgm:presLayoutVars>
      </dgm:prSet>
      <dgm:spPr/>
    </dgm:pt>
    <dgm:pt modelId="{16FA0D42-64A7-435D-98AA-A11758B60B8E}" type="pres">
      <dgm:prSet presAssocID="{6870650C-AE05-4317-B612-B6DADB0A5537}" presName="rootConnector" presStyleLbl="node4" presStyleIdx="2" presStyleCnt="9"/>
      <dgm:spPr/>
    </dgm:pt>
    <dgm:pt modelId="{0D842C94-E141-40C6-BD1D-8DD48AF1671A}" type="pres">
      <dgm:prSet presAssocID="{6870650C-AE05-4317-B612-B6DADB0A5537}" presName="hierChild4" presStyleCnt="0"/>
      <dgm:spPr/>
    </dgm:pt>
    <dgm:pt modelId="{B8019E12-7998-4D5E-B4A3-ACB8C2DEEF4F}" type="pres">
      <dgm:prSet presAssocID="{325D9731-727D-415D-9069-769DF37C12AB}" presName="Name37" presStyleLbl="parChTrans1D4" presStyleIdx="3" presStyleCnt="9"/>
      <dgm:spPr/>
    </dgm:pt>
    <dgm:pt modelId="{1230D0D4-C09D-446C-8AF3-C2DDF5BAF06C}" type="pres">
      <dgm:prSet presAssocID="{133F8786-E205-4F70-9ECD-54C03B6207C6}" presName="hierRoot2" presStyleCnt="0">
        <dgm:presLayoutVars>
          <dgm:hierBranch val="init"/>
        </dgm:presLayoutVars>
      </dgm:prSet>
      <dgm:spPr/>
    </dgm:pt>
    <dgm:pt modelId="{C8C6DEB4-6F86-4A4D-A8F6-10A8E36CB513}" type="pres">
      <dgm:prSet presAssocID="{133F8786-E205-4F70-9ECD-54C03B6207C6}" presName="rootComposite" presStyleCnt="0"/>
      <dgm:spPr/>
    </dgm:pt>
    <dgm:pt modelId="{1D70D6C0-E6EC-4C0B-A110-0C794C4DCD4E}" type="pres">
      <dgm:prSet presAssocID="{133F8786-E205-4F70-9ECD-54C03B6207C6}" presName="rootText" presStyleLbl="node4" presStyleIdx="3" presStyleCnt="9">
        <dgm:presLayoutVars>
          <dgm:chPref val="3"/>
        </dgm:presLayoutVars>
      </dgm:prSet>
      <dgm:spPr/>
    </dgm:pt>
    <dgm:pt modelId="{05A7D0AF-EB1C-48E7-8BE0-499BD029E227}" type="pres">
      <dgm:prSet presAssocID="{133F8786-E205-4F70-9ECD-54C03B6207C6}" presName="rootConnector" presStyleLbl="node4" presStyleIdx="3" presStyleCnt="9"/>
      <dgm:spPr/>
    </dgm:pt>
    <dgm:pt modelId="{4A1DA8FD-B821-4CE5-B54E-C29F28BBE494}" type="pres">
      <dgm:prSet presAssocID="{133F8786-E205-4F70-9ECD-54C03B6207C6}" presName="hierChild4" presStyleCnt="0"/>
      <dgm:spPr/>
    </dgm:pt>
    <dgm:pt modelId="{ACE41798-B6CF-4A40-9AF8-A9E70E47A45B}" type="pres">
      <dgm:prSet presAssocID="{D3A30B1D-661C-4D6F-834D-36E969B3A966}" presName="Name37" presStyleLbl="parChTrans1D4" presStyleIdx="4" presStyleCnt="9"/>
      <dgm:spPr/>
    </dgm:pt>
    <dgm:pt modelId="{4E22E4C1-67B0-4A9B-9A82-C0D4C1875BE8}" type="pres">
      <dgm:prSet presAssocID="{F5322AFE-3BB9-4E34-9B65-5BD56779E308}" presName="hierRoot2" presStyleCnt="0">
        <dgm:presLayoutVars>
          <dgm:hierBranch val="init"/>
        </dgm:presLayoutVars>
      </dgm:prSet>
      <dgm:spPr/>
    </dgm:pt>
    <dgm:pt modelId="{3AC07BFB-F9F3-4F5A-848F-CA77C9E87048}" type="pres">
      <dgm:prSet presAssocID="{F5322AFE-3BB9-4E34-9B65-5BD56779E308}" presName="rootComposite" presStyleCnt="0"/>
      <dgm:spPr/>
    </dgm:pt>
    <dgm:pt modelId="{1907CF42-07A9-4379-8537-C7B4C1D02462}" type="pres">
      <dgm:prSet presAssocID="{F5322AFE-3BB9-4E34-9B65-5BD56779E308}" presName="rootText" presStyleLbl="node4" presStyleIdx="4" presStyleCnt="9">
        <dgm:presLayoutVars>
          <dgm:chPref val="3"/>
        </dgm:presLayoutVars>
      </dgm:prSet>
      <dgm:spPr/>
    </dgm:pt>
    <dgm:pt modelId="{D1F1B8CD-6205-4ED2-99A0-66F4FB6A70BB}" type="pres">
      <dgm:prSet presAssocID="{F5322AFE-3BB9-4E34-9B65-5BD56779E308}" presName="rootConnector" presStyleLbl="node4" presStyleIdx="4" presStyleCnt="9"/>
      <dgm:spPr/>
    </dgm:pt>
    <dgm:pt modelId="{8EDE4256-B28C-4EB1-B73C-0482C2FA558E}" type="pres">
      <dgm:prSet presAssocID="{F5322AFE-3BB9-4E34-9B65-5BD56779E308}" presName="hierChild4" presStyleCnt="0"/>
      <dgm:spPr/>
    </dgm:pt>
    <dgm:pt modelId="{EC43A8C9-5ED4-4BD8-B786-D7F979F777AE}" type="pres">
      <dgm:prSet presAssocID="{11924881-EE75-44AC-B785-4E4280F2824F}" presName="Name37" presStyleLbl="parChTrans1D4" presStyleIdx="5" presStyleCnt="9"/>
      <dgm:spPr/>
    </dgm:pt>
    <dgm:pt modelId="{413EE804-1F6A-4EDB-89C5-231E75B28EC1}" type="pres">
      <dgm:prSet presAssocID="{7A0F291A-9BE7-4339-B038-BA5DDF20088D}" presName="hierRoot2" presStyleCnt="0">
        <dgm:presLayoutVars>
          <dgm:hierBranch val="init"/>
        </dgm:presLayoutVars>
      </dgm:prSet>
      <dgm:spPr/>
    </dgm:pt>
    <dgm:pt modelId="{AA2CB718-A0EE-4995-979E-FC22C44F667A}" type="pres">
      <dgm:prSet presAssocID="{7A0F291A-9BE7-4339-B038-BA5DDF20088D}" presName="rootComposite" presStyleCnt="0"/>
      <dgm:spPr/>
    </dgm:pt>
    <dgm:pt modelId="{6B11D65F-665C-4FAE-ADEF-01FF6F305EB4}" type="pres">
      <dgm:prSet presAssocID="{7A0F291A-9BE7-4339-B038-BA5DDF20088D}" presName="rootText" presStyleLbl="node4" presStyleIdx="5" presStyleCnt="9">
        <dgm:presLayoutVars>
          <dgm:chPref val="3"/>
        </dgm:presLayoutVars>
      </dgm:prSet>
      <dgm:spPr/>
    </dgm:pt>
    <dgm:pt modelId="{D0CAFF2C-F872-4E8D-A51F-A0DE4D36575F}" type="pres">
      <dgm:prSet presAssocID="{7A0F291A-9BE7-4339-B038-BA5DDF20088D}" presName="rootConnector" presStyleLbl="node4" presStyleIdx="5" presStyleCnt="9"/>
      <dgm:spPr/>
    </dgm:pt>
    <dgm:pt modelId="{43C905C9-DF52-45ED-99E6-3ED0F96B5245}" type="pres">
      <dgm:prSet presAssocID="{7A0F291A-9BE7-4339-B038-BA5DDF20088D}" presName="hierChild4" presStyleCnt="0"/>
      <dgm:spPr/>
    </dgm:pt>
    <dgm:pt modelId="{9B2AB629-EA61-41F4-97E5-884FE7E168E3}" type="pres">
      <dgm:prSet presAssocID="{7A0F291A-9BE7-4339-B038-BA5DDF20088D}" presName="hierChild5" presStyleCnt="0"/>
      <dgm:spPr/>
    </dgm:pt>
    <dgm:pt modelId="{5F0BEA30-40C3-4341-BDE1-355A395F5587}" type="pres">
      <dgm:prSet presAssocID="{F5322AFE-3BB9-4E34-9B65-5BD56779E308}" presName="hierChild5" presStyleCnt="0"/>
      <dgm:spPr/>
    </dgm:pt>
    <dgm:pt modelId="{4BFD1EE5-1F1F-4411-A676-057C6D859A8D}" type="pres">
      <dgm:prSet presAssocID="{5B8E0C0E-A7AB-4AAC-975F-5C15F098E2D3}" presName="Name37" presStyleLbl="parChTrans1D4" presStyleIdx="6" presStyleCnt="9"/>
      <dgm:spPr/>
    </dgm:pt>
    <dgm:pt modelId="{BA79514C-8651-4F94-8D53-AE5C5B91B080}" type="pres">
      <dgm:prSet presAssocID="{21735FBF-EBC1-4486-B918-013018F7993C}" presName="hierRoot2" presStyleCnt="0">
        <dgm:presLayoutVars>
          <dgm:hierBranch val="init"/>
        </dgm:presLayoutVars>
      </dgm:prSet>
      <dgm:spPr/>
    </dgm:pt>
    <dgm:pt modelId="{3C279850-21A6-4386-879D-195E79635690}" type="pres">
      <dgm:prSet presAssocID="{21735FBF-EBC1-4486-B918-013018F7993C}" presName="rootComposite" presStyleCnt="0"/>
      <dgm:spPr/>
    </dgm:pt>
    <dgm:pt modelId="{AD637E14-EDB6-43CE-99D2-822D22E773DE}" type="pres">
      <dgm:prSet presAssocID="{21735FBF-EBC1-4486-B918-013018F7993C}" presName="rootText" presStyleLbl="node4" presStyleIdx="6" presStyleCnt="9">
        <dgm:presLayoutVars>
          <dgm:chPref val="3"/>
        </dgm:presLayoutVars>
      </dgm:prSet>
      <dgm:spPr/>
    </dgm:pt>
    <dgm:pt modelId="{5FCA3D85-8B27-415A-8D9C-9E83A3DEEED2}" type="pres">
      <dgm:prSet presAssocID="{21735FBF-EBC1-4486-B918-013018F7993C}" presName="rootConnector" presStyleLbl="node4" presStyleIdx="6" presStyleCnt="9"/>
      <dgm:spPr/>
    </dgm:pt>
    <dgm:pt modelId="{EF6A27D4-4306-4E5B-93BF-96766C7FD308}" type="pres">
      <dgm:prSet presAssocID="{21735FBF-EBC1-4486-B918-013018F7993C}" presName="hierChild4" presStyleCnt="0"/>
      <dgm:spPr/>
    </dgm:pt>
    <dgm:pt modelId="{994819A0-269F-46BF-920B-E1E08B5DC209}" type="pres">
      <dgm:prSet presAssocID="{21735FBF-EBC1-4486-B918-013018F7993C}" presName="hierChild5" presStyleCnt="0"/>
      <dgm:spPr/>
    </dgm:pt>
    <dgm:pt modelId="{D7163942-8BB4-401B-A806-2C1C577481B8}" type="pres">
      <dgm:prSet presAssocID="{133F8786-E205-4F70-9ECD-54C03B6207C6}" presName="hierChild5" presStyleCnt="0"/>
      <dgm:spPr/>
    </dgm:pt>
    <dgm:pt modelId="{F5D0866F-30B3-4C32-9057-A9D0AEF2501F}" type="pres">
      <dgm:prSet presAssocID="{C5D43743-CF12-4240-8D4E-58160656A9F9}" presName="Name37" presStyleLbl="parChTrans1D4" presStyleIdx="7" presStyleCnt="9"/>
      <dgm:spPr/>
    </dgm:pt>
    <dgm:pt modelId="{4FA0F0DC-6AA6-4B5A-BCC2-941ED7EEB216}" type="pres">
      <dgm:prSet presAssocID="{30C811DA-7525-4C7B-8B97-AC33B57D996B}" presName="hierRoot2" presStyleCnt="0">
        <dgm:presLayoutVars>
          <dgm:hierBranch val="init"/>
        </dgm:presLayoutVars>
      </dgm:prSet>
      <dgm:spPr/>
    </dgm:pt>
    <dgm:pt modelId="{3CBA67E4-2AC4-4554-85C4-919753B9BE17}" type="pres">
      <dgm:prSet presAssocID="{30C811DA-7525-4C7B-8B97-AC33B57D996B}" presName="rootComposite" presStyleCnt="0"/>
      <dgm:spPr/>
    </dgm:pt>
    <dgm:pt modelId="{20D5A400-2714-40BD-A051-F3BBE431F535}" type="pres">
      <dgm:prSet presAssocID="{30C811DA-7525-4C7B-8B97-AC33B57D996B}" presName="rootText" presStyleLbl="node4" presStyleIdx="7" presStyleCnt="9">
        <dgm:presLayoutVars>
          <dgm:chPref val="3"/>
        </dgm:presLayoutVars>
      </dgm:prSet>
      <dgm:spPr/>
    </dgm:pt>
    <dgm:pt modelId="{F15F115F-2E44-4A7D-9863-3526A1C4885A}" type="pres">
      <dgm:prSet presAssocID="{30C811DA-7525-4C7B-8B97-AC33B57D996B}" presName="rootConnector" presStyleLbl="node4" presStyleIdx="7" presStyleCnt="9"/>
      <dgm:spPr/>
    </dgm:pt>
    <dgm:pt modelId="{A9B3B142-1FEA-4440-8886-946B77359AE3}" type="pres">
      <dgm:prSet presAssocID="{30C811DA-7525-4C7B-8B97-AC33B57D996B}" presName="hierChild4" presStyleCnt="0"/>
      <dgm:spPr/>
    </dgm:pt>
    <dgm:pt modelId="{1AB454D2-B961-419B-8B87-2F1CC9BCAF77}" type="pres">
      <dgm:prSet presAssocID="{30C811DA-7525-4C7B-8B97-AC33B57D996B}" presName="hierChild5" presStyleCnt="0"/>
      <dgm:spPr/>
    </dgm:pt>
    <dgm:pt modelId="{FEF21AF5-8625-4207-9055-F161231D05C8}" type="pres">
      <dgm:prSet presAssocID="{BE5D70BE-7EE5-4DBF-BD48-3A349648ABD8}" presName="Name37" presStyleLbl="parChTrans1D4" presStyleIdx="8" presStyleCnt="9"/>
      <dgm:spPr/>
    </dgm:pt>
    <dgm:pt modelId="{F84D4B6C-D9D1-45C9-86D0-11CD75D7284E}" type="pres">
      <dgm:prSet presAssocID="{563E15D4-A960-48AB-A002-FA80FBA48040}" presName="hierRoot2" presStyleCnt="0">
        <dgm:presLayoutVars>
          <dgm:hierBranch val="init"/>
        </dgm:presLayoutVars>
      </dgm:prSet>
      <dgm:spPr/>
    </dgm:pt>
    <dgm:pt modelId="{8F77A90C-DE6D-4F79-91CD-E90A6C406B3E}" type="pres">
      <dgm:prSet presAssocID="{563E15D4-A960-48AB-A002-FA80FBA48040}" presName="rootComposite" presStyleCnt="0"/>
      <dgm:spPr/>
    </dgm:pt>
    <dgm:pt modelId="{B430EBDE-461B-4983-BF57-877612CC8A0F}" type="pres">
      <dgm:prSet presAssocID="{563E15D4-A960-48AB-A002-FA80FBA48040}" presName="rootText" presStyleLbl="node4" presStyleIdx="8" presStyleCnt="9">
        <dgm:presLayoutVars>
          <dgm:chPref val="3"/>
        </dgm:presLayoutVars>
      </dgm:prSet>
      <dgm:spPr/>
    </dgm:pt>
    <dgm:pt modelId="{E74BD286-4209-4FEB-829C-4CA9FC857B3A}" type="pres">
      <dgm:prSet presAssocID="{563E15D4-A960-48AB-A002-FA80FBA48040}" presName="rootConnector" presStyleLbl="node4" presStyleIdx="8" presStyleCnt="9"/>
      <dgm:spPr/>
    </dgm:pt>
    <dgm:pt modelId="{F4A04E06-8754-4629-AC7B-200F57CD43F8}" type="pres">
      <dgm:prSet presAssocID="{563E15D4-A960-48AB-A002-FA80FBA48040}" presName="hierChild4" presStyleCnt="0"/>
      <dgm:spPr/>
    </dgm:pt>
    <dgm:pt modelId="{B5215A18-8E3B-41AB-8BFB-D62D08896237}" type="pres">
      <dgm:prSet presAssocID="{563E15D4-A960-48AB-A002-FA80FBA48040}" presName="hierChild5" presStyleCnt="0"/>
      <dgm:spPr/>
    </dgm:pt>
    <dgm:pt modelId="{99DED240-A568-4FB9-8B3A-740816240C7D}" type="pres">
      <dgm:prSet presAssocID="{6870650C-AE05-4317-B612-B6DADB0A5537}" presName="hierChild5" presStyleCnt="0"/>
      <dgm:spPr/>
    </dgm:pt>
    <dgm:pt modelId="{90AFA9DB-7838-4558-96A6-042D03BE8806}" type="pres">
      <dgm:prSet presAssocID="{BCBE19BE-D6C0-4E1A-AEC1-103E8EA230F9}" presName="hierChild5" presStyleCnt="0"/>
      <dgm:spPr/>
    </dgm:pt>
    <dgm:pt modelId="{5FC0D052-86A6-4890-8B5F-DC72D9F4BC8C}" type="pres">
      <dgm:prSet presAssocID="{D481308A-B80F-465D-853A-7374AB2F6131}" presName="hierChild5" presStyleCnt="0"/>
      <dgm:spPr/>
    </dgm:pt>
    <dgm:pt modelId="{1DCC5BF2-F521-43C0-8655-ADAE07C7EB93}" type="pres">
      <dgm:prSet presAssocID="{EAF90340-86C8-40EA-B0BE-7C81B280775D}" presName="hierChild3" presStyleCnt="0"/>
      <dgm:spPr/>
    </dgm:pt>
    <dgm:pt modelId="{0C2AB576-CFE4-4C53-AFFB-20211E466EA0}" type="pres">
      <dgm:prSet presAssocID="{354BBB45-1573-4157-AE57-DF39B23D482D}" presName="Name111" presStyleLbl="parChTrans1D2" presStyleIdx="3" presStyleCnt="4"/>
      <dgm:spPr/>
    </dgm:pt>
    <dgm:pt modelId="{2DC94A40-2E8C-411D-8D46-330FA9A469BD}" type="pres">
      <dgm:prSet presAssocID="{6A332B30-27B0-4075-8645-1AF930F0F536}" presName="hierRoot3" presStyleCnt="0">
        <dgm:presLayoutVars>
          <dgm:hierBranch val="init"/>
        </dgm:presLayoutVars>
      </dgm:prSet>
      <dgm:spPr/>
    </dgm:pt>
    <dgm:pt modelId="{57069FFF-8D6D-475C-9080-40B3EADF5C29}" type="pres">
      <dgm:prSet presAssocID="{6A332B30-27B0-4075-8645-1AF930F0F536}" presName="rootComposite3" presStyleCnt="0"/>
      <dgm:spPr/>
    </dgm:pt>
    <dgm:pt modelId="{F2FA1558-F803-4F63-8459-F20337CA91ED}" type="pres">
      <dgm:prSet presAssocID="{6A332B30-27B0-4075-8645-1AF930F0F536}" presName="rootText3" presStyleLbl="asst1" presStyleIdx="0" presStyleCnt="1" custLinFactNeighborX="60500" custLinFactNeighborY="-1514">
        <dgm:presLayoutVars>
          <dgm:chPref val="3"/>
        </dgm:presLayoutVars>
      </dgm:prSet>
      <dgm:spPr/>
    </dgm:pt>
    <dgm:pt modelId="{B4BC5549-2160-4884-9AC9-1427579C45AA}" type="pres">
      <dgm:prSet presAssocID="{6A332B30-27B0-4075-8645-1AF930F0F536}" presName="rootConnector3" presStyleLbl="asst1" presStyleIdx="0" presStyleCnt="1"/>
      <dgm:spPr/>
    </dgm:pt>
    <dgm:pt modelId="{9DC3A234-DC25-4543-BF48-C4D4B5439F91}" type="pres">
      <dgm:prSet presAssocID="{6A332B30-27B0-4075-8645-1AF930F0F536}" presName="hierChild6" presStyleCnt="0"/>
      <dgm:spPr/>
    </dgm:pt>
    <dgm:pt modelId="{3511D42D-403C-44A4-AD6F-D01D77F86FFF}" type="pres">
      <dgm:prSet presAssocID="{6A332B30-27B0-4075-8645-1AF930F0F536}" presName="hierChild7" presStyleCnt="0"/>
      <dgm:spPr/>
    </dgm:pt>
  </dgm:ptLst>
  <dgm:cxnLst>
    <dgm:cxn modelId="{B593D501-84ED-49BE-8BEC-69A27D4EE530}" srcId="{EAF90340-86C8-40EA-B0BE-7C81B280775D}" destId="{D481308A-B80F-465D-853A-7374AB2F6131}" srcOrd="3" destOrd="0" parTransId="{8E39C02B-8B16-4F4E-B813-A8A603852D21}" sibTransId="{AA344EA4-49D2-41F6-8A91-BE26D1AB4F4E}"/>
    <dgm:cxn modelId="{70E2CA03-B121-428A-AE60-A820FD4024D6}" type="presOf" srcId="{30C811DA-7525-4C7B-8B97-AC33B57D996B}" destId="{F15F115F-2E44-4A7D-9863-3526A1C4885A}" srcOrd="1" destOrd="0" presId="urn:microsoft.com/office/officeart/2005/8/layout/orgChart1"/>
    <dgm:cxn modelId="{19638C04-FEB2-4A77-8DDE-CAC8A7353841}" type="presOf" srcId="{0BA915CD-50F5-4C1C-82EC-6411B0E02A38}" destId="{4637C26C-8CEA-4478-BAA9-680CD393A09D}" srcOrd="0" destOrd="0" presId="urn:microsoft.com/office/officeart/2005/8/layout/orgChart1"/>
    <dgm:cxn modelId="{9B15FD04-C1D2-42C0-9279-4CA86074C0C5}" srcId="{BCBE19BE-D6C0-4E1A-AEC1-103E8EA230F9}" destId="{6870650C-AE05-4317-B612-B6DADB0A5537}" srcOrd="2" destOrd="0" parTransId="{B5003E43-D4D2-4A08-8BA1-0462D4AFDA60}" sibTransId="{55875B47-EF3F-4349-90DD-7E90F4D56E73}"/>
    <dgm:cxn modelId="{470A870C-B9BB-45D2-B883-01838B235FA2}" type="presOf" srcId="{21735FBF-EBC1-4486-B918-013018F7993C}" destId="{AD637E14-EDB6-43CE-99D2-822D22E773DE}" srcOrd="0" destOrd="0" presId="urn:microsoft.com/office/officeart/2005/8/layout/orgChart1"/>
    <dgm:cxn modelId="{DCF78A0C-9306-4387-B549-52075181E000}" type="presOf" srcId="{EF71E9B6-7CE8-4B21-B567-53B4F30C5332}" destId="{D8AAE252-7E25-44F4-8F9A-4600A0426D24}" srcOrd="0" destOrd="0" presId="urn:microsoft.com/office/officeart/2005/8/layout/orgChart1"/>
    <dgm:cxn modelId="{9AE3C30C-25EF-41D1-87EB-3B16FBACAEBA}" srcId="{D481308A-B80F-465D-853A-7374AB2F6131}" destId="{BCBE19BE-D6C0-4E1A-AEC1-103E8EA230F9}" srcOrd="2" destOrd="0" parTransId="{4863D597-E92F-4F62-A3B5-9CBF5BC88B96}" sibTransId="{68381DD4-58CD-4591-8729-B05D9CAEDA67}"/>
    <dgm:cxn modelId="{3A43060E-514F-44C5-89D5-71FE1AF96BA2}" type="presOf" srcId="{5CBE947A-35BA-433E-B756-97C837576484}" destId="{62818051-8062-401F-9432-1C65E42A5A9B}" srcOrd="0" destOrd="0" presId="urn:microsoft.com/office/officeart/2005/8/layout/orgChart1"/>
    <dgm:cxn modelId="{9515380E-BC96-4D20-90FC-3E27D09123D1}" srcId="{EAF90340-86C8-40EA-B0BE-7C81B280775D}" destId="{35E19C37-5AA3-457A-98D1-BC25B653A4D6}" srcOrd="1" destOrd="0" parTransId="{102B9AFD-3BD0-4269-BEB1-169EF822974E}" sibTransId="{A703DBDD-1638-4237-8430-B24F9A045D36}"/>
    <dgm:cxn modelId="{2514D80F-C07C-4B22-8377-68C44A665A1E}" srcId="{F5322AFE-3BB9-4E34-9B65-5BD56779E308}" destId="{7A0F291A-9BE7-4339-B038-BA5DDF20088D}" srcOrd="0" destOrd="0" parTransId="{11924881-EE75-44AC-B785-4E4280F2824F}" sibTransId="{CFF3DF09-2C20-46C3-877B-484B90086D3A}"/>
    <dgm:cxn modelId="{53B52717-79C4-44C3-B7C9-DADDBCE36D23}" type="presOf" srcId="{188AFDEB-03F5-4680-A3D8-E3D0A1AFBB92}" destId="{04978956-FC82-4EDD-9AD6-20D03B5D713F}" srcOrd="0" destOrd="0" presId="urn:microsoft.com/office/officeart/2005/8/layout/orgChart1"/>
    <dgm:cxn modelId="{CB18D71D-837D-460B-99B8-E3AACC368F21}" type="presOf" srcId="{6A332B30-27B0-4075-8645-1AF930F0F536}" destId="{F2FA1558-F803-4F63-8459-F20337CA91ED}" srcOrd="0" destOrd="0" presId="urn:microsoft.com/office/officeart/2005/8/layout/orgChart1"/>
    <dgm:cxn modelId="{3F6CF92B-CADE-4782-933D-B808DDD04378}" type="presOf" srcId="{355AC31F-A34D-4CB4-A5CC-93F856251C9F}" destId="{B4EC8269-DBAF-4B97-A163-631D715C3F73}" srcOrd="0" destOrd="0" presId="urn:microsoft.com/office/officeart/2005/8/layout/orgChart1"/>
    <dgm:cxn modelId="{F04C392D-8B56-4B39-8BBD-AC5687EBA2C3}" type="presOf" srcId="{BE5D70BE-7EE5-4DBF-BD48-3A349648ABD8}" destId="{FEF21AF5-8625-4207-9055-F161231D05C8}" srcOrd="0" destOrd="0" presId="urn:microsoft.com/office/officeart/2005/8/layout/orgChart1"/>
    <dgm:cxn modelId="{728EF22E-77D9-46B2-9263-5712E9D92E67}" type="presOf" srcId="{2C8CB208-0470-4F7F-A7C6-FD4619E9CAC2}" destId="{C52F67A8-DA4A-486C-9D28-D092958E9785}" srcOrd="1" destOrd="0" presId="urn:microsoft.com/office/officeart/2005/8/layout/orgChart1"/>
    <dgm:cxn modelId="{02D76431-8844-418C-9363-F87796AF4647}" type="presOf" srcId="{325D9731-727D-415D-9069-769DF37C12AB}" destId="{B8019E12-7998-4D5E-B4A3-ACB8C2DEEF4F}" srcOrd="0" destOrd="0" presId="urn:microsoft.com/office/officeart/2005/8/layout/orgChart1"/>
    <dgm:cxn modelId="{DFA01337-DEA6-4CA6-9BAE-E6390079D201}" type="presOf" srcId="{12ED6527-D86F-4FB7-AFA0-F28972EC16C1}" destId="{5454CED6-1037-4F38-90FB-B653D7D461B0}" srcOrd="1" destOrd="0" presId="urn:microsoft.com/office/officeart/2005/8/layout/orgChart1"/>
    <dgm:cxn modelId="{D1272839-3C23-4B72-8071-C47744CD6B8B}" type="presOf" srcId="{30C811DA-7525-4C7B-8B97-AC33B57D996B}" destId="{20D5A400-2714-40BD-A051-F3BBE431F535}" srcOrd="0" destOrd="0" presId="urn:microsoft.com/office/officeart/2005/8/layout/orgChart1"/>
    <dgm:cxn modelId="{3D5EDF3B-78F4-407D-AC8C-F9A020EA2120}" type="presOf" srcId="{7A0F291A-9BE7-4339-B038-BA5DDF20088D}" destId="{D0CAFF2C-F872-4E8D-A51F-A0DE4D36575F}" srcOrd="1" destOrd="0" presId="urn:microsoft.com/office/officeart/2005/8/layout/orgChart1"/>
    <dgm:cxn modelId="{A05EF73B-5E51-4383-8164-1B03E31CBE28}" srcId="{BCBE19BE-D6C0-4E1A-AEC1-103E8EA230F9}" destId="{482D1EC0-77DC-4CA9-A428-40A98F32F124}" srcOrd="0" destOrd="0" parTransId="{9E56220E-3D76-4B70-91A3-6FBA09226792}" sibTransId="{0344917A-B0C1-43E2-80EB-8276CB501043}"/>
    <dgm:cxn modelId="{E78C5A3E-4AC4-44C6-98F4-9C68285494C7}" type="presOf" srcId="{8E39C02B-8B16-4F4E-B813-A8A603852D21}" destId="{69406594-7479-440C-A3F1-44F1FBF3A71F}" srcOrd="0" destOrd="0" presId="urn:microsoft.com/office/officeart/2005/8/layout/orgChart1"/>
    <dgm:cxn modelId="{B28EDA5D-7929-4CA7-ADF1-3D269A319E53}" srcId="{35E19C37-5AA3-457A-98D1-BC25B653A4D6}" destId="{D583F78B-B6F6-4949-AF49-9F13F3BE50C7}" srcOrd="1" destOrd="0" parTransId="{EF71E9B6-7CE8-4B21-B567-53B4F30C5332}" sibTransId="{DDECE449-CA7F-4D1A-A91E-CC0775562F9B}"/>
    <dgm:cxn modelId="{2EDF1A5F-16C7-4831-9C65-98268FEACEA7}" type="presOf" srcId="{9E56220E-3D76-4B70-91A3-6FBA09226792}" destId="{C2C68935-E5E5-4B40-ADFF-78B874FD57BB}" srcOrd="0" destOrd="0" presId="urn:microsoft.com/office/officeart/2005/8/layout/orgChart1"/>
    <dgm:cxn modelId="{7C68B460-CC69-48F4-9E0D-08EC45694D9B}" type="presOf" srcId="{D481308A-B80F-465D-853A-7374AB2F6131}" destId="{D4C2F3AF-FD1E-41DB-BE25-D41526972E96}" srcOrd="0" destOrd="0" presId="urn:microsoft.com/office/officeart/2005/8/layout/orgChart1"/>
    <dgm:cxn modelId="{C3947C65-29D0-4BE1-ADFE-55D73AFD0FD1}" srcId="{35E19C37-5AA3-457A-98D1-BC25B653A4D6}" destId="{9E9575EA-CDE9-4973-9CB9-919229F4BBB1}" srcOrd="0" destOrd="0" parTransId="{188AFDEB-03F5-4680-A3D8-E3D0A1AFBB92}" sibTransId="{8EB59198-1DD6-41E4-83CD-EDF5010A4102}"/>
    <dgm:cxn modelId="{0CDD8F45-5450-44BE-9663-55A4F903E127}" type="presOf" srcId="{74DCCAC7-A868-4EF6-A3D4-8E0EC9E908A7}" destId="{A3056294-9E15-4643-A597-A2EB3BA236F1}" srcOrd="1" destOrd="0" presId="urn:microsoft.com/office/officeart/2005/8/layout/orgChart1"/>
    <dgm:cxn modelId="{3B05FB65-9CBD-470A-B44F-93CE191E4E44}" srcId="{EAF90340-86C8-40EA-B0BE-7C81B280775D}" destId="{6A332B30-27B0-4075-8645-1AF930F0F536}" srcOrd="0" destOrd="0" parTransId="{354BBB45-1573-4157-AE57-DF39B23D482D}" sibTransId="{A5B5FFEA-E8B0-4F29-B007-AC7A925D0242}"/>
    <dgm:cxn modelId="{D4D58946-B4AF-42E2-8DBE-E14976D9D8FE}" type="presOf" srcId="{EAF90340-86C8-40EA-B0BE-7C81B280775D}" destId="{7283E35A-9628-451E-976A-ABF46676A5A8}" srcOrd="1" destOrd="0" presId="urn:microsoft.com/office/officeart/2005/8/layout/orgChart1"/>
    <dgm:cxn modelId="{A5E4C266-D2D9-4F51-B875-48D78F09CED7}" type="presOf" srcId="{2C8CB208-0470-4F7F-A7C6-FD4619E9CAC2}" destId="{A7D3E9B6-3A87-49FD-93A2-AFFA18111EBA}" srcOrd="0" destOrd="0" presId="urn:microsoft.com/office/officeart/2005/8/layout/orgChart1"/>
    <dgm:cxn modelId="{7A31F366-76D3-4885-90D4-8A667B1120A8}" type="presOf" srcId="{6A332B30-27B0-4075-8645-1AF930F0F536}" destId="{B4BC5549-2160-4884-9AC9-1427579C45AA}" srcOrd="1" destOrd="0" presId="urn:microsoft.com/office/officeart/2005/8/layout/orgChart1"/>
    <dgm:cxn modelId="{C9A24947-52E6-4F3B-AF8D-8610E1F9A9FC}" srcId="{6870650C-AE05-4317-B612-B6DADB0A5537}" destId="{133F8786-E205-4F70-9ECD-54C03B6207C6}" srcOrd="0" destOrd="0" parTransId="{325D9731-727D-415D-9069-769DF37C12AB}" sibTransId="{B875E4FF-ABE5-4BE6-AE5F-1D84BD1198BE}"/>
    <dgm:cxn modelId="{7920DD47-C71F-4067-8207-AB89978B05C8}" type="presOf" srcId="{F5322AFE-3BB9-4E34-9B65-5BD56779E308}" destId="{D1F1B8CD-6205-4ED2-99A0-66F4FB6A70BB}" srcOrd="1" destOrd="0" presId="urn:microsoft.com/office/officeart/2005/8/layout/orgChart1"/>
    <dgm:cxn modelId="{384DA468-CAF4-4368-AD6C-1A7D8ECB9739}" srcId="{EAF90340-86C8-40EA-B0BE-7C81B280775D}" destId="{74DCCAC7-A868-4EF6-A3D4-8E0EC9E908A7}" srcOrd="2" destOrd="0" parTransId="{7F1DF545-5252-474E-9D8C-32483DB5CF41}" sibTransId="{FC8E0B64-2AD3-406B-ADBA-995D428B08AF}"/>
    <dgm:cxn modelId="{312CBC68-3288-4E1B-8A11-89289C97C400}" srcId="{D481308A-B80F-465D-853A-7374AB2F6131}" destId="{58351648-392A-4EE8-9ACA-90978D680651}" srcOrd="0" destOrd="0" parTransId="{E0953739-7887-451D-B5C3-7C85254605D2}" sibTransId="{4986E558-C680-4ACF-936E-44D8BDFD429F}"/>
    <dgm:cxn modelId="{B374DE4F-81FE-4AE1-A4CA-A7A6052049F0}" type="presOf" srcId="{7A0F291A-9BE7-4339-B038-BA5DDF20088D}" destId="{6B11D65F-665C-4FAE-ADEF-01FF6F305EB4}" srcOrd="0" destOrd="0" presId="urn:microsoft.com/office/officeart/2005/8/layout/orgChart1"/>
    <dgm:cxn modelId="{58665C51-6E02-4B76-8B99-65D0EBA14B10}" srcId="{35E19C37-5AA3-457A-98D1-BC25B653A4D6}" destId="{12ED6527-D86F-4FB7-AFA0-F28972EC16C1}" srcOrd="2" destOrd="0" parTransId="{0BA915CD-50F5-4C1C-82EC-6411B0E02A38}" sibTransId="{47F77DD0-B2D8-42CE-A0E7-510D7BEA7C0B}"/>
    <dgm:cxn modelId="{F48F6271-105B-46C3-A3E4-4024A1D3453F}" type="presOf" srcId="{563E15D4-A960-48AB-A002-FA80FBA48040}" destId="{B430EBDE-461B-4983-BF57-877612CC8A0F}" srcOrd="0" destOrd="0" presId="urn:microsoft.com/office/officeart/2005/8/layout/orgChart1"/>
    <dgm:cxn modelId="{ABB46355-CCE3-4693-B538-43DF0EE02D1D}" type="presOf" srcId="{B7E42C73-364F-49B0-91AC-399B3690030A}" destId="{2096AA0C-8ADE-498D-811F-76AFE7D71C8A}" srcOrd="0" destOrd="0" presId="urn:microsoft.com/office/officeart/2005/8/layout/orgChart1"/>
    <dgm:cxn modelId="{B460BD55-96C1-426F-A0A4-20BCF0907144}" type="presOf" srcId="{AED36E68-66E0-4FBD-B7E0-39EC8B048D44}" destId="{CA5EBF95-2489-4516-9925-0976FBA22283}" srcOrd="0" destOrd="0" presId="urn:microsoft.com/office/officeart/2005/8/layout/orgChart1"/>
    <dgm:cxn modelId="{B53E3976-16B7-414F-A96F-644C3C48BDEB}" type="presOf" srcId="{4863D597-E92F-4F62-A3B5-9CBF5BC88B96}" destId="{0961A74B-C1DA-47FD-9C5A-98E1BEDFF3D2}" srcOrd="0" destOrd="0" presId="urn:microsoft.com/office/officeart/2005/8/layout/orgChart1"/>
    <dgm:cxn modelId="{5D1DBF76-BE16-4EE7-8FF5-63631B048CE4}" type="presOf" srcId="{74DCCAC7-A868-4EF6-A3D4-8E0EC9E908A7}" destId="{057ABAB7-1401-47FC-A931-D2685A213CB8}" srcOrd="0" destOrd="0" presId="urn:microsoft.com/office/officeart/2005/8/layout/orgChart1"/>
    <dgm:cxn modelId="{DA8DB257-8CA2-4180-9044-0CAA287E37CE}" srcId="{133F8786-E205-4F70-9ECD-54C03B6207C6}" destId="{21735FBF-EBC1-4486-B918-013018F7993C}" srcOrd="1" destOrd="0" parTransId="{5B8E0C0E-A7AB-4AAC-975F-5C15F098E2D3}" sibTransId="{1EFF9820-CA61-46E7-87DB-8E01C0E1643C}"/>
    <dgm:cxn modelId="{4858F977-E1FC-46FE-BF6E-AB928BF87C83}" srcId="{74DCCAC7-A868-4EF6-A3D4-8E0EC9E908A7}" destId="{69B02CC4-3ECC-472C-97C3-4DA83957FB89}" srcOrd="1" destOrd="0" parTransId="{AED36E68-66E0-4FBD-B7E0-39EC8B048D44}" sibTransId="{3FC156F2-E079-4C29-A98D-A5B83A1685D2}"/>
    <dgm:cxn modelId="{7EA7815A-CAF3-4CE2-9A39-48FE6B60BDBC}" srcId="{6870650C-AE05-4317-B612-B6DADB0A5537}" destId="{563E15D4-A960-48AB-A002-FA80FBA48040}" srcOrd="2" destOrd="0" parTransId="{BE5D70BE-7EE5-4DBF-BD48-3A349648ABD8}" sibTransId="{45B2BAE2-88AF-4CFE-AAD6-2AA6BC7F8D95}"/>
    <dgm:cxn modelId="{BF255F80-451D-4E0A-B1BF-53780213EBF6}" type="presOf" srcId="{EAF90340-86C8-40EA-B0BE-7C81B280775D}" destId="{27080A3C-70A3-4B45-AE7A-777E77E21BDE}" srcOrd="0" destOrd="0" presId="urn:microsoft.com/office/officeart/2005/8/layout/orgChart1"/>
    <dgm:cxn modelId="{E54BED85-7EAC-4CD3-BD4C-4E3B767D880F}" type="presOf" srcId="{BCBE19BE-D6C0-4E1A-AEC1-103E8EA230F9}" destId="{B889423B-F0A0-4641-9D0D-CF90945F0E52}" srcOrd="1" destOrd="0" presId="urn:microsoft.com/office/officeart/2005/8/layout/orgChart1"/>
    <dgm:cxn modelId="{4D779B87-A53C-42B7-8E74-2CE00A32C95D}" type="presOf" srcId="{69B02CC4-3ECC-472C-97C3-4DA83957FB89}" destId="{95A14E36-7A30-4DFB-A61F-B4B4C808E296}" srcOrd="1" destOrd="0" presId="urn:microsoft.com/office/officeart/2005/8/layout/orgChart1"/>
    <dgm:cxn modelId="{BE540A89-8E56-4757-896E-D4575FC667C7}" type="presOf" srcId="{6870650C-AE05-4317-B612-B6DADB0A5537}" destId="{C1017923-6D75-4BE1-88C8-8E394DC9CF56}" srcOrd="0" destOrd="0" presId="urn:microsoft.com/office/officeart/2005/8/layout/orgChart1"/>
    <dgm:cxn modelId="{FC37838E-77FE-4965-80CF-15C42E9E3655}" type="presOf" srcId="{35E19C37-5AA3-457A-98D1-BC25B653A4D6}" destId="{33A637E3-E804-4681-93B7-9F6FBA0EEA55}" srcOrd="1" destOrd="0" presId="urn:microsoft.com/office/officeart/2005/8/layout/orgChart1"/>
    <dgm:cxn modelId="{1D372092-8A1C-4633-8AB1-865CE201DC6A}" type="presOf" srcId="{133F8786-E205-4F70-9ECD-54C03B6207C6}" destId="{1D70D6C0-E6EC-4C0B-A110-0C794C4DCD4E}" srcOrd="0" destOrd="0" presId="urn:microsoft.com/office/officeart/2005/8/layout/orgChart1"/>
    <dgm:cxn modelId="{CA90A592-8256-4277-B59E-AA008ED54DE6}" type="presOf" srcId="{D583F78B-B6F6-4949-AF49-9F13F3BE50C7}" destId="{D9F48C47-6A12-4EFC-8D97-D48FBC52C27F}" srcOrd="0" destOrd="0" presId="urn:microsoft.com/office/officeart/2005/8/layout/orgChart1"/>
    <dgm:cxn modelId="{8B87AC94-C50F-4D7E-9B83-9B70D8907879}" type="presOf" srcId="{5B8E0C0E-A7AB-4AAC-975F-5C15F098E2D3}" destId="{4BFD1EE5-1F1F-4411-A676-057C6D859A8D}" srcOrd="0" destOrd="0" presId="urn:microsoft.com/office/officeart/2005/8/layout/orgChart1"/>
    <dgm:cxn modelId="{17B33595-AFDD-4091-B1D6-0B181C70D430}" srcId="{133F8786-E205-4F70-9ECD-54C03B6207C6}" destId="{F5322AFE-3BB9-4E34-9B65-5BD56779E308}" srcOrd="0" destOrd="0" parTransId="{D3A30B1D-661C-4D6F-834D-36E969B3A966}" sibTransId="{308A6917-3609-4807-B957-A853C0316F0A}"/>
    <dgm:cxn modelId="{D3005D97-8A05-43ED-AF1E-FC64E47C4B8C}" type="presOf" srcId="{EF0989E8-ADF9-478A-A2D5-F6578814ABD3}" destId="{10797C5B-B505-4A0C-84D9-244282DFC01B}" srcOrd="0" destOrd="0" presId="urn:microsoft.com/office/officeart/2005/8/layout/orgChart1"/>
    <dgm:cxn modelId="{2DCCF697-6FF3-407D-8BE1-A5C254A9C3B5}" type="presOf" srcId="{133F8786-E205-4F70-9ECD-54C03B6207C6}" destId="{05A7D0AF-EB1C-48E7-8BE0-499BD029E227}" srcOrd="1" destOrd="0" presId="urn:microsoft.com/office/officeart/2005/8/layout/orgChart1"/>
    <dgm:cxn modelId="{C2317898-227F-4410-BC2D-D19A65EBFCE5}" type="presOf" srcId="{482D1EC0-77DC-4CA9-A428-40A98F32F124}" destId="{C730CD55-D01C-4A5D-8C8A-54B0DFCCB8EE}" srcOrd="1" destOrd="0" presId="urn:microsoft.com/office/officeart/2005/8/layout/orgChart1"/>
    <dgm:cxn modelId="{C6168299-4654-4BFE-9C79-8F40602284F2}" srcId="{355AC31F-A34D-4CB4-A5CC-93F856251C9F}" destId="{EAF90340-86C8-40EA-B0BE-7C81B280775D}" srcOrd="0" destOrd="0" parTransId="{D10DBFEA-F3B7-45B6-A5B9-8B88BB1B771D}" sibTransId="{73CC9F56-78EE-4A3C-94B5-EBE2F50C71F6}"/>
    <dgm:cxn modelId="{E2AF159B-13D1-4827-9647-A3BB4844A29C}" srcId="{74DCCAC7-A868-4EF6-A3D4-8E0EC9E908A7}" destId="{EF0989E8-ADF9-478A-A2D5-F6578814ABD3}" srcOrd="0" destOrd="0" parTransId="{5CBE947A-35BA-433E-B756-97C837576484}" sibTransId="{777C2F44-4847-49FD-9E8D-5C871A4E21D5}"/>
    <dgm:cxn modelId="{79EC9DA2-6B37-45D3-8C62-FAECD2AAC57A}" type="presOf" srcId="{D3A30B1D-661C-4D6F-834D-36E969B3A966}" destId="{ACE41798-B6CF-4A40-9AF8-A9E70E47A45B}" srcOrd="0" destOrd="0" presId="urn:microsoft.com/office/officeart/2005/8/layout/orgChart1"/>
    <dgm:cxn modelId="{157F0AA9-8F74-4FEE-9F1C-5427612F3B7D}" type="presOf" srcId="{21735FBF-EBC1-4486-B918-013018F7993C}" destId="{5FCA3D85-8B27-415A-8D9C-9E83A3DEEED2}" srcOrd="1" destOrd="0" presId="urn:microsoft.com/office/officeart/2005/8/layout/orgChart1"/>
    <dgm:cxn modelId="{251580A9-EF40-4BE0-BE86-02D01C523CDA}" type="presOf" srcId="{F5322AFE-3BB9-4E34-9B65-5BD56779E308}" destId="{1907CF42-07A9-4379-8537-C7B4C1D02462}" srcOrd="0" destOrd="0" presId="urn:microsoft.com/office/officeart/2005/8/layout/orgChart1"/>
    <dgm:cxn modelId="{73F2D5A9-0F70-4F8D-8B98-07134B26AB5D}" type="presOf" srcId="{8FDA2710-95D1-40E3-9C69-718C5AB919A7}" destId="{C7A2AA69-3F1F-43FC-868F-F2AC90DF4DCF}" srcOrd="0" destOrd="0" presId="urn:microsoft.com/office/officeart/2005/8/layout/orgChart1"/>
    <dgm:cxn modelId="{49773CAB-5433-4B0C-8C29-DDBF370292F5}" srcId="{6870650C-AE05-4317-B612-B6DADB0A5537}" destId="{30C811DA-7525-4C7B-8B97-AC33B57D996B}" srcOrd="1" destOrd="0" parTransId="{C5D43743-CF12-4240-8D4E-58160656A9F9}" sibTransId="{CAA7115A-C5D0-418F-B9BB-B97BFC80EBD2}"/>
    <dgm:cxn modelId="{4AFFA7AE-8101-486C-868A-72C314F3736B}" type="presOf" srcId="{BCBE19BE-D6C0-4E1A-AEC1-103E8EA230F9}" destId="{B6D81572-6C0B-4D15-9F21-130C1B6BABC2}" srcOrd="0" destOrd="0" presId="urn:microsoft.com/office/officeart/2005/8/layout/orgChart1"/>
    <dgm:cxn modelId="{FB5265AF-E3C9-4277-9FEA-5DDEE984D265}" type="presOf" srcId="{C5D43743-CF12-4240-8D4E-58160656A9F9}" destId="{F5D0866F-30B3-4C32-9057-A9D0AEF2501F}" srcOrd="0" destOrd="0" presId="urn:microsoft.com/office/officeart/2005/8/layout/orgChart1"/>
    <dgm:cxn modelId="{DA249ABB-2CD0-4CBB-8986-DEC06D00EBAB}" type="presOf" srcId="{35E19C37-5AA3-457A-98D1-BC25B653A4D6}" destId="{3B5D0869-59A9-473C-8886-D9524CD2CF44}" srcOrd="0" destOrd="0" presId="urn:microsoft.com/office/officeart/2005/8/layout/orgChart1"/>
    <dgm:cxn modelId="{62E532C0-D88A-496E-9531-093D107BECF3}" type="presOf" srcId="{6870650C-AE05-4317-B612-B6DADB0A5537}" destId="{16FA0D42-64A7-435D-98AA-A11758B60B8E}" srcOrd="1" destOrd="0" presId="urn:microsoft.com/office/officeart/2005/8/layout/orgChart1"/>
    <dgm:cxn modelId="{5B3E61C1-2233-4F3F-8E97-6CDA0EC024CF}" type="presOf" srcId="{12ED6527-D86F-4FB7-AFA0-F28972EC16C1}" destId="{268D98BB-0C63-4B66-8755-85888159F486}" srcOrd="0" destOrd="0" presId="urn:microsoft.com/office/officeart/2005/8/layout/orgChart1"/>
    <dgm:cxn modelId="{D068CAC5-B439-4971-BBF7-BD917D3EAE62}" type="presOf" srcId="{482D1EC0-77DC-4CA9-A428-40A98F32F124}" destId="{02B28BE6-86EB-47C7-8C70-94086F67D603}" srcOrd="0" destOrd="0" presId="urn:microsoft.com/office/officeart/2005/8/layout/orgChart1"/>
    <dgm:cxn modelId="{8A2B09C6-8BFC-42FB-97AF-D7724DBF129E}" srcId="{D481308A-B80F-465D-853A-7374AB2F6131}" destId="{B7E42C73-364F-49B0-91AC-399B3690030A}" srcOrd="1" destOrd="0" parTransId="{F123D580-F033-4617-BA43-F7E4DEE4C37F}" sibTransId="{2B6C1E77-E76F-41E6-99A6-9199B8BFB1FC}"/>
    <dgm:cxn modelId="{A7CF22CF-127E-4194-B20C-791150720DD2}" type="presOf" srcId="{354BBB45-1573-4157-AE57-DF39B23D482D}" destId="{0C2AB576-CFE4-4C53-AFFB-20211E466EA0}" srcOrd="0" destOrd="0" presId="urn:microsoft.com/office/officeart/2005/8/layout/orgChart1"/>
    <dgm:cxn modelId="{F92366CF-017D-475A-BC6E-9DDBB084FFA2}" type="presOf" srcId="{7F1DF545-5252-474E-9D8C-32483DB5CF41}" destId="{D3AEDA43-7DD6-4985-933C-695EF1059DD1}" srcOrd="0" destOrd="0" presId="urn:microsoft.com/office/officeart/2005/8/layout/orgChart1"/>
    <dgm:cxn modelId="{0F3670D0-F632-43D3-BE9D-BC6AEE04DA82}" type="presOf" srcId="{F123D580-F033-4617-BA43-F7E4DEE4C37F}" destId="{0832A27D-6D06-421A-9C34-93A1245821AD}" srcOrd="0" destOrd="0" presId="urn:microsoft.com/office/officeart/2005/8/layout/orgChart1"/>
    <dgm:cxn modelId="{99BDD1D0-50DE-4AD3-BC4C-CF1A85CDCF40}" type="presOf" srcId="{D583F78B-B6F6-4949-AF49-9F13F3BE50C7}" destId="{FE239F0F-692A-4444-BBCF-BD2EAD1C0EF4}" srcOrd="1" destOrd="0" presId="urn:microsoft.com/office/officeart/2005/8/layout/orgChart1"/>
    <dgm:cxn modelId="{215887D3-B4F7-4036-A64E-3CEC5CE98C53}" type="presOf" srcId="{563E15D4-A960-48AB-A002-FA80FBA48040}" destId="{E74BD286-4209-4FEB-829C-4CA9FC857B3A}" srcOrd="1" destOrd="0" presId="urn:microsoft.com/office/officeart/2005/8/layout/orgChart1"/>
    <dgm:cxn modelId="{34B69CD6-8BD6-464B-AAE3-9DDA33AED1EE}" type="presOf" srcId="{EF0989E8-ADF9-478A-A2D5-F6578814ABD3}" destId="{D303F6E6-A9F6-4232-8680-C6B2D7818F4C}" srcOrd="1" destOrd="0" presId="urn:microsoft.com/office/officeart/2005/8/layout/orgChart1"/>
    <dgm:cxn modelId="{2691AED7-3667-4EE2-B7ED-08BF0BBC9C69}" type="presOf" srcId="{9E9575EA-CDE9-4973-9CB9-919229F4BBB1}" destId="{EF25360D-2E37-46BD-89B1-82799E74E620}" srcOrd="0" destOrd="0" presId="urn:microsoft.com/office/officeart/2005/8/layout/orgChart1"/>
    <dgm:cxn modelId="{391846D9-63B6-4A2F-9641-04EA0D206DD9}" type="presOf" srcId="{58351648-392A-4EE8-9ACA-90978D680651}" destId="{FE3945B1-5A9E-4D36-97F1-A8C304227477}" srcOrd="0" destOrd="0" presId="urn:microsoft.com/office/officeart/2005/8/layout/orgChart1"/>
    <dgm:cxn modelId="{75E2E5DE-EB1D-4FF1-A04F-571D6057BFD1}" type="presOf" srcId="{102B9AFD-3BD0-4269-BEB1-169EF822974E}" destId="{2AA7C871-8E15-40B2-8ABC-F9F87D28816E}" srcOrd="0" destOrd="0" presId="urn:microsoft.com/office/officeart/2005/8/layout/orgChart1"/>
    <dgm:cxn modelId="{2F25E7DE-3D64-4B59-8200-8B59B0F9D26F}" type="presOf" srcId="{D481308A-B80F-465D-853A-7374AB2F6131}" destId="{5CF74C46-1ED3-4ACE-948D-7A16D233B497}" srcOrd="1" destOrd="0" presId="urn:microsoft.com/office/officeart/2005/8/layout/orgChart1"/>
    <dgm:cxn modelId="{BA1A07E1-094D-4C6E-ABA8-FA44B1AA899A}" type="presOf" srcId="{69B02CC4-3ECC-472C-97C3-4DA83957FB89}" destId="{77316D5F-1F04-4258-904D-ABDAF57E10D2}" srcOrd="0" destOrd="0" presId="urn:microsoft.com/office/officeart/2005/8/layout/orgChart1"/>
    <dgm:cxn modelId="{86E9F3E2-719D-4F02-AC38-9856BE20E92A}" type="presOf" srcId="{9E9575EA-CDE9-4973-9CB9-919229F4BBB1}" destId="{7D1CB0F1-F832-42C7-A335-A0E20508B0C4}" srcOrd="1" destOrd="0" presId="urn:microsoft.com/office/officeart/2005/8/layout/orgChart1"/>
    <dgm:cxn modelId="{B45F3DE6-713F-401B-B029-54F836A8A954}" type="presOf" srcId="{B7E42C73-364F-49B0-91AC-399B3690030A}" destId="{5BB2A0CD-9E7A-4B14-8C36-0E5FFA9CB8EC}" srcOrd="1" destOrd="0" presId="urn:microsoft.com/office/officeart/2005/8/layout/orgChart1"/>
    <dgm:cxn modelId="{5C8B79EB-2F80-410D-935B-2FCA0CFE730B}" srcId="{BCBE19BE-D6C0-4E1A-AEC1-103E8EA230F9}" destId="{2C8CB208-0470-4F7F-A7C6-FD4619E9CAC2}" srcOrd="1" destOrd="0" parTransId="{8FDA2710-95D1-40E3-9C69-718C5AB919A7}" sibTransId="{51425F80-7C70-4BB1-9F60-9C603CEF7E8F}"/>
    <dgm:cxn modelId="{94B9F0F2-47E2-47D8-8ECE-281991B94495}" type="presOf" srcId="{B5003E43-D4D2-4A08-8BA1-0462D4AFDA60}" destId="{7752A4F5-E9C6-4294-BAFC-3C73B855498A}" srcOrd="0" destOrd="0" presId="urn:microsoft.com/office/officeart/2005/8/layout/orgChart1"/>
    <dgm:cxn modelId="{8D9873F6-447D-46FF-8045-BEA32EEA27BF}" type="presOf" srcId="{58351648-392A-4EE8-9ACA-90978D680651}" destId="{7707098F-D1A4-4AD0-A015-E084BC858B10}" srcOrd="1" destOrd="0" presId="urn:microsoft.com/office/officeart/2005/8/layout/orgChart1"/>
    <dgm:cxn modelId="{8D3089FB-501B-47C0-8DEE-D88E1646901E}" type="presOf" srcId="{11924881-EE75-44AC-B785-4E4280F2824F}" destId="{EC43A8C9-5ED4-4BD8-B786-D7F979F777AE}" srcOrd="0" destOrd="0" presId="urn:microsoft.com/office/officeart/2005/8/layout/orgChart1"/>
    <dgm:cxn modelId="{4E9EDBFD-8BF7-4CF8-87AD-4AB5F95CA74C}" type="presOf" srcId="{E0953739-7887-451D-B5C3-7C85254605D2}" destId="{0C202C84-7537-437F-9004-C783809271DA}" srcOrd="0" destOrd="0" presId="urn:microsoft.com/office/officeart/2005/8/layout/orgChart1"/>
    <dgm:cxn modelId="{5B1A32BA-2C82-4088-A9F4-99F7D44B109D}" type="presParOf" srcId="{B4EC8269-DBAF-4B97-A163-631D715C3F73}" destId="{A48A508A-E284-44F4-844A-D2F8215C2BDF}" srcOrd="0" destOrd="0" presId="urn:microsoft.com/office/officeart/2005/8/layout/orgChart1"/>
    <dgm:cxn modelId="{A0AAECF4-98F1-4829-BB38-A67AB674C111}" type="presParOf" srcId="{A48A508A-E284-44F4-844A-D2F8215C2BDF}" destId="{F7F21073-4E46-4C11-A7C8-A9AC3F28E43E}" srcOrd="0" destOrd="0" presId="urn:microsoft.com/office/officeart/2005/8/layout/orgChart1"/>
    <dgm:cxn modelId="{54DA1BAD-FBB9-4942-85C7-F76A9F797AFB}" type="presParOf" srcId="{F7F21073-4E46-4C11-A7C8-A9AC3F28E43E}" destId="{27080A3C-70A3-4B45-AE7A-777E77E21BDE}" srcOrd="0" destOrd="0" presId="urn:microsoft.com/office/officeart/2005/8/layout/orgChart1"/>
    <dgm:cxn modelId="{291E0681-0D9F-4F2D-B53F-46AB523F2CA6}" type="presParOf" srcId="{F7F21073-4E46-4C11-A7C8-A9AC3F28E43E}" destId="{7283E35A-9628-451E-976A-ABF46676A5A8}" srcOrd="1" destOrd="0" presId="urn:microsoft.com/office/officeart/2005/8/layout/orgChart1"/>
    <dgm:cxn modelId="{6681B069-58B0-48AA-B543-CA3C2BB873D3}" type="presParOf" srcId="{A48A508A-E284-44F4-844A-D2F8215C2BDF}" destId="{A8DDD918-0398-4847-A0B6-F62404DA0129}" srcOrd="1" destOrd="0" presId="urn:microsoft.com/office/officeart/2005/8/layout/orgChart1"/>
    <dgm:cxn modelId="{405DA24B-BC1C-4B70-AD18-EDB2678E1D55}" type="presParOf" srcId="{A8DDD918-0398-4847-A0B6-F62404DA0129}" destId="{2AA7C871-8E15-40B2-8ABC-F9F87D28816E}" srcOrd="0" destOrd="0" presId="urn:microsoft.com/office/officeart/2005/8/layout/orgChart1"/>
    <dgm:cxn modelId="{4A5E686C-CDFE-460A-BD31-703649E6C2E7}" type="presParOf" srcId="{A8DDD918-0398-4847-A0B6-F62404DA0129}" destId="{174BD3F2-84A9-4D59-84C0-9EADA62E0ADB}" srcOrd="1" destOrd="0" presId="urn:microsoft.com/office/officeart/2005/8/layout/orgChart1"/>
    <dgm:cxn modelId="{F8B026ED-888F-4535-95AF-561763F12A23}" type="presParOf" srcId="{174BD3F2-84A9-4D59-84C0-9EADA62E0ADB}" destId="{4F0FC07D-ED42-4E65-B068-B94C079F5A73}" srcOrd="0" destOrd="0" presId="urn:microsoft.com/office/officeart/2005/8/layout/orgChart1"/>
    <dgm:cxn modelId="{EAD1AE8A-F294-4B5F-998B-10387F9D1393}" type="presParOf" srcId="{4F0FC07D-ED42-4E65-B068-B94C079F5A73}" destId="{3B5D0869-59A9-473C-8886-D9524CD2CF44}" srcOrd="0" destOrd="0" presId="urn:microsoft.com/office/officeart/2005/8/layout/orgChart1"/>
    <dgm:cxn modelId="{6EBA5B12-8FC2-49B6-ADCE-4CE2BB7E0A1F}" type="presParOf" srcId="{4F0FC07D-ED42-4E65-B068-B94C079F5A73}" destId="{33A637E3-E804-4681-93B7-9F6FBA0EEA55}" srcOrd="1" destOrd="0" presId="urn:microsoft.com/office/officeart/2005/8/layout/orgChart1"/>
    <dgm:cxn modelId="{0EBEB354-D9A3-4C45-9F60-8466C253C3D8}" type="presParOf" srcId="{174BD3F2-84A9-4D59-84C0-9EADA62E0ADB}" destId="{A203BCD1-29C1-48F0-B46D-44B2FEA22A64}" srcOrd="1" destOrd="0" presId="urn:microsoft.com/office/officeart/2005/8/layout/orgChart1"/>
    <dgm:cxn modelId="{D97411AD-0203-41F1-B919-F96547277238}" type="presParOf" srcId="{A203BCD1-29C1-48F0-B46D-44B2FEA22A64}" destId="{04978956-FC82-4EDD-9AD6-20D03B5D713F}" srcOrd="0" destOrd="0" presId="urn:microsoft.com/office/officeart/2005/8/layout/orgChart1"/>
    <dgm:cxn modelId="{90105D51-0D5F-4C7D-92B3-44288FD24659}" type="presParOf" srcId="{A203BCD1-29C1-48F0-B46D-44B2FEA22A64}" destId="{E0F5ED22-B28C-4433-BBF2-F6DC1B1AF410}" srcOrd="1" destOrd="0" presId="urn:microsoft.com/office/officeart/2005/8/layout/orgChart1"/>
    <dgm:cxn modelId="{69AD368B-9F66-4581-9B14-25C370F35818}" type="presParOf" srcId="{E0F5ED22-B28C-4433-BBF2-F6DC1B1AF410}" destId="{93AAA77E-0581-4FE3-B1F8-7C525A2D5753}" srcOrd="0" destOrd="0" presId="urn:microsoft.com/office/officeart/2005/8/layout/orgChart1"/>
    <dgm:cxn modelId="{704C3B43-DB93-413B-9BA1-2FA12593062A}" type="presParOf" srcId="{93AAA77E-0581-4FE3-B1F8-7C525A2D5753}" destId="{EF25360D-2E37-46BD-89B1-82799E74E620}" srcOrd="0" destOrd="0" presId="urn:microsoft.com/office/officeart/2005/8/layout/orgChart1"/>
    <dgm:cxn modelId="{0730C79E-31B9-444B-AD54-72E9A2CDD336}" type="presParOf" srcId="{93AAA77E-0581-4FE3-B1F8-7C525A2D5753}" destId="{7D1CB0F1-F832-42C7-A335-A0E20508B0C4}" srcOrd="1" destOrd="0" presId="urn:microsoft.com/office/officeart/2005/8/layout/orgChart1"/>
    <dgm:cxn modelId="{DA65459E-DC4E-4F79-8F33-3D827A7990C1}" type="presParOf" srcId="{E0F5ED22-B28C-4433-BBF2-F6DC1B1AF410}" destId="{0BD9897D-0D97-4222-9A51-5E8203BD35AD}" srcOrd="1" destOrd="0" presId="urn:microsoft.com/office/officeart/2005/8/layout/orgChart1"/>
    <dgm:cxn modelId="{5D3EAC34-77E7-4A1B-AD1D-B39D2E3400B1}" type="presParOf" srcId="{E0F5ED22-B28C-4433-BBF2-F6DC1B1AF410}" destId="{65687918-DAA8-4899-8DD2-77BB0CA26FFE}" srcOrd="2" destOrd="0" presId="urn:microsoft.com/office/officeart/2005/8/layout/orgChart1"/>
    <dgm:cxn modelId="{D1D517D3-D85B-4166-A1E3-51B8A30A0FDD}" type="presParOf" srcId="{A203BCD1-29C1-48F0-B46D-44B2FEA22A64}" destId="{D8AAE252-7E25-44F4-8F9A-4600A0426D24}" srcOrd="2" destOrd="0" presId="urn:microsoft.com/office/officeart/2005/8/layout/orgChart1"/>
    <dgm:cxn modelId="{2CD25E61-558C-43C7-94A5-DFF4CEF95D59}" type="presParOf" srcId="{A203BCD1-29C1-48F0-B46D-44B2FEA22A64}" destId="{C2C52D5B-1BBC-4A48-BC60-E9634F00F5A7}" srcOrd="3" destOrd="0" presId="urn:microsoft.com/office/officeart/2005/8/layout/orgChart1"/>
    <dgm:cxn modelId="{DE171A68-9D94-4E21-9BA4-47E8FF439559}" type="presParOf" srcId="{C2C52D5B-1BBC-4A48-BC60-E9634F00F5A7}" destId="{9818A56F-6D8A-4348-9813-A23ACA407CBF}" srcOrd="0" destOrd="0" presId="urn:microsoft.com/office/officeart/2005/8/layout/orgChart1"/>
    <dgm:cxn modelId="{03C4F98B-D4F6-4344-A3C5-022A59AD9519}" type="presParOf" srcId="{9818A56F-6D8A-4348-9813-A23ACA407CBF}" destId="{D9F48C47-6A12-4EFC-8D97-D48FBC52C27F}" srcOrd="0" destOrd="0" presId="urn:microsoft.com/office/officeart/2005/8/layout/orgChart1"/>
    <dgm:cxn modelId="{3E38BD68-65E4-4E0B-92D2-0DE7EAF6327D}" type="presParOf" srcId="{9818A56F-6D8A-4348-9813-A23ACA407CBF}" destId="{FE239F0F-692A-4444-BBCF-BD2EAD1C0EF4}" srcOrd="1" destOrd="0" presId="urn:microsoft.com/office/officeart/2005/8/layout/orgChart1"/>
    <dgm:cxn modelId="{DEE9D3D5-2EE0-41F6-8AEB-AD5AE6DA374B}" type="presParOf" srcId="{C2C52D5B-1BBC-4A48-BC60-E9634F00F5A7}" destId="{F9C15A08-B990-4832-BDE7-6F0B44E259BB}" srcOrd="1" destOrd="0" presId="urn:microsoft.com/office/officeart/2005/8/layout/orgChart1"/>
    <dgm:cxn modelId="{C792E938-BE27-4B5F-A469-B4036949B185}" type="presParOf" srcId="{C2C52D5B-1BBC-4A48-BC60-E9634F00F5A7}" destId="{96A8729D-ABFC-4B81-9A69-CCBF5626D731}" srcOrd="2" destOrd="0" presId="urn:microsoft.com/office/officeart/2005/8/layout/orgChart1"/>
    <dgm:cxn modelId="{8FAD8EC0-C769-4536-B548-FC526F513795}" type="presParOf" srcId="{A203BCD1-29C1-48F0-B46D-44B2FEA22A64}" destId="{4637C26C-8CEA-4478-BAA9-680CD393A09D}" srcOrd="4" destOrd="0" presId="urn:microsoft.com/office/officeart/2005/8/layout/orgChart1"/>
    <dgm:cxn modelId="{B0E820C4-4265-4745-B0BB-952FB7FEF0F9}" type="presParOf" srcId="{A203BCD1-29C1-48F0-B46D-44B2FEA22A64}" destId="{39841D2E-26E1-43D6-AE17-C14BC567EEEA}" srcOrd="5" destOrd="0" presId="urn:microsoft.com/office/officeart/2005/8/layout/orgChart1"/>
    <dgm:cxn modelId="{4856FAB2-F958-4827-9ED2-88BE6AC2F771}" type="presParOf" srcId="{39841D2E-26E1-43D6-AE17-C14BC567EEEA}" destId="{5F4ACF17-1CC2-481F-9D53-EF42BB54CEDC}" srcOrd="0" destOrd="0" presId="urn:microsoft.com/office/officeart/2005/8/layout/orgChart1"/>
    <dgm:cxn modelId="{D7061578-EAD9-4FA6-9723-9B276BB1C9DD}" type="presParOf" srcId="{5F4ACF17-1CC2-481F-9D53-EF42BB54CEDC}" destId="{268D98BB-0C63-4B66-8755-85888159F486}" srcOrd="0" destOrd="0" presId="urn:microsoft.com/office/officeart/2005/8/layout/orgChart1"/>
    <dgm:cxn modelId="{1D6E3830-4831-4C7F-9466-2AFE9916F006}" type="presParOf" srcId="{5F4ACF17-1CC2-481F-9D53-EF42BB54CEDC}" destId="{5454CED6-1037-4F38-90FB-B653D7D461B0}" srcOrd="1" destOrd="0" presId="urn:microsoft.com/office/officeart/2005/8/layout/orgChart1"/>
    <dgm:cxn modelId="{9DB6513B-5256-4366-B08E-F4E342B46C1A}" type="presParOf" srcId="{39841D2E-26E1-43D6-AE17-C14BC567EEEA}" destId="{7B33C0E4-93C7-4E0C-8BDD-77992BCBC7A1}" srcOrd="1" destOrd="0" presId="urn:microsoft.com/office/officeart/2005/8/layout/orgChart1"/>
    <dgm:cxn modelId="{7B8989AF-5587-4F2E-9208-F300D6F76A5D}" type="presParOf" srcId="{39841D2E-26E1-43D6-AE17-C14BC567EEEA}" destId="{DA076B6B-50DE-4D58-BDA7-19BFC06EE62F}" srcOrd="2" destOrd="0" presId="urn:microsoft.com/office/officeart/2005/8/layout/orgChart1"/>
    <dgm:cxn modelId="{37F6D6F5-D3C4-4A96-8E79-E0DCC0FEB342}" type="presParOf" srcId="{174BD3F2-84A9-4D59-84C0-9EADA62E0ADB}" destId="{E751E92A-AB87-4578-97F7-DDA24844F35B}" srcOrd="2" destOrd="0" presId="urn:microsoft.com/office/officeart/2005/8/layout/orgChart1"/>
    <dgm:cxn modelId="{3819AE48-C314-4B6C-B814-D65BE8673B97}" type="presParOf" srcId="{A8DDD918-0398-4847-A0B6-F62404DA0129}" destId="{D3AEDA43-7DD6-4985-933C-695EF1059DD1}" srcOrd="2" destOrd="0" presId="urn:microsoft.com/office/officeart/2005/8/layout/orgChart1"/>
    <dgm:cxn modelId="{AEAB8BB8-00E3-4BF0-958B-516755B1DE63}" type="presParOf" srcId="{A8DDD918-0398-4847-A0B6-F62404DA0129}" destId="{B9E5606D-49DF-4D5A-BFF1-0AF846BF3D49}" srcOrd="3" destOrd="0" presId="urn:microsoft.com/office/officeart/2005/8/layout/orgChart1"/>
    <dgm:cxn modelId="{A5D85529-6E33-4F33-8E95-9EBCCD30D1A7}" type="presParOf" srcId="{B9E5606D-49DF-4D5A-BFF1-0AF846BF3D49}" destId="{4E826553-0976-45A8-A0E2-A344A3C612EA}" srcOrd="0" destOrd="0" presId="urn:microsoft.com/office/officeart/2005/8/layout/orgChart1"/>
    <dgm:cxn modelId="{05935189-277C-458E-8E81-F32B79968792}" type="presParOf" srcId="{4E826553-0976-45A8-A0E2-A344A3C612EA}" destId="{057ABAB7-1401-47FC-A931-D2685A213CB8}" srcOrd="0" destOrd="0" presId="urn:microsoft.com/office/officeart/2005/8/layout/orgChart1"/>
    <dgm:cxn modelId="{3C4B1366-C8F0-4A43-9B93-7CC9D6E3FACB}" type="presParOf" srcId="{4E826553-0976-45A8-A0E2-A344A3C612EA}" destId="{A3056294-9E15-4643-A597-A2EB3BA236F1}" srcOrd="1" destOrd="0" presId="urn:microsoft.com/office/officeart/2005/8/layout/orgChart1"/>
    <dgm:cxn modelId="{233A9C9D-70DF-4C0D-BA7C-B71384731212}" type="presParOf" srcId="{B9E5606D-49DF-4D5A-BFF1-0AF846BF3D49}" destId="{FA10E11F-53FB-4911-8B4C-1A1EDB0F013E}" srcOrd="1" destOrd="0" presId="urn:microsoft.com/office/officeart/2005/8/layout/orgChart1"/>
    <dgm:cxn modelId="{DCE6E7B1-7B41-413D-8E3C-5C1706157CCB}" type="presParOf" srcId="{FA10E11F-53FB-4911-8B4C-1A1EDB0F013E}" destId="{62818051-8062-401F-9432-1C65E42A5A9B}" srcOrd="0" destOrd="0" presId="urn:microsoft.com/office/officeart/2005/8/layout/orgChart1"/>
    <dgm:cxn modelId="{C42C916E-995E-476D-A502-EAED170F7227}" type="presParOf" srcId="{FA10E11F-53FB-4911-8B4C-1A1EDB0F013E}" destId="{7E3F2510-0539-4FC0-876A-E2BE40F34AC0}" srcOrd="1" destOrd="0" presId="urn:microsoft.com/office/officeart/2005/8/layout/orgChart1"/>
    <dgm:cxn modelId="{A897B4C0-3370-4484-B4DF-5B6D52519AAC}" type="presParOf" srcId="{7E3F2510-0539-4FC0-876A-E2BE40F34AC0}" destId="{62E69751-9A63-491C-95EE-DA52EED2AC91}" srcOrd="0" destOrd="0" presId="urn:microsoft.com/office/officeart/2005/8/layout/orgChart1"/>
    <dgm:cxn modelId="{B95FA6AB-D385-4339-99F3-9DDECC626C59}" type="presParOf" srcId="{62E69751-9A63-491C-95EE-DA52EED2AC91}" destId="{10797C5B-B505-4A0C-84D9-244282DFC01B}" srcOrd="0" destOrd="0" presId="urn:microsoft.com/office/officeart/2005/8/layout/orgChart1"/>
    <dgm:cxn modelId="{AD7575F1-6459-4428-AAF7-43E6ADBCBE3F}" type="presParOf" srcId="{62E69751-9A63-491C-95EE-DA52EED2AC91}" destId="{D303F6E6-A9F6-4232-8680-C6B2D7818F4C}" srcOrd="1" destOrd="0" presId="urn:microsoft.com/office/officeart/2005/8/layout/orgChart1"/>
    <dgm:cxn modelId="{1527F8EA-6169-4FCF-BD3C-9A51BAA2EF5F}" type="presParOf" srcId="{7E3F2510-0539-4FC0-876A-E2BE40F34AC0}" destId="{1D9C082C-BD6A-4C35-B417-AB9CC13BB06D}" srcOrd="1" destOrd="0" presId="urn:microsoft.com/office/officeart/2005/8/layout/orgChart1"/>
    <dgm:cxn modelId="{3B43FE12-2757-48D4-8E96-53145BB6E132}" type="presParOf" srcId="{7E3F2510-0539-4FC0-876A-E2BE40F34AC0}" destId="{61D1BCA0-E109-4FD5-8E53-CB1E318F4562}" srcOrd="2" destOrd="0" presId="urn:microsoft.com/office/officeart/2005/8/layout/orgChart1"/>
    <dgm:cxn modelId="{16BD095F-2BA8-47D9-AAC3-6D4800388C4E}" type="presParOf" srcId="{FA10E11F-53FB-4911-8B4C-1A1EDB0F013E}" destId="{CA5EBF95-2489-4516-9925-0976FBA22283}" srcOrd="2" destOrd="0" presId="urn:microsoft.com/office/officeart/2005/8/layout/orgChart1"/>
    <dgm:cxn modelId="{150289C2-5F51-4E89-B336-7B39F9123478}" type="presParOf" srcId="{FA10E11F-53FB-4911-8B4C-1A1EDB0F013E}" destId="{4E960375-A537-4109-B5E6-CCDE1CF84794}" srcOrd="3" destOrd="0" presId="urn:microsoft.com/office/officeart/2005/8/layout/orgChart1"/>
    <dgm:cxn modelId="{C3616941-8B2D-47C7-9D7F-16C0EA93B07F}" type="presParOf" srcId="{4E960375-A537-4109-B5E6-CCDE1CF84794}" destId="{2AE203ED-C2E4-4193-A0CF-DFAE52FA6C52}" srcOrd="0" destOrd="0" presId="urn:microsoft.com/office/officeart/2005/8/layout/orgChart1"/>
    <dgm:cxn modelId="{1FEFE74B-0F26-4D65-A076-3A65696CF660}" type="presParOf" srcId="{2AE203ED-C2E4-4193-A0CF-DFAE52FA6C52}" destId="{77316D5F-1F04-4258-904D-ABDAF57E10D2}" srcOrd="0" destOrd="0" presId="urn:microsoft.com/office/officeart/2005/8/layout/orgChart1"/>
    <dgm:cxn modelId="{58DB7C7C-3074-42BD-9860-43E732F1BA52}" type="presParOf" srcId="{2AE203ED-C2E4-4193-A0CF-DFAE52FA6C52}" destId="{95A14E36-7A30-4DFB-A61F-B4B4C808E296}" srcOrd="1" destOrd="0" presId="urn:microsoft.com/office/officeart/2005/8/layout/orgChart1"/>
    <dgm:cxn modelId="{4B05DB96-268A-459F-80C6-22F8C73C6BD4}" type="presParOf" srcId="{4E960375-A537-4109-B5E6-CCDE1CF84794}" destId="{80075B61-0E82-4014-B064-4FDECB74DEA2}" srcOrd="1" destOrd="0" presId="urn:microsoft.com/office/officeart/2005/8/layout/orgChart1"/>
    <dgm:cxn modelId="{0DA3835A-73F9-4FDD-BCB3-679E5E1770CD}" type="presParOf" srcId="{4E960375-A537-4109-B5E6-CCDE1CF84794}" destId="{787EB942-B69F-4248-8844-564489CEFCAC}" srcOrd="2" destOrd="0" presId="urn:microsoft.com/office/officeart/2005/8/layout/orgChart1"/>
    <dgm:cxn modelId="{AC6C7487-6670-4DDB-B455-BAB5C07BE129}" type="presParOf" srcId="{B9E5606D-49DF-4D5A-BFF1-0AF846BF3D49}" destId="{4A4D7C29-3C96-4499-B93E-3631A01B465E}" srcOrd="2" destOrd="0" presId="urn:microsoft.com/office/officeart/2005/8/layout/orgChart1"/>
    <dgm:cxn modelId="{B8867677-C30F-4A14-BA3D-3927AD3CBF83}" type="presParOf" srcId="{A8DDD918-0398-4847-A0B6-F62404DA0129}" destId="{69406594-7479-440C-A3F1-44F1FBF3A71F}" srcOrd="4" destOrd="0" presId="urn:microsoft.com/office/officeart/2005/8/layout/orgChart1"/>
    <dgm:cxn modelId="{572E7774-ACF0-49EE-9774-B0A22ABF0F75}" type="presParOf" srcId="{A8DDD918-0398-4847-A0B6-F62404DA0129}" destId="{BFF8415F-D2CE-4001-B8C0-61A30CD16C80}" srcOrd="5" destOrd="0" presId="urn:microsoft.com/office/officeart/2005/8/layout/orgChart1"/>
    <dgm:cxn modelId="{ACD23592-CA5A-48C3-905C-CBD7AF07BBA5}" type="presParOf" srcId="{BFF8415F-D2CE-4001-B8C0-61A30CD16C80}" destId="{9A7B623B-E451-44B9-9E74-F1B3E0FB6209}" srcOrd="0" destOrd="0" presId="urn:microsoft.com/office/officeart/2005/8/layout/orgChart1"/>
    <dgm:cxn modelId="{186747FB-7F1E-4B36-A9C1-0020811F4BAF}" type="presParOf" srcId="{9A7B623B-E451-44B9-9E74-F1B3E0FB6209}" destId="{D4C2F3AF-FD1E-41DB-BE25-D41526972E96}" srcOrd="0" destOrd="0" presId="urn:microsoft.com/office/officeart/2005/8/layout/orgChart1"/>
    <dgm:cxn modelId="{28DDE7CC-0E17-46FA-BAD2-50A46A0F5FB6}" type="presParOf" srcId="{9A7B623B-E451-44B9-9E74-F1B3E0FB6209}" destId="{5CF74C46-1ED3-4ACE-948D-7A16D233B497}" srcOrd="1" destOrd="0" presId="urn:microsoft.com/office/officeart/2005/8/layout/orgChart1"/>
    <dgm:cxn modelId="{11366E13-195A-4994-8265-6B0B2CDA154D}" type="presParOf" srcId="{BFF8415F-D2CE-4001-B8C0-61A30CD16C80}" destId="{2207FBC7-1420-4CC2-BCFB-10B160C5B4F5}" srcOrd="1" destOrd="0" presId="urn:microsoft.com/office/officeart/2005/8/layout/orgChart1"/>
    <dgm:cxn modelId="{45DBE489-8DA1-4570-9239-0E2AD2209834}" type="presParOf" srcId="{2207FBC7-1420-4CC2-BCFB-10B160C5B4F5}" destId="{0C202C84-7537-437F-9004-C783809271DA}" srcOrd="0" destOrd="0" presId="urn:microsoft.com/office/officeart/2005/8/layout/orgChart1"/>
    <dgm:cxn modelId="{F9D2D415-1017-49AA-95F1-6350C1AD55BD}" type="presParOf" srcId="{2207FBC7-1420-4CC2-BCFB-10B160C5B4F5}" destId="{6EFB1C7B-0D95-4C1D-BBE6-38D22AF3F95A}" srcOrd="1" destOrd="0" presId="urn:microsoft.com/office/officeart/2005/8/layout/orgChart1"/>
    <dgm:cxn modelId="{15D5661E-7B22-444F-9D91-245DD95C0C63}" type="presParOf" srcId="{6EFB1C7B-0D95-4C1D-BBE6-38D22AF3F95A}" destId="{246A7EF1-E5A8-41F1-9887-2B728479738E}" srcOrd="0" destOrd="0" presId="urn:microsoft.com/office/officeart/2005/8/layout/orgChart1"/>
    <dgm:cxn modelId="{F98C84C2-49E7-4652-827D-A2F90E7A154A}" type="presParOf" srcId="{246A7EF1-E5A8-41F1-9887-2B728479738E}" destId="{FE3945B1-5A9E-4D36-97F1-A8C304227477}" srcOrd="0" destOrd="0" presId="urn:microsoft.com/office/officeart/2005/8/layout/orgChart1"/>
    <dgm:cxn modelId="{4D2D1566-73E8-40BD-891C-F9A8EE9A0A04}" type="presParOf" srcId="{246A7EF1-E5A8-41F1-9887-2B728479738E}" destId="{7707098F-D1A4-4AD0-A015-E084BC858B10}" srcOrd="1" destOrd="0" presId="urn:microsoft.com/office/officeart/2005/8/layout/orgChart1"/>
    <dgm:cxn modelId="{5B21CD1A-D021-4B35-BF1F-32D08913331C}" type="presParOf" srcId="{6EFB1C7B-0D95-4C1D-BBE6-38D22AF3F95A}" destId="{2632D480-796D-4983-8433-28FBF4448EAD}" srcOrd="1" destOrd="0" presId="urn:microsoft.com/office/officeart/2005/8/layout/orgChart1"/>
    <dgm:cxn modelId="{24FED1A5-2CFC-4AF4-8FBA-9DA3DC3F5B9B}" type="presParOf" srcId="{6EFB1C7B-0D95-4C1D-BBE6-38D22AF3F95A}" destId="{01EE14C8-579C-435B-9C8E-32189D6B2082}" srcOrd="2" destOrd="0" presId="urn:microsoft.com/office/officeart/2005/8/layout/orgChart1"/>
    <dgm:cxn modelId="{4BB1864D-141C-4FDF-B043-A70CFD9E815F}" type="presParOf" srcId="{2207FBC7-1420-4CC2-BCFB-10B160C5B4F5}" destId="{0832A27D-6D06-421A-9C34-93A1245821AD}" srcOrd="2" destOrd="0" presId="urn:microsoft.com/office/officeart/2005/8/layout/orgChart1"/>
    <dgm:cxn modelId="{B7A6E068-6225-46A8-A8DE-BC1C9812F17A}" type="presParOf" srcId="{2207FBC7-1420-4CC2-BCFB-10B160C5B4F5}" destId="{17F0E8E2-58E8-4DCC-9D0A-76D5FA0099E6}" srcOrd="3" destOrd="0" presId="urn:microsoft.com/office/officeart/2005/8/layout/orgChart1"/>
    <dgm:cxn modelId="{2B6EF2C8-4643-4949-9DBE-F433B8287C43}" type="presParOf" srcId="{17F0E8E2-58E8-4DCC-9D0A-76D5FA0099E6}" destId="{C2D05708-4FE8-4AD0-AEAD-653259A4A13D}" srcOrd="0" destOrd="0" presId="urn:microsoft.com/office/officeart/2005/8/layout/orgChart1"/>
    <dgm:cxn modelId="{1BB58AFB-DE8E-4EC6-B5A4-D804924FDCAE}" type="presParOf" srcId="{C2D05708-4FE8-4AD0-AEAD-653259A4A13D}" destId="{2096AA0C-8ADE-498D-811F-76AFE7D71C8A}" srcOrd="0" destOrd="0" presId="urn:microsoft.com/office/officeart/2005/8/layout/orgChart1"/>
    <dgm:cxn modelId="{76E9B886-0921-4674-906C-3B590A9082B5}" type="presParOf" srcId="{C2D05708-4FE8-4AD0-AEAD-653259A4A13D}" destId="{5BB2A0CD-9E7A-4B14-8C36-0E5FFA9CB8EC}" srcOrd="1" destOrd="0" presId="urn:microsoft.com/office/officeart/2005/8/layout/orgChart1"/>
    <dgm:cxn modelId="{474A9223-5F35-48D4-A129-33DECC5A1187}" type="presParOf" srcId="{17F0E8E2-58E8-4DCC-9D0A-76D5FA0099E6}" destId="{AADCE27C-44D8-4988-8A2F-800E27D375F0}" srcOrd="1" destOrd="0" presId="urn:microsoft.com/office/officeart/2005/8/layout/orgChart1"/>
    <dgm:cxn modelId="{8FF3835C-348A-4D49-B9AB-AE0826E154A7}" type="presParOf" srcId="{17F0E8E2-58E8-4DCC-9D0A-76D5FA0099E6}" destId="{F163DF8F-E8B3-490F-9FEE-831AA83C0A7D}" srcOrd="2" destOrd="0" presId="urn:microsoft.com/office/officeart/2005/8/layout/orgChart1"/>
    <dgm:cxn modelId="{19B88030-2FB1-4ECE-BF3B-62BFB71CB7BF}" type="presParOf" srcId="{2207FBC7-1420-4CC2-BCFB-10B160C5B4F5}" destId="{0961A74B-C1DA-47FD-9C5A-98E1BEDFF3D2}" srcOrd="4" destOrd="0" presId="urn:microsoft.com/office/officeart/2005/8/layout/orgChart1"/>
    <dgm:cxn modelId="{D02408BE-1BCE-4958-A964-4A30DE0B0C87}" type="presParOf" srcId="{2207FBC7-1420-4CC2-BCFB-10B160C5B4F5}" destId="{A1A2C93E-C312-404A-A32B-5CB481F2A8BD}" srcOrd="5" destOrd="0" presId="urn:microsoft.com/office/officeart/2005/8/layout/orgChart1"/>
    <dgm:cxn modelId="{86B8B7B7-1745-4C60-AC5D-A3B31E5F436C}" type="presParOf" srcId="{A1A2C93E-C312-404A-A32B-5CB481F2A8BD}" destId="{9A60637F-9ED0-42DB-905B-03ADEE9FC869}" srcOrd="0" destOrd="0" presId="urn:microsoft.com/office/officeart/2005/8/layout/orgChart1"/>
    <dgm:cxn modelId="{51F2F165-48BB-4A72-B12E-C873ADC0A500}" type="presParOf" srcId="{9A60637F-9ED0-42DB-905B-03ADEE9FC869}" destId="{B6D81572-6C0B-4D15-9F21-130C1B6BABC2}" srcOrd="0" destOrd="0" presId="urn:microsoft.com/office/officeart/2005/8/layout/orgChart1"/>
    <dgm:cxn modelId="{C16C169C-13B6-443D-9654-26F7DAF5CB46}" type="presParOf" srcId="{9A60637F-9ED0-42DB-905B-03ADEE9FC869}" destId="{B889423B-F0A0-4641-9D0D-CF90945F0E52}" srcOrd="1" destOrd="0" presId="urn:microsoft.com/office/officeart/2005/8/layout/orgChart1"/>
    <dgm:cxn modelId="{A656BBBE-5191-4F75-9EE6-12241753753B}" type="presParOf" srcId="{A1A2C93E-C312-404A-A32B-5CB481F2A8BD}" destId="{2A9C73BF-99C8-4F93-BC51-7B3AE2E24520}" srcOrd="1" destOrd="0" presId="urn:microsoft.com/office/officeart/2005/8/layout/orgChart1"/>
    <dgm:cxn modelId="{C73B5BF8-9521-47E6-9ECA-D91291A53EFA}" type="presParOf" srcId="{2A9C73BF-99C8-4F93-BC51-7B3AE2E24520}" destId="{C2C68935-E5E5-4B40-ADFF-78B874FD57BB}" srcOrd="0" destOrd="0" presId="urn:microsoft.com/office/officeart/2005/8/layout/orgChart1"/>
    <dgm:cxn modelId="{2C68C78B-83CC-435E-A363-83A9BA61F4D2}" type="presParOf" srcId="{2A9C73BF-99C8-4F93-BC51-7B3AE2E24520}" destId="{D221B558-6473-47AD-8CE8-E36C0979A78A}" srcOrd="1" destOrd="0" presId="urn:microsoft.com/office/officeart/2005/8/layout/orgChart1"/>
    <dgm:cxn modelId="{1D130F30-A5AF-40CB-B3FF-E449C236618E}" type="presParOf" srcId="{D221B558-6473-47AD-8CE8-E36C0979A78A}" destId="{91E3F521-AFA8-402F-9F7E-D4CFA56ED0AC}" srcOrd="0" destOrd="0" presId="urn:microsoft.com/office/officeart/2005/8/layout/orgChart1"/>
    <dgm:cxn modelId="{42D3AA14-B9A1-41D4-AC05-698B5FAB8706}" type="presParOf" srcId="{91E3F521-AFA8-402F-9F7E-D4CFA56ED0AC}" destId="{02B28BE6-86EB-47C7-8C70-94086F67D603}" srcOrd="0" destOrd="0" presId="urn:microsoft.com/office/officeart/2005/8/layout/orgChart1"/>
    <dgm:cxn modelId="{6311F0DD-83E9-492B-907C-62A0094043CB}" type="presParOf" srcId="{91E3F521-AFA8-402F-9F7E-D4CFA56ED0AC}" destId="{C730CD55-D01C-4A5D-8C8A-54B0DFCCB8EE}" srcOrd="1" destOrd="0" presId="urn:microsoft.com/office/officeart/2005/8/layout/orgChart1"/>
    <dgm:cxn modelId="{6D870E09-C09B-4511-9066-C32BF89C4B87}" type="presParOf" srcId="{D221B558-6473-47AD-8CE8-E36C0979A78A}" destId="{8005A1B8-7061-427A-90CA-0937E5CF3577}" srcOrd="1" destOrd="0" presId="urn:microsoft.com/office/officeart/2005/8/layout/orgChart1"/>
    <dgm:cxn modelId="{6E0DD10D-9118-4270-931F-B8BBD1A112E3}" type="presParOf" srcId="{D221B558-6473-47AD-8CE8-E36C0979A78A}" destId="{ECED38F1-0F3E-4A98-851B-95E59B242A50}" srcOrd="2" destOrd="0" presId="urn:microsoft.com/office/officeart/2005/8/layout/orgChart1"/>
    <dgm:cxn modelId="{01324C93-41F1-4163-B51C-F05D78D8B42C}" type="presParOf" srcId="{2A9C73BF-99C8-4F93-BC51-7B3AE2E24520}" destId="{C7A2AA69-3F1F-43FC-868F-F2AC90DF4DCF}" srcOrd="2" destOrd="0" presId="urn:microsoft.com/office/officeart/2005/8/layout/orgChart1"/>
    <dgm:cxn modelId="{7AA624D2-A5A5-423A-9416-610084B4FD37}" type="presParOf" srcId="{2A9C73BF-99C8-4F93-BC51-7B3AE2E24520}" destId="{13672D10-8920-44B5-8CD1-686C7F5D8A97}" srcOrd="3" destOrd="0" presId="urn:microsoft.com/office/officeart/2005/8/layout/orgChart1"/>
    <dgm:cxn modelId="{0A741739-36E0-4269-B71C-5D5F3A8D227D}" type="presParOf" srcId="{13672D10-8920-44B5-8CD1-686C7F5D8A97}" destId="{B83FFED5-A59D-42CF-BA49-A623E0B82654}" srcOrd="0" destOrd="0" presId="urn:microsoft.com/office/officeart/2005/8/layout/orgChart1"/>
    <dgm:cxn modelId="{8DDC42C5-DFF0-4F6A-A904-486923DB6897}" type="presParOf" srcId="{B83FFED5-A59D-42CF-BA49-A623E0B82654}" destId="{A7D3E9B6-3A87-49FD-93A2-AFFA18111EBA}" srcOrd="0" destOrd="0" presId="urn:microsoft.com/office/officeart/2005/8/layout/orgChart1"/>
    <dgm:cxn modelId="{FF3E64CC-E757-4E7D-8C7A-C3B722048721}" type="presParOf" srcId="{B83FFED5-A59D-42CF-BA49-A623E0B82654}" destId="{C52F67A8-DA4A-486C-9D28-D092958E9785}" srcOrd="1" destOrd="0" presId="urn:microsoft.com/office/officeart/2005/8/layout/orgChart1"/>
    <dgm:cxn modelId="{6E5CC426-4D4A-4ED6-B911-A13A66A548A8}" type="presParOf" srcId="{13672D10-8920-44B5-8CD1-686C7F5D8A97}" destId="{AC8985FC-6C6F-4661-812D-AEEBBB8C6AF2}" srcOrd="1" destOrd="0" presId="urn:microsoft.com/office/officeart/2005/8/layout/orgChart1"/>
    <dgm:cxn modelId="{7A6092B4-118C-4BCE-B279-5C4465D781C5}" type="presParOf" srcId="{13672D10-8920-44B5-8CD1-686C7F5D8A97}" destId="{01A29962-AA3B-4BF8-9002-07BA94EEA787}" srcOrd="2" destOrd="0" presId="urn:microsoft.com/office/officeart/2005/8/layout/orgChart1"/>
    <dgm:cxn modelId="{A32A6A2C-2380-48A9-ADF3-05F938BA4F8F}" type="presParOf" srcId="{2A9C73BF-99C8-4F93-BC51-7B3AE2E24520}" destId="{7752A4F5-E9C6-4294-BAFC-3C73B855498A}" srcOrd="4" destOrd="0" presId="urn:microsoft.com/office/officeart/2005/8/layout/orgChart1"/>
    <dgm:cxn modelId="{A695D023-E943-42CC-BDD9-9F8F4A8AD0C6}" type="presParOf" srcId="{2A9C73BF-99C8-4F93-BC51-7B3AE2E24520}" destId="{5B2A2403-E41B-4245-8ED3-13AD0BCDEEFF}" srcOrd="5" destOrd="0" presId="urn:microsoft.com/office/officeart/2005/8/layout/orgChart1"/>
    <dgm:cxn modelId="{20C0E10E-6A9D-4F92-9324-0DC979837567}" type="presParOf" srcId="{5B2A2403-E41B-4245-8ED3-13AD0BCDEEFF}" destId="{79D91F51-87D8-4602-A26F-18EA9920E79F}" srcOrd="0" destOrd="0" presId="urn:microsoft.com/office/officeart/2005/8/layout/orgChart1"/>
    <dgm:cxn modelId="{8F2ECF54-C632-4F55-887A-9FA4BBE710BD}" type="presParOf" srcId="{79D91F51-87D8-4602-A26F-18EA9920E79F}" destId="{C1017923-6D75-4BE1-88C8-8E394DC9CF56}" srcOrd="0" destOrd="0" presId="urn:microsoft.com/office/officeart/2005/8/layout/orgChart1"/>
    <dgm:cxn modelId="{C0DB3717-8347-4ED1-8B68-1DD8A6F71F7D}" type="presParOf" srcId="{79D91F51-87D8-4602-A26F-18EA9920E79F}" destId="{16FA0D42-64A7-435D-98AA-A11758B60B8E}" srcOrd="1" destOrd="0" presId="urn:microsoft.com/office/officeart/2005/8/layout/orgChart1"/>
    <dgm:cxn modelId="{982D8903-4005-4DB8-9C02-36132FC2B91A}" type="presParOf" srcId="{5B2A2403-E41B-4245-8ED3-13AD0BCDEEFF}" destId="{0D842C94-E141-40C6-BD1D-8DD48AF1671A}" srcOrd="1" destOrd="0" presId="urn:microsoft.com/office/officeart/2005/8/layout/orgChart1"/>
    <dgm:cxn modelId="{B02EA0E8-15DC-4458-BA73-7311733139C8}" type="presParOf" srcId="{0D842C94-E141-40C6-BD1D-8DD48AF1671A}" destId="{B8019E12-7998-4D5E-B4A3-ACB8C2DEEF4F}" srcOrd="0" destOrd="0" presId="urn:microsoft.com/office/officeart/2005/8/layout/orgChart1"/>
    <dgm:cxn modelId="{78B0DE5F-4088-471B-B2F9-7B777CF78131}" type="presParOf" srcId="{0D842C94-E141-40C6-BD1D-8DD48AF1671A}" destId="{1230D0D4-C09D-446C-8AF3-C2DDF5BAF06C}" srcOrd="1" destOrd="0" presId="urn:microsoft.com/office/officeart/2005/8/layout/orgChart1"/>
    <dgm:cxn modelId="{34E3BDEB-B7E6-4EE2-839D-556EDD6F592C}" type="presParOf" srcId="{1230D0D4-C09D-446C-8AF3-C2DDF5BAF06C}" destId="{C8C6DEB4-6F86-4A4D-A8F6-10A8E36CB513}" srcOrd="0" destOrd="0" presId="urn:microsoft.com/office/officeart/2005/8/layout/orgChart1"/>
    <dgm:cxn modelId="{5101F35E-7B99-4042-BE1B-30E1B63AA8F6}" type="presParOf" srcId="{C8C6DEB4-6F86-4A4D-A8F6-10A8E36CB513}" destId="{1D70D6C0-E6EC-4C0B-A110-0C794C4DCD4E}" srcOrd="0" destOrd="0" presId="urn:microsoft.com/office/officeart/2005/8/layout/orgChart1"/>
    <dgm:cxn modelId="{EA22DA4C-BD24-45EA-9CFC-F35195617D4F}" type="presParOf" srcId="{C8C6DEB4-6F86-4A4D-A8F6-10A8E36CB513}" destId="{05A7D0AF-EB1C-48E7-8BE0-499BD029E227}" srcOrd="1" destOrd="0" presId="urn:microsoft.com/office/officeart/2005/8/layout/orgChart1"/>
    <dgm:cxn modelId="{81BD571F-605E-4968-913F-CF28F93AAF24}" type="presParOf" srcId="{1230D0D4-C09D-446C-8AF3-C2DDF5BAF06C}" destId="{4A1DA8FD-B821-4CE5-B54E-C29F28BBE494}" srcOrd="1" destOrd="0" presId="urn:microsoft.com/office/officeart/2005/8/layout/orgChart1"/>
    <dgm:cxn modelId="{976E36C8-0A9E-46D6-AB3B-AF40C8DEFDFB}" type="presParOf" srcId="{4A1DA8FD-B821-4CE5-B54E-C29F28BBE494}" destId="{ACE41798-B6CF-4A40-9AF8-A9E70E47A45B}" srcOrd="0" destOrd="0" presId="urn:microsoft.com/office/officeart/2005/8/layout/orgChart1"/>
    <dgm:cxn modelId="{A443F6B4-E312-430E-9107-33864A80EAC2}" type="presParOf" srcId="{4A1DA8FD-B821-4CE5-B54E-C29F28BBE494}" destId="{4E22E4C1-67B0-4A9B-9A82-C0D4C1875BE8}" srcOrd="1" destOrd="0" presId="urn:microsoft.com/office/officeart/2005/8/layout/orgChart1"/>
    <dgm:cxn modelId="{A2ED8537-A555-4546-A928-7FB633A81FAA}" type="presParOf" srcId="{4E22E4C1-67B0-4A9B-9A82-C0D4C1875BE8}" destId="{3AC07BFB-F9F3-4F5A-848F-CA77C9E87048}" srcOrd="0" destOrd="0" presId="urn:microsoft.com/office/officeart/2005/8/layout/orgChart1"/>
    <dgm:cxn modelId="{61BE7A69-028D-4BF5-AB08-2BC4AF3805EB}" type="presParOf" srcId="{3AC07BFB-F9F3-4F5A-848F-CA77C9E87048}" destId="{1907CF42-07A9-4379-8537-C7B4C1D02462}" srcOrd="0" destOrd="0" presId="urn:microsoft.com/office/officeart/2005/8/layout/orgChart1"/>
    <dgm:cxn modelId="{C7E59C11-617A-4301-9A32-1D0E8BC5893A}" type="presParOf" srcId="{3AC07BFB-F9F3-4F5A-848F-CA77C9E87048}" destId="{D1F1B8CD-6205-4ED2-99A0-66F4FB6A70BB}" srcOrd="1" destOrd="0" presId="urn:microsoft.com/office/officeart/2005/8/layout/orgChart1"/>
    <dgm:cxn modelId="{76595953-7DCB-4D22-8BBE-496E99803607}" type="presParOf" srcId="{4E22E4C1-67B0-4A9B-9A82-C0D4C1875BE8}" destId="{8EDE4256-B28C-4EB1-B73C-0482C2FA558E}" srcOrd="1" destOrd="0" presId="urn:microsoft.com/office/officeart/2005/8/layout/orgChart1"/>
    <dgm:cxn modelId="{85138FB7-4DE0-4057-82E3-1D12F0D1AE20}" type="presParOf" srcId="{8EDE4256-B28C-4EB1-B73C-0482C2FA558E}" destId="{EC43A8C9-5ED4-4BD8-B786-D7F979F777AE}" srcOrd="0" destOrd="0" presId="urn:microsoft.com/office/officeart/2005/8/layout/orgChart1"/>
    <dgm:cxn modelId="{A7B095AC-BAF8-45FD-BB77-EEB61E78B314}" type="presParOf" srcId="{8EDE4256-B28C-4EB1-B73C-0482C2FA558E}" destId="{413EE804-1F6A-4EDB-89C5-231E75B28EC1}" srcOrd="1" destOrd="0" presId="urn:microsoft.com/office/officeart/2005/8/layout/orgChart1"/>
    <dgm:cxn modelId="{A3B4974D-E7C5-4064-BE9F-DAFA135F49BB}" type="presParOf" srcId="{413EE804-1F6A-4EDB-89C5-231E75B28EC1}" destId="{AA2CB718-A0EE-4995-979E-FC22C44F667A}" srcOrd="0" destOrd="0" presId="urn:microsoft.com/office/officeart/2005/8/layout/orgChart1"/>
    <dgm:cxn modelId="{E9551582-BA2D-49C0-B5E3-A5E0287AE6E7}" type="presParOf" srcId="{AA2CB718-A0EE-4995-979E-FC22C44F667A}" destId="{6B11D65F-665C-4FAE-ADEF-01FF6F305EB4}" srcOrd="0" destOrd="0" presId="urn:microsoft.com/office/officeart/2005/8/layout/orgChart1"/>
    <dgm:cxn modelId="{51844191-0AC4-49D3-8B10-16485CFD3A46}" type="presParOf" srcId="{AA2CB718-A0EE-4995-979E-FC22C44F667A}" destId="{D0CAFF2C-F872-4E8D-A51F-A0DE4D36575F}" srcOrd="1" destOrd="0" presId="urn:microsoft.com/office/officeart/2005/8/layout/orgChart1"/>
    <dgm:cxn modelId="{32AD3496-E36E-470A-85A2-D393D1D69380}" type="presParOf" srcId="{413EE804-1F6A-4EDB-89C5-231E75B28EC1}" destId="{43C905C9-DF52-45ED-99E6-3ED0F96B5245}" srcOrd="1" destOrd="0" presId="urn:microsoft.com/office/officeart/2005/8/layout/orgChart1"/>
    <dgm:cxn modelId="{3DE56CEF-4D60-41AB-83E8-5C7350F4125C}" type="presParOf" srcId="{413EE804-1F6A-4EDB-89C5-231E75B28EC1}" destId="{9B2AB629-EA61-41F4-97E5-884FE7E168E3}" srcOrd="2" destOrd="0" presId="urn:microsoft.com/office/officeart/2005/8/layout/orgChart1"/>
    <dgm:cxn modelId="{21DC0FE7-562F-4388-933B-8FCFE96EC895}" type="presParOf" srcId="{4E22E4C1-67B0-4A9B-9A82-C0D4C1875BE8}" destId="{5F0BEA30-40C3-4341-BDE1-355A395F5587}" srcOrd="2" destOrd="0" presId="urn:microsoft.com/office/officeart/2005/8/layout/orgChart1"/>
    <dgm:cxn modelId="{33860DC5-B609-4BB4-A790-595C55C23B1D}" type="presParOf" srcId="{4A1DA8FD-B821-4CE5-B54E-C29F28BBE494}" destId="{4BFD1EE5-1F1F-4411-A676-057C6D859A8D}" srcOrd="2" destOrd="0" presId="urn:microsoft.com/office/officeart/2005/8/layout/orgChart1"/>
    <dgm:cxn modelId="{A687813C-9893-4B3D-A0B5-F3C362B35E41}" type="presParOf" srcId="{4A1DA8FD-B821-4CE5-B54E-C29F28BBE494}" destId="{BA79514C-8651-4F94-8D53-AE5C5B91B080}" srcOrd="3" destOrd="0" presId="urn:microsoft.com/office/officeart/2005/8/layout/orgChart1"/>
    <dgm:cxn modelId="{5A49FD2A-DD7A-4618-9898-7D12C69C804E}" type="presParOf" srcId="{BA79514C-8651-4F94-8D53-AE5C5B91B080}" destId="{3C279850-21A6-4386-879D-195E79635690}" srcOrd="0" destOrd="0" presId="urn:microsoft.com/office/officeart/2005/8/layout/orgChart1"/>
    <dgm:cxn modelId="{68733F1C-A686-4CD4-A71B-4EE6BDB9C234}" type="presParOf" srcId="{3C279850-21A6-4386-879D-195E79635690}" destId="{AD637E14-EDB6-43CE-99D2-822D22E773DE}" srcOrd="0" destOrd="0" presId="urn:microsoft.com/office/officeart/2005/8/layout/orgChart1"/>
    <dgm:cxn modelId="{41871BAC-6D1C-4379-9FC8-2C71F35799E7}" type="presParOf" srcId="{3C279850-21A6-4386-879D-195E79635690}" destId="{5FCA3D85-8B27-415A-8D9C-9E83A3DEEED2}" srcOrd="1" destOrd="0" presId="urn:microsoft.com/office/officeart/2005/8/layout/orgChart1"/>
    <dgm:cxn modelId="{D54194FD-CC6E-47AB-A7B8-0206FD4894C8}" type="presParOf" srcId="{BA79514C-8651-4F94-8D53-AE5C5B91B080}" destId="{EF6A27D4-4306-4E5B-93BF-96766C7FD308}" srcOrd="1" destOrd="0" presId="urn:microsoft.com/office/officeart/2005/8/layout/orgChart1"/>
    <dgm:cxn modelId="{49EAB32F-4213-4BE0-8C38-B49BB61D1335}" type="presParOf" srcId="{BA79514C-8651-4F94-8D53-AE5C5B91B080}" destId="{994819A0-269F-46BF-920B-E1E08B5DC209}" srcOrd="2" destOrd="0" presId="urn:microsoft.com/office/officeart/2005/8/layout/orgChart1"/>
    <dgm:cxn modelId="{18E4D755-B3BF-4909-98ED-FCD6C8BB3CD5}" type="presParOf" srcId="{1230D0D4-C09D-446C-8AF3-C2DDF5BAF06C}" destId="{D7163942-8BB4-401B-A806-2C1C577481B8}" srcOrd="2" destOrd="0" presId="urn:microsoft.com/office/officeart/2005/8/layout/orgChart1"/>
    <dgm:cxn modelId="{A5B6CA57-8F98-4C32-8A7A-5DC4DCBD57A6}" type="presParOf" srcId="{0D842C94-E141-40C6-BD1D-8DD48AF1671A}" destId="{F5D0866F-30B3-4C32-9057-A9D0AEF2501F}" srcOrd="2" destOrd="0" presId="urn:microsoft.com/office/officeart/2005/8/layout/orgChart1"/>
    <dgm:cxn modelId="{D26FD761-20DB-45E0-805C-CAC6E01D0DA0}" type="presParOf" srcId="{0D842C94-E141-40C6-BD1D-8DD48AF1671A}" destId="{4FA0F0DC-6AA6-4B5A-BCC2-941ED7EEB216}" srcOrd="3" destOrd="0" presId="urn:microsoft.com/office/officeart/2005/8/layout/orgChart1"/>
    <dgm:cxn modelId="{2A477C35-91C2-4F3C-BD5D-02E4A71184B1}" type="presParOf" srcId="{4FA0F0DC-6AA6-4B5A-BCC2-941ED7EEB216}" destId="{3CBA67E4-2AC4-4554-85C4-919753B9BE17}" srcOrd="0" destOrd="0" presId="urn:microsoft.com/office/officeart/2005/8/layout/orgChart1"/>
    <dgm:cxn modelId="{1772F3EF-4047-4888-86D0-9052FA843FDD}" type="presParOf" srcId="{3CBA67E4-2AC4-4554-85C4-919753B9BE17}" destId="{20D5A400-2714-40BD-A051-F3BBE431F535}" srcOrd="0" destOrd="0" presId="urn:microsoft.com/office/officeart/2005/8/layout/orgChart1"/>
    <dgm:cxn modelId="{547565B1-24E2-4203-9622-8BCA43CD439E}" type="presParOf" srcId="{3CBA67E4-2AC4-4554-85C4-919753B9BE17}" destId="{F15F115F-2E44-4A7D-9863-3526A1C4885A}" srcOrd="1" destOrd="0" presId="urn:microsoft.com/office/officeart/2005/8/layout/orgChart1"/>
    <dgm:cxn modelId="{D1F18356-54F6-47C8-AB8C-8BBB83E0A745}" type="presParOf" srcId="{4FA0F0DC-6AA6-4B5A-BCC2-941ED7EEB216}" destId="{A9B3B142-1FEA-4440-8886-946B77359AE3}" srcOrd="1" destOrd="0" presId="urn:microsoft.com/office/officeart/2005/8/layout/orgChart1"/>
    <dgm:cxn modelId="{C190DF52-236C-47B3-B1C2-66671F81DED8}" type="presParOf" srcId="{4FA0F0DC-6AA6-4B5A-BCC2-941ED7EEB216}" destId="{1AB454D2-B961-419B-8B87-2F1CC9BCAF77}" srcOrd="2" destOrd="0" presId="urn:microsoft.com/office/officeart/2005/8/layout/orgChart1"/>
    <dgm:cxn modelId="{F2E9AB97-BA67-4681-9013-22C9B638F5FD}" type="presParOf" srcId="{0D842C94-E141-40C6-BD1D-8DD48AF1671A}" destId="{FEF21AF5-8625-4207-9055-F161231D05C8}" srcOrd="4" destOrd="0" presId="urn:microsoft.com/office/officeart/2005/8/layout/orgChart1"/>
    <dgm:cxn modelId="{107070D8-073B-4AF3-A22F-FAFA7BA7D797}" type="presParOf" srcId="{0D842C94-E141-40C6-BD1D-8DD48AF1671A}" destId="{F84D4B6C-D9D1-45C9-86D0-11CD75D7284E}" srcOrd="5" destOrd="0" presId="urn:microsoft.com/office/officeart/2005/8/layout/orgChart1"/>
    <dgm:cxn modelId="{2F4C420A-03B7-45E9-994B-D744116993FC}" type="presParOf" srcId="{F84D4B6C-D9D1-45C9-86D0-11CD75D7284E}" destId="{8F77A90C-DE6D-4F79-91CD-E90A6C406B3E}" srcOrd="0" destOrd="0" presId="urn:microsoft.com/office/officeart/2005/8/layout/orgChart1"/>
    <dgm:cxn modelId="{24105391-8C90-46AA-BE48-D2DEFE6A466A}" type="presParOf" srcId="{8F77A90C-DE6D-4F79-91CD-E90A6C406B3E}" destId="{B430EBDE-461B-4983-BF57-877612CC8A0F}" srcOrd="0" destOrd="0" presId="urn:microsoft.com/office/officeart/2005/8/layout/orgChart1"/>
    <dgm:cxn modelId="{C69A3B52-E981-4325-9F6C-A9193EA407CC}" type="presParOf" srcId="{8F77A90C-DE6D-4F79-91CD-E90A6C406B3E}" destId="{E74BD286-4209-4FEB-829C-4CA9FC857B3A}" srcOrd="1" destOrd="0" presId="urn:microsoft.com/office/officeart/2005/8/layout/orgChart1"/>
    <dgm:cxn modelId="{A616808C-F68F-4FA1-8D1B-C3F78481A124}" type="presParOf" srcId="{F84D4B6C-D9D1-45C9-86D0-11CD75D7284E}" destId="{F4A04E06-8754-4629-AC7B-200F57CD43F8}" srcOrd="1" destOrd="0" presId="urn:microsoft.com/office/officeart/2005/8/layout/orgChart1"/>
    <dgm:cxn modelId="{20759050-4786-46B4-B7AA-4B0E2648ADCE}" type="presParOf" srcId="{F84D4B6C-D9D1-45C9-86D0-11CD75D7284E}" destId="{B5215A18-8E3B-41AB-8BFB-D62D08896237}" srcOrd="2" destOrd="0" presId="urn:microsoft.com/office/officeart/2005/8/layout/orgChart1"/>
    <dgm:cxn modelId="{5606FEF0-26BC-4122-96AB-D201412AC910}" type="presParOf" srcId="{5B2A2403-E41B-4245-8ED3-13AD0BCDEEFF}" destId="{99DED240-A568-4FB9-8B3A-740816240C7D}" srcOrd="2" destOrd="0" presId="urn:microsoft.com/office/officeart/2005/8/layout/orgChart1"/>
    <dgm:cxn modelId="{623B7F45-1BF9-40BB-86C6-C2FB25AFE4D8}" type="presParOf" srcId="{A1A2C93E-C312-404A-A32B-5CB481F2A8BD}" destId="{90AFA9DB-7838-4558-96A6-042D03BE8806}" srcOrd="2" destOrd="0" presId="urn:microsoft.com/office/officeart/2005/8/layout/orgChart1"/>
    <dgm:cxn modelId="{9168FFCB-9BAB-40E4-BEC0-C5D87E412A48}" type="presParOf" srcId="{BFF8415F-D2CE-4001-B8C0-61A30CD16C80}" destId="{5FC0D052-86A6-4890-8B5F-DC72D9F4BC8C}" srcOrd="2" destOrd="0" presId="urn:microsoft.com/office/officeart/2005/8/layout/orgChart1"/>
    <dgm:cxn modelId="{77A5F948-355B-441F-9E8A-D39ADBD25E1E}" type="presParOf" srcId="{A48A508A-E284-44F4-844A-D2F8215C2BDF}" destId="{1DCC5BF2-F521-43C0-8655-ADAE07C7EB93}" srcOrd="2" destOrd="0" presId="urn:microsoft.com/office/officeart/2005/8/layout/orgChart1"/>
    <dgm:cxn modelId="{6E979A4C-1529-4031-8679-4D3494223E74}" type="presParOf" srcId="{1DCC5BF2-F521-43C0-8655-ADAE07C7EB93}" destId="{0C2AB576-CFE4-4C53-AFFB-20211E466EA0}" srcOrd="0" destOrd="0" presId="urn:microsoft.com/office/officeart/2005/8/layout/orgChart1"/>
    <dgm:cxn modelId="{9C1122CE-37F2-42C0-94F7-C1160D503076}" type="presParOf" srcId="{1DCC5BF2-F521-43C0-8655-ADAE07C7EB93}" destId="{2DC94A40-2E8C-411D-8D46-330FA9A469BD}" srcOrd="1" destOrd="0" presId="urn:microsoft.com/office/officeart/2005/8/layout/orgChart1"/>
    <dgm:cxn modelId="{B3D57CE2-136A-4E4C-8DB3-A31F2E025D4D}" type="presParOf" srcId="{2DC94A40-2E8C-411D-8D46-330FA9A469BD}" destId="{57069FFF-8D6D-475C-9080-40B3EADF5C29}" srcOrd="0" destOrd="0" presId="urn:microsoft.com/office/officeart/2005/8/layout/orgChart1"/>
    <dgm:cxn modelId="{BEC8DEFB-16BD-4D1B-BC38-0CE87313766B}" type="presParOf" srcId="{57069FFF-8D6D-475C-9080-40B3EADF5C29}" destId="{F2FA1558-F803-4F63-8459-F20337CA91ED}" srcOrd="0" destOrd="0" presId="urn:microsoft.com/office/officeart/2005/8/layout/orgChart1"/>
    <dgm:cxn modelId="{19FDF8BD-F202-42B2-B24A-99305285564F}" type="presParOf" srcId="{57069FFF-8D6D-475C-9080-40B3EADF5C29}" destId="{B4BC5549-2160-4884-9AC9-1427579C45AA}" srcOrd="1" destOrd="0" presId="urn:microsoft.com/office/officeart/2005/8/layout/orgChart1"/>
    <dgm:cxn modelId="{225F317F-A0A8-4634-B336-3EA0720BBABA}" type="presParOf" srcId="{2DC94A40-2E8C-411D-8D46-330FA9A469BD}" destId="{9DC3A234-DC25-4543-BF48-C4D4B5439F91}" srcOrd="1" destOrd="0" presId="urn:microsoft.com/office/officeart/2005/8/layout/orgChart1"/>
    <dgm:cxn modelId="{A383A6E1-B059-4B01-9618-20CD3CDF9D6D}" type="presParOf" srcId="{2DC94A40-2E8C-411D-8D46-330FA9A469BD}" destId="{3511D42D-403C-44A4-AD6F-D01D77F86F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8EEA0-35FE-4171-B0BB-73F0A816A351}">
      <dsp:nvSpPr>
        <dsp:cNvPr id="0" name=""/>
        <dsp:cNvSpPr/>
      </dsp:nvSpPr>
      <dsp:spPr>
        <a:xfrm>
          <a:off x="3100749" y="2183412"/>
          <a:ext cx="1662788" cy="1662788"/>
        </a:xfrm>
        <a:prstGeom prst="ellipse">
          <a:avLst/>
        </a:prstGeom>
        <a:no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1733550">
            <a:lnSpc>
              <a:spcPct val="90000"/>
            </a:lnSpc>
            <a:spcBef>
              <a:spcPct val="0"/>
            </a:spcBef>
            <a:spcAft>
              <a:spcPct val="35000"/>
            </a:spcAft>
            <a:buNone/>
          </a:pPr>
          <a:endParaRPr lang="en-US" sz="3900" kern="1200" dirty="0"/>
        </a:p>
      </dsp:txBody>
      <dsp:txXfrm>
        <a:off x="3344259" y="2426922"/>
        <a:ext cx="1175768" cy="1175768"/>
      </dsp:txXfrm>
    </dsp:sp>
    <dsp:sp modelId="{B5E2F920-DC0A-412A-8C1A-3AC6E1577DA6}">
      <dsp:nvSpPr>
        <dsp:cNvPr id="0" name=""/>
        <dsp:cNvSpPr/>
      </dsp:nvSpPr>
      <dsp:spPr>
        <a:xfrm rot="16200000">
          <a:off x="3682724" y="1914964"/>
          <a:ext cx="498838" cy="38058"/>
        </a:xfrm>
        <a:custGeom>
          <a:avLst/>
          <a:gdLst/>
          <a:ahLst/>
          <a:cxnLst/>
          <a:rect l="0" t="0" r="0" b="0"/>
          <a:pathLst>
            <a:path>
              <a:moveTo>
                <a:pt x="0" y="19029"/>
              </a:moveTo>
              <a:lnTo>
                <a:pt x="498838" y="19029"/>
              </a:lnTo>
            </a:path>
          </a:pathLst>
        </a:custGeom>
        <a:noFill/>
        <a:ln w="38100" cap="flat" cmpd="sng" algn="ctr">
          <a:solidFill>
            <a:srgbClr val="7030A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19673" y="1921522"/>
        <a:ext cx="24941" cy="24941"/>
      </dsp:txXfrm>
    </dsp:sp>
    <dsp:sp modelId="{E17A7ADA-5B22-4A2F-94B1-E2635CC95CF4}">
      <dsp:nvSpPr>
        <dsp:cNvPr id="0" name=""/>
        <dsp:cNvSpPr/>
      </dsp:nvSpPr>
      <dsp:spPr>
        <a:xfrm>
          <a:off x="3100749" y="21785"/>
          <a:ext cx="1662788" cy="1662788"/>
        </a:xfrm>
        <a:prstGeom prst="ellipse">
          <a:avLst/>
        </a:prstGeom>
        <a:solidFill>
          <a:schemeClr val="bg1"/>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7030A0"/>
              </a:solidFill>
            </a:rPr>
            <a:t>OneNote Office 365</a:t>
          </a:r>
        </a:p>
      </dsp:txBody>
      <dsp:txXfrm>
        <a:off x="3344259" y="265295"/>
        <a:ext cx="1175768" cy="1175768"/>
      </dsp:txXfrm>
    </dsp:sp>
    <dsp:sp modelId="{A6CB3266-38D8-4B21-A16D-8668B6C5E420}">
      <dsp:nvSpPr>
        <dsp:cNvPr id="0" name=""/>
        <dsp:cNvSpPr/>
      </dsp:nvSpPr>
      <dsp:spPr>
        <a:xfrm rot="20520000">
          <a:off x="4710639" y="2661788"/>
          <a:ext cx="498838" cy="38058"/>
        </a:xfrm>
        <a:custGeom>
          <a:avLst/>
          <a:gdLst/>
          <a:ahLst/>
          <a:cxnLst/>
          <a:rect l="0" t="0" r="0" b="0"/>
          <a:pathLst>
            <a:path>
              <a:moveTo>
                <a:pt x="0" y="19029"/>
              </a:moveTo>
              <a:lnTo>
                <a:pt x="498838" y="19029"/>
              </a:lnTo>
            </a:path>
          </a:pathLst>
        </a:custGeom>
        <a:noFill/>
        <a:ln w="38100" cap="flat" cmpd="sng" algn="ctr">
          <a:solidFill>
            <a:srgbClr val="7030A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47587" y="2668346"/>
        <a:ext cx="24941" cy="24941"/>
      </dsp:txXfrm>
    </dsp:sp>
    <dsp:sp modelId="{135E9A99-C4C0-476E-BF82-936F357D92B2}">
      <dsp:nvSpPr>
        <dsp:cNvPr id="0" name=""/>
        <dsp:cNvSpPr/>
      </dsp:nvSpPr>
      <dsp:spPr>
        <a:xfrm>
          <a:off x="5156579" y="1515433"/>
          <a:ext cx="1662788" cy="1662788"/>
        </a:xfrm>
        <a:prstGeom prst="ellipse">
          <a:avLst/>
        </a:prstGeom>
        <a:solidFill>
          <a:schemeClr val="bg1"/>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7030A0"/>
              </a:solidFill>
            </a:rPr>
            <a:t>OneNote 2016</a:t>
          </a:r>
        </a:p>
      </dsp:txBody>
      <dsp:txXfrm>
        <a:off x="5400089" y="1758943"/>
        <a:ext cx="1175768" cy="1175768"/>
      </dsp:txXfrm>
    </dsp:sp>
    <dsp:sp modelId="{0C9BAE9C-90A4-477A-BA8D-D45C54CBDBD3}">
      <dsp:nvSpPr>
        <dsp:cNvPr id="0" name=""/>
        <dsp:cNvSpPr/>
      </dsp:nvSpPr>
      <dsp:spPr>
        <a:xfrm rot="3240000">
          <a:off x="4318010" y="3870174"/>
          <a:ext cx="498838" cy="38058"/>
        </a:xfrm>
        <a:custGeom>
          <a:avLst/>
          <a:gdLst/>
          <a:ahLst/>
          <a:cxnLst/>
          <a:rect l="0" t="0" r="0" b="0"/>
          <a:pathLst>
            <a:path>
              <a:moveTo>
                <a:pt x="0" y="19029"/>
              </a:moveTo>
              <a:lnTo>
                <a:pt x="498838" y="19029"/>
              </a:lnTo>
            </a:path>
          </a:pathLst>
        </a:custGeom>
        <a:noFill/>
        <a:ln w="38100" cap="flat" cmpd="sng" algn="ctr">
          <a:solidFill>
            <a:srgbClr val="7030A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554959" y="3876732"/>
        <a:ext cx="24941" cy="24941"/>
      </dsp:txXfrm>
    </dsp:sp>
    <dsp:sp modelId="{C31140EA-20C3-4B46-8859-D4AE587E4AB2}">
      <dsp:nvSpPr>
        <dsp:cNvPr id="0" name=""/>
        <dsp:cNvSpPr/>
      </dsp:nvSpPr>
      <dsp:spPr>
        <a:xfrm>
          <a:off x="4371322" y="3932205"/>
          <a:ext cx="1662788" cy="1662788"/>
        </a:xfrm>
        <a:prstGeom prst="ellipse">
          <a:avLst/>
        </a:prstGeom>
        <a:solidFill>
          <a:schemeClr val="bg1"/>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7030A0"/>
              </a:solidFill>
            </a:rPr>
            <a:t>OneNote for Windows10</a:t>
          </a:r>
        </a:p>
      </dsp:txBody>
      <dsp:txXfrm>
        <a:off x="4614832" y="4175715"/>
        <a:ext cx="1175768" cy="1175768"/>
      </dsp:txXfrm>
    </dsp:sp>
    <dsp:sp modelId="{948D90DE-0CCB-4912-9F5B-D10B4DD4800E}">
      <dsp:nvSpPr>
        <dsp:cNvPr id="0" name=""/>
        <dsp:cNvSpPr/>
      </dsp:nvSpPr>
      <dsp:spPr>
        <a:xfrm rot="7560000">
          <a:off x="3047438" y="3870174"/>
          <a:ext cx="498838" cy="38058"/>
        </a:xfrm>
        <a:custGeom>
          <a:avLst/>
          <a:gdLst/>
          <a:ahLst/>
          <a:cxnLst/>
          <a:rect l="0" t="0" r="0" b="0"/>
          <a:pathLst>
            <a:path>
              <a:moveTo>
                <a:pt x="0" y="19029"/>
              </a:moveTo>
              <a:lnTo>
                <a:pt x="498838" y="19029"/>
              </a:lnTo>
            </a:path>
          </a:pathLst>
        </a:custGeom>
        <a:noFill/>
        <a:ln w="38100" cap="flat" cmpd="sng" algn="ctr">
          <a:solidFill>
            <a:srgbClr val="7030A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84386" y="3876732"/>
        <a:ext cx="24941" cy="24941"/>
      </dsp:txXfrm>
    </dsp:sp>
    <dsp:sp modelId="{88BB9E09-8FB2-42DF-9736-0C53A9CCE545}">
      <dsp:nvSpPr>
        <dsp:cNvPr id="0" name=""/>
        <dsp:cNvSpPr/>
      </dsp:nvSpPr>
      <dsp:spPr>
        <a:xfrm>
          <a:off x="1830177" y="3932205"/>
          <a:ext cx="1662788" cy="1662788"/>
        </a:xfrm>
        <a:prstGeom prst="ellipse">
          <a:avLst/>
        </a:prstGeom>
        <a:solidFill>
          <a:schemeClr val="bg1"/>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7030A0"/>
              </a:solidFill>
            </a:rPr>
            <a:t>OneNote for Mac</a:t>
          </a:r>
        </a:p>
      </dsp:txBody>
      <dsp:txXfrm>
        <a:off x="2073687" y="4175715"/>
        <a:ext cx="1175768" cy="1175768"/>
      </dsp:txXfrm>
    </dsp:sp>
    <dsp:sp modelId="{FA6227F0-DE40-4F53-93CD-4B0FA95AB2B9}">
      <dsp:nvSpPr>
        <dsp:cNvPr id="0" name=""/>
        <dsp:cNvSpPr/>
      </dsp:nvSpPr>
      <dsp:spPr>
        <a:xfrm rot="11880000">
          <a:off x="2654809" y="2661788"/>
          <a:ext cx="498838" cy="38058"/>
        </a:xfrm>
        <a:custGeom>
          <a:avLst/>
          <a:gdLst/>
          <a:ahLst/>
          <a:cxnLst/>
          <a:rect l="0" t="0" r="0" b="0"/>
          <a:pathLst>
            <a:path>
              <a:moveTo>
                <a:pt x="0" y="19029"/>
              </a:moveTo>
              <a:lnTo>
                <a:pt x="498838" y="19029"/>
              </a:lnTo>
            </a:path>
          </a:pathLst>
        </a:custGeom>
        <a:noFill/>
        <a:ln w="38100" cap="flat" cmpd="sng" algn="ctr">
          <a:solidFill>
            <a:srgbClr val="7030A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2891758" y="2668346"/>
        <a:ext cx="24941" cy="24941"/>
      </dsp:txXfrm>
    </dsp:sp>
    <dsp:sp modelId="{D299887A-32C6-4FD6-A9DA-7E380417DFAA}">
      <dsp:nvSpPr>
        <dsp:cNvPr id="0" name=""/>
        <dsp:cNvSpPr/>
      </dsp:nvSpPr>
      <dsp:spPr>
        <a:xfrm>
          <a:off x="1044920" y="1515433"/>
          <a:ext cx="1662788" cy="1662788"/>
        </a:xfrm>
        <a:prstGeom prst="ellipse">
          <a:avLst/>
        </a:prstGeom>
        <a:solidFill>
          <a:schemeClr val="bg1"/>
        </a:solidFill>
        <a:ln w="38100"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solidFill>
                <a:srgbClr val="7030A0"/>
              </a:solidFill>
            </a:rPr>
            <a:t>OneNote Online</a:t>
          </a:r>
        </a:p>
      </dsp:txBody>
      <dsp:txXfrm>
        <a:off x="1288430" y="1758943"/>
        <a:ext cx="1175768" cy="1175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AB576-CFE4-4C53-AFFB-20211E466EA0}">
      <dsp:nvSpPr>
        <dsp:cNvPr id="0" name=""/>
        <dsp:cNvSpPr/>
      </dsp:nvSpPr>
      <dsp:spPr>
        <a:xfrm>
          <a:off x="2757584" y="662118"/>
          <a:ext cx="659052" cy="596350"/>
        </a:xfrm>
        <a:custGeom>
          <a:avLst/>
          <a:gdLst/>
          <a:ahLst/>
          <a:cxnLst/>
          <a:rect l="0" t="0" r="0" b="0"/>
          <a:pathLst>
            <a:path>
              <a:moveTo>
                <a:pt x="659052" y="0"/>
              </a:moveTo>
              <a:lnTo>
                <a:pt x="0" y="596350"/>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961A74B-C1DA-47FD-9C5A-98E1BEDFF3D2}">
      <dsp:nvSpPr>
        <dsp:cNvPr id="0" name=""/>
        <dsp:cNvSpPr/>
      </dsp:nvSpPr>
      <dsp:spPr>
        <a:xfrm>
          <a:off x="4484302" y="2533828"/>
          <a:ext cx="197715" cy="2478038"/>
        </a:xfrm>
        <a:custGeom>
          <a:avLst/>
          <a:gdLst/>
          <a:ahLst/>
          <a:cxnLst/>
          <a:rect l="0" t="0" r="0" b="0"/>
          <a:pathLst>
            <a:path>
              <a:moveTo>
                <a:pt x="0" y="0"/>
              </a:moveTo>
              <a:lnTo>
                <a:pt x="0" y="2478038"/>
              </a:lnTo>
              <a:lnTo>
                <a:pt x="197715" y="24780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32A27D-6D06-421A-9C34-93A1245821AD}">
      <dsp:nvSpPr>
        <dsp:cNvPr id="0" name=""/>
        <dsp:cNvSpPr/>
      </dsp:nvSpPr>
      <dsp:spPr>
        <a:xfrm>
          <a:off x="4484302" y="2533828"/>
          <a:ext cx="197715" cy="1542183"/>
        </a:xfrm>
        <a:custGeom>
          <a:avLst/>
          <a:gdLst/>
          <a:ahLst/>
          <a:cxnLst/>
          <a:rect l="0" t="0" r="0" b="0"/>
          <a:pathLst>
            <a:path>
              <a:moveTo>
                <a:pt x="0" y="0"/>
              </a:moveTo>
              <a:lnTo>
                <a:pt x="0" y="1542183"/>
              </a:lnTo>
              <a:lnTo>
                <a:pt x="197715" y="154218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02C84-7537-437F-9004-C783809271DA}">
      <dsp:nvSpPr>
        <dsp:cNvPr id="0" name=""/>
        <dsp:cNvSpPr/>
      </dsp:nvSpPr>
      <dsp:spPr>
        <a:xfrm>
          <a:off x="4484302" y="2533828"/>
          <a:ext cx="197715" cy="606328"/>
        </a:xfrm>
        <a:custGeom>
          <a:avLst/>
          <a:gdLst/>
          <a:ahLst/>
          <a:cxnLst/>
          <a:rect l="0" t="0" r="0" b="0"/>
          <a:pathLst>
            <a:path>
              <a:moveTo>
                <a:pt x="0" y="0"/>
              </a:moveTo>
              <a:lnTo>
                <a:pt x="0" y="606328"/>
              </a:lnTo>
              <a:lnTo>
                <a:pt x="197715" y="6063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06594-7479-440C-A3F1-44F1FBF3A71F}">
      <dsp:nvSpPr>
        <dsp:cNvPr id="0" name=""/>
        <dsp:cNvSpPr/>
      </dsp:nvSpPr>
      <dsp:spPr>
        <a:xfrm>
          <a:off x="3416636" y="662118"/>
          <a:ext cx="1594907" cy="1212657"/>
        </a:xfrm>
        <a:custGeom>
          <a:avLst/>
          <a:gdLst/>
          <a:ahLst/>
          <a:cxnLst/>
          <a:rect l="0" t="0" r="0" b="0"/>
          <a:pathLst>
            <a:path>
              <a:moveTo>
                <a:pt x="0" y="0"/>
              </a:moveTo>
              <a:lnTo>
                <a:pt x="0" y="1074256"/>
              </a:lnTo>
              <a:lnTo>
                <a:pt x="1594907" y="1074256"/>
              </a:lnTo>
              <a:lnTo>
                <a:pt x="1594907" y="12126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EBF95-2489-4516-9925-0976FBA22283}">
      <dsp:nvSpPr>
        <dsp:cNvPr id="0" name=""/>
        <dsp:cNvSpPr/>
      </dsp:nvSpPr>
      <dsp:spPr>
        <a:xfrm>
          <a:off x="2889394" y="2533828"/>
          <a:ext cx="197715" cy="1542183"/>
        </a:xfrm>
        <a:custGeom>
          <a:avLst/>
          <a:gdLst/>
          <a:ahLst/>
          <a:cxnLst/>
          <a:rect l="0" t="0" r="0" b="0"/>
          <a:pathLst>
            <a:path>
              <a:moveTo>
                <a:pt x="0" y="0"/>
              </a:moveTo>
              <a:lnTo>
                <a:pt x="0" y="1542183"/>
              </a:lnTo>
              <a:lnTo>
                <a:pt x="197715" y="154218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18051-8062-401F-9432-1C65E42A5A9B}">
      <dsp:nvSpPr>
        <dsp:cNvPr id="0" name=""/>
        <dsp:cNvSpPr/>
      </dsp:nvSpPr>
      <dsp:spPr>
        <a:xfrm>
          <a:off x="2889394" y="2533828"/>
          <a:ext cx="197715" cy="606328"/>
        </a:xfrm>
        <a:custGeom>
          <a:avLst/>
          <a:gdLst/>
          <a:ahLst/>
          <a:cxnLst/>
          <a:rect l="0" t="0" r="0" b="0"/>
          <a:pathLst>
            <a:path>
              <a:moveTo>
                <a:pt x="0" y="0"/>
              </a:moveTo>
              <a:lnTo>
                <a:pt x="0" y="606328"/>
              </a:lnTo>
              <a:lnTo>
                <a:pt x="197715" y="6063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EDA43-7DD6-4985-933C-695EF1059DD1}">
      <dsp:nvSpPr>
        <dsp:cNvPr id="0" name=""/>
        <dsp:cNvSpPr/>
      </dsp:nvSpPr>
      <dsp:spPr>
        <a:xfrm>
          <a:off x="3370916" y="662118"/>
          <a:ext cx="91440" cy="1212657"/>
        </a:xfrm>
        <a:custGeom>
          <a:avLst/>
          <a:gdLst/>
          <a:ahLst/>
          <a:cxnLst/>
          <a:rect l="0" t="0" r="0" b="0"/>
          <a:pathLst>
            <a:path>
              <a:moveTo>
                <a:pt x="45720" y="0"/>
              </a:moveTo>
              <a:lnTo>
                <a:pt x="45720" y="12126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7C26C-8CEA-4478-BAA9-680CD393A09D}">
      <dsp:nvSpPr>
        <dsp:cNvPr id="0" name=""/>
        <dsp:cNvSpPr/>
      </dsp:nvSpPr>
      <dsp:spPr>
        <a:xfrm>
          <a:off x="1294486" y="2533828"/>
          <a:ext cx="197715" cy="2478038"/>
        </a:xfrm>
        <a:custGeom>
          <a:avLst/>
          <a:gdLst/>
          <a:ahLst/>
          <a:cxnLst/>
          <a:rect l="0" t="0" r="0" b="0"/>
          <a:pathLst>
            <a:path>
              <a:moveTo>
                <a:pt x="0" y="0"/>
              </a:moveTo>
              <a:lnTo>
                <a:pt x="0" y="2478038"/>
              </a:lnTo>
              <a:lnTo>
                <a:pt x="197715" y="247803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AE252-7E25-44F4-8F9A-4600A0426D24}">
      <dsp:nvSpPr>
        <dsp:cNvPr id="0" name=""/>
        <dsp:cNvSpPr/>
      </dsp:nvSpPr>
      <dsp:spPr>
        <a:xfrm>
          <a:off x="1294486" y="2533828"/>
          <a:ext cx="197715" cy="1542183"/>
        </a:xfrm>
        <a:custGeom>
          <a:avLst/>
          <a:gdLst/>
          <a:ahLst/>
          <a:cxnLst/>
          <a:rect l="0" t="0" r="0" b="0"/>
          <a:pathLst>
            <a:path>
              <a:moveTo>
                <a:pt x="0" y="0"/>
              </a:moveTo>
              <a:lnTo>
                <a:pt x="0" y="1542183"/>
              </a:lnTo>
              <a:lnTo>
                <a:pt x="197715" y="154218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78956-FC82-4EDD-9AD6-20D03B5D713F}">
      <dsp:nvSpPr>
        <dsp:cNvPr id="0" name=""/>
        <dsp:cNvSpPr/>
      </dsp:nvSpPr>
      <dsp:spPr>
        <a:xfrm>
          <a:off x="1294486" y="2533828"/>
          <a:ext cx="197715" cy="606328"/>
        </a:xfrm>
        <a:custGeom>
          <a:avLst/>
          <a:gdLst/>
          <a:ahLst/>
          <a:cxnLst/>
          <a:rect l="0" t="0" r="0" b="0"/>
          <a:pathLst>
            <a:path>
              <a:moveTo>
                <a:pt x="0" y="0"/>
              </a:moveTo>
              <a:lnTo>
                <a:pt x="0" y="606328"/>
              </a:lnTo>
              <a:lnTo>
                <a:pt x="197715" y="60632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7C871-8E15-40B2-8ABC-F9F87D28816E}">
      <dsp:nvSpPr>
        <dsp:cNvPr id="0" name=""/>
        <dsp:cNvSpPr/>
      </dsp:nvSpPr>
      <dsp:spPr>
        <a:xfrm>
          <a:off x="1821729" y="662118"/>
          <a:ext cx="1594907" cy="1212657"/>
        </a:xfrm>
        <a:custGeom>
          <a:avLst/>
          <a:gdLst/>
          <a:ahLst/>
          <a:cxnLst/>
          <a:rect l="0" t="0" r="0" b="0"/>
          <a:pathLst>
            <a:path>
              <a:moveTo>
                <a:pt x="1594907" y="0"/>
              </a:moveTo>
              <a:lnTo>
                <a:pt x="1594907" y="1074256"/>
              </a:lnTo>
              <a:lnTo>
                <a:pt x="0" y="1074256"/>
              </a:lnTo>
              <a:lnTo>
                <a:pt x="0" y="1212657"/>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80A3C-70A3-4B45-AE7A-777E77E21BDE}">
      <dsp:nvSpPr>
        <dsp:cNvPr id="0" name=""/>
        <dsp:cNvSpPr/>
      </dsp:nvSpPr>
      <dsp:spPr>
        <a:xfrm>
          <a:off x="2757584" y="3066"/>
          <a:ext cx="1318105" cy="6590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SharePoint</a:t>
          </a:r>
        </a:p>
      </dsp:txBody>
      <dsp:txXfrm>
        <a:off x="2757584" y="3066"/>
        <a:ext cx="1318105" cy="659052"/>
      </dsp:txXfrm>
    </dsp:sp>
    <dsp:sp modelId="{3B5D0869-59A9-473C-8886-D9524CD2CF44}">
      <dsp:nvSpPr>
        <dsp:cNvPr id="0" name=""/>
        <dsp:cNvSpPr/>
      </dsp:nvSpPr>
      <dsp:spPr>
        <a:xfrm>
          <a:off x="1162676" y="1874776"/>
          <a:ext cx="1318105" cy="6590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JM</a:t>
          </a:r>
        </a:p>
      </dsp:txBody>
      <dsp:txXfrm>
        <a:off x="1162676" y="1874776"/>
        <a:ext cx="1318105" cy="659052"/>
      </dsp:txXfrm>
    </dsp:sp>
    <dsp:sp modelId="{EF25360D-2E37-46BD-89B1-82799E74E620}">
      <dsp:nvSpPr>
        <dsp:cNvPr id="0" name=""/>
        <dsp:cNvSpPr/>
      </dsp:nvSpPr>
      <dsp:spPr>
        <a:xfrm>
          <a:off x="1492202" y="2810631"/>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1</a:t>
          </a:r>
        </a:p>
      </dsp:txBody>
      <dsp:txXfrm>
        <a:off x="1492202" y="2810631"/>
        <a:ext cx="1318105" cy="659052"/>
      </dsp:txXfrm>
    </dsp:sp>
    <dsp:sp modelId="{D9F48C47-6A12-4EFC-8D97-D48FBC52C27F}">
      <dsp:nvSpPr>
        <dsp:cNvPr id="0" name=""/>
        <dsp:cNvSpPr/>
      </dsp:nvSpPr>
      <dsp:spPr>
        <a:xfrm>
          <a:off x="1492202" y="3746486"/>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2</a:t>
          </a:r>
        </a:p>
      </dsp:txBody>
      <dsp:txXfrm>
        <a:off x="1492202" y="3746486"/>
        <a:ext cx="1318105" cy="659052"/>
      </dsp:txXfrm>
    </dsp:sp>
    <dsp:sp modelId="{268D98BB-0C63-4B66-8755-85888159F486}">
      <dsp:nvSpPr>
        <dsp:cNvPr id="0" name=""/>
        <dsp:cNvSpPr/>
      </dsp:nvSpPr>
      <dsp:spPr>
        <a:xfrm>
          <a:off x="1492202" y="4682341"/>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3</a:t>
          </a:r>
        </a:p>
      </dsp:txBody>
      <dsp:txXfrm>
        <a:off x="1492202" y="4682341"/>
        <a:ext cx="1318105" cy="659052"/>
      </dsp:txXfrm>
    </dsp:sp>
    <dsp:sp modelId="{057ABAB7-1401-47FC-A931-D2685A213CB8}">
      <dsp:nvSpPr>
        <dsp:cNvPr id="0" name=""/>
        <dsp:cNvSpPr/>
      </dsp:nvSpPr>
      <dsp:spPr>
        <a:xfrm>
          <a:off x="2757584" y="1874776"/>
          <a:ext cx="1318105" cy="6590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SA</a:t>
          </a:r>
        </a:p>
      </dsp:txBody>
      <dsp:txXfrm>
        <a:off x="2757584" y="1874776"/>
        <a:ext cx="1318105" cy="659052"/>
      </dsp:txXfrm>
    </dsp:sp>
    <dsp:sp modelId="{10797C5B-B505-4A0C-84D9-244282DFC01B}">
      <dsp:nvSpPr>
        <dsp:cNvPr id="0" name=""/>
        <dsp:cNvSpPr/>
      </dsp:nvSpPr>
      <dsp:spPr>
        <a:xfrm>
          <a:off x="3087110" y="2810631"/>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1</a:t>
          </a:r>
        </a:p>
      </dsp:txBody>
      <dsp:txXfrm>
        <a:off x="3087110" y="2810631"/>
        <a:ext cx="1318105" cy="659052"/>
      </dsp:txXfrm>
    </dsp:sp>
    <dsp:sp modelId="{77316D5F-1F04-4258-904D-ABDAF57E10D2}">
      <dsp:nvSpPr>
        <dsp:cNvPr id="0" name=""/>
        <dsp:cNvSpPr/>
      </dsp:nvSpPr>
      <dsp:spPr>
        <a:xfrm>
          <a:off x="3087110" y="3746486"/>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2</a:t>
          </a:r>
        </a:p>
      </dsp:txBody>
      <dsp:txXfrm>
        <a:off x="3087110" y="3746486"/>
        <a:ext cx="1318105" cy="659052"/>
      </dsp:txXfrm>
    </dsp:sp>
    <dsp:sp modelId="{D4C2F3AF-FD1E-41DB-BE25-D41526972E96}">
      <dsp:nvSpPr>
        <dsp:cNvPr id="0" name=""/>
        <dsp:cNvSpPr/>
      </dsp:nvSpPr>
      <dsp:spPr>
        <a:xfrm>
          <a:off x="4352491" y="1874776"/>
          <a:ext cx="1318105" cy="6590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FK</a:t>
          </a:r>
        </a:p>
      </dsp:txBody>
      <dsp:txXfrm>
        <a:off x="4352491" y="1874776"/>
        <a:ext cx="1318105" cy="659052"/>
      </dsp:txXfrm>
    </dsp:sp>
    <dsp:sp modelId="{FE3945B1-5A9E-4D36-97F1-A8C304227477}">
      <dsp:nvSpPr>
        <dsp:cNvPr id="0" name=""/>
        <dsp:cNvSpPr/>
      </dsp:nvSpPr>
      <dsp:spPr>
        <a:xfrm>
          <a:off x="4682018" y="2810631"/>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1</a:t>
          </a:r>
        </a:p>
      </dsp:txBody>
      <dsp:txXfrm>
        <a:off x="4682018" y="2810631"/>
        <a:ext cx="1318105" cy="659052"/>
      </dsp:txXfrm>
    </dsp:sp>
    <dsp:sp modelId="{2096AA0C-8ADE-498D-811F-76AFE7D71C8A}">
      <dsp:nvSpPr>
        <dsp:cNvPr id="0" name=""/>
        <dsp:cNvSpPr/>
      </dsp:nvSpPr>
      <dsp:spPr>
        <a:xfrm>
          <a:off x="4682018" y="3746486"/>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2</a:t>
          </a:r>
        </a:p>
      </dsp:txBody>
      <dsp:txXfrm>
        <a:off x="4682018" y="3746486"/>
        <a:ext cx="1318105" cy="659052"/>
      </dsp:txXfrm>
    </dsp:sp>
    <dsp:sp modelId="{B6D81572-6C0B-4D15-9F21-130C1B6BABC2}">
      <dsp:nvSpPr>
        <dsp:cNvPr id="0" name=""/>
        <dsp:cNvSpPr/>
      </dsp:nvSpPr>
      <dsp:spPr>
        <a:xfrm>
          <a:off x="4682018" y="4682341"/>
          <a:ext cx="1318105" cy="659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Notebook 3</a:t>
          </a:r>
        </a:p>
      </dsp:txBody>
      <dsp:txXfrm>
        <a:off x="4682018" y="4682341"/>
        <a:ext cx="1318105" cy="659052"/>
      </dsp:txXfrm>
    </dsp:sp>
    <dsp:sp modelId="{F2FA1558-F803-4F63-8459-F20337CA91ED}">
      <dsp:nvSpPr>
        <dsp:cNvPr id="0" name=""/>
        <dsp:cNvSpPr/>
      </dsp:nvSpPr>
      <dsp:spPr>
        <a:xfrm>
          <a:off x="2757584" y="928943"/>
          <a:ext cx="1318105" cy="659052"/>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t>ELN</a:t>
          </a:r>
        </a:p>
      </dsp:txBody>
      <dsp:txXfrm>
        <a:off x="2757584" y="928943"/>
        <a:ext cx="1318105" cy="6590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AB576-CFE4-4C53-AFFB-20211E466EA0}">
      <dsp:nvSpPr>
        <dsp:cNvPr id="0" name=""/>
        <dsp:cNvSpPr/>
      </dsp:nvSpPr>
      <dsp:spPr>
        <a:xfrm>
          <a:off x="1840560" y="551916"/>
          <a:ext cx="474343" cy="429214"/>
        </a:xfrm>
        <a:custGeom>
          <a:avLst/>
          <a:gdLst/>
          <a:ahLst/>
          <a:cxnLst/>
          <a:rect l="0" t="0" r="0" b="0"/>
          <a:pathLst>
            <a:path>
              <a:moveTo>
                <a:pt x="474343" y="0"/>
              </a:moveTo>
              <a:lnTo>
                <a:pt x="0" y="42921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FEF21AF5-8625-4207-9055-F161231D05C8}">
      <dsp:nvSpPr>
        <dsp:cNvPr id="0" name=""/>
        <dsp:cNvSpPr/>
      </dsp:nvSpPr>
      <dsp:spPr>
        <a:xfrm>
          <a:off x="6071701" y="3246185"/>
          <a:ext cx="142302" cy="1783530"/>
        </a:xfrm>
        <a:custGeom>
          <a:avLst/>
          <a:gdLst/>
          <a:ahLst/>
          <a:cxnLst/>
          <a:rect l="0" t="0" r="0" b="0"/>
          <a:pathLst>
            <a:path>
              <a:moveTo>
                <a:pt x="0" y="0"/>
              </a:moveTo>
              <a:lnTo>
                <a:pt x="0" y="1783530"/>
              </a:lnTo>
              <a:lnTo>
                <a:pt x="142302" y="178353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D0866F-30B3-4C32-9057-A9D0AEF2501F}">
      <dsp:nvSpPr>
        <dsp:cNvPr id="0" name=""/>
        <dsp:cNvSpPr/>
      </dsp:nvSpPr>
      <dsp:spPr>
        <a:xfrm>
          <a:off x="6071701" y="3246185"/>
          <a:ext cx="142302" cy="1109962"/>
        </a:xfrm>
        <a:custGeom>
          <a:avLst/>
          <a:gdLst/>
          <a:ahLst/>
          <a:cxnLst/>
          <a:rect l="0" t="0" r="0" b="0"/>
          <a:pathLst>
            <a:path>
              <a:moveTo>
                <a:pt x="0" y="0"/>
              </a:moveTo>
              <a:lnTo>
                <a:pt x="0" y="1109962"/>
              </a:lnTo>
              <a:lnTo>
                <a:pt x="142302" y="1109962"/>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19E12-7998-4D5E-B4A3-ACB8C2DEEF4F}">
      <dsp:nvSpPr>
        <dsp:cNvPr id="0" name=""/>
        <dsp:cNvSpPr/>
      </dsp:nvSpPr>
      <dsp:spPr>
        <a:xfrm>
          <a:off x="6071701" y="3246185"/>
          <a:ext cx="142302" cy="436395"/>
        </a:xfrm>
        <a:custGeom>
          <a:avLst/>
          <a:gdLst/>
          <a:ahLst/>
          <a:cxnLst/>
          <a:rect l="0" t="0" r="0" b="0"/>
          <a:pathLst>
            <a:path>
              <a:moveTo>
                <a:pt x="0" y="0"/>
              </a:moveTo>
              <a:lnTo>
                <a:pt x="0" y="436395"/>
              </a:lnTo>
              <a:lnTo>
                <a:pt x="142302" y="43639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2A4F5-E9C6-4294-BAFC-3C73B855498A}">
      <dsp:nvSpPr>
        <dsp:cNvPr id="0" name=""/>
        <dsp:cNvSpPr/>
      </dsp:nvSpPr>
      <dsp:spPr>
        <a:xfrm>
          <a:off x="5303265" y="2572617"/>
          <a:ext cx="1147910" cy="199224"/>
        </a:xfrm>
        <a:custGeom>
          <a:avLst/>
          <a:gdLst/>
          <a:ahLst/>
          <a:cxnLst/>
          <a:rect l="0" t="0" r="0" b="0"/>
          <a:pathLst>
            <a:path>
              <a:moveTo>
                <a:pt x="0" y="0"/>
              </a:moveTo>
              <a:lnTo>
                <a:pt x="0" y="99612"/>
              </a:lnTo>
              <a:lnTo>
                <a:pt x="1147910" y="99612"/>
              </a:lnTo>
              <a:lnTo>
                <a:pt x="1147910" y="1992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2AA69-3F1F-43FC-868F-F2AC90DF4DCF}">
      <dsp:nvSpPr>
        <dsp:cNvPr id="0" name=""/>
        <dsp:cNvSpPr/>
      </dsp:nvSpPr>
      <dsp:spPr>
        <a:xfrm>
          <a:off x="5257545" y="2572617"/>
          <a:ext cx="91440" cy="199224"/>
        </a:xfrm>
        <a:custGeom>
          <a:avLst/>
          <a:gdLst/>
          <a:ahLst/>
          <a:cxnLst/>
          <a:rect l="0" t="0" r="0" b="0"/>
          <a:pathLst>
            <a:path>
              <a:moveTo>
                <a:pt x="45720" y="0"/>
              </a:moveTo>
              <a:lnTo>
                <a:pt x="45720" y="1992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68935-E5E5-4B40-ADFF-78B874FD57BB}">
      <dsp:nvSpPr>
        <dsp:cNvPr id="0" name=""/>
        <dsp:cNvSpPr/>
      </dsp:nvSpPr>
      <dsp:spPr>
        <a:xfrm>
          <a:off x="4155355" y="2572617"/>
          <a:ext cx="1147910" cy="199224"/>
        </a:xfrm>
        <a:custGeom>
          <a:avLst/>
          <a:gdLst/>
          <a:ahLst/>
          <a:cxnLst/>
          <a:rect l="0" t="0" r="0" b="0"/>
          <a:pathLst>
            <a:path>
              <a:moveTo>
                <a:pt x="1147910" y="0"/>
              </a:moveTo>
              <a:lnTo>
                <a:pt x="1147910" y="99612"/>
              </a:lnTo>
              <a:lnTo>
                <a:pt x="0" y="99612"/>
              </a:lnTo>
              <a:lnTo>
                <a:pt x="0" y="199224"/>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1A74B-C1DA-47FD-9C5A-98E1BEDFF3D2}">
      <dsp:nvSpPr>
        <dsp:cNvPr id="0" name=""/>
        <dsp:cNvSpPr/>
      </dsp:nvSpPr>
      <dsp:spPr>
        <a:xfrm>
          <a:off x="4155355" y="1899050"/>
          <a:ext cx="1147910" cy="199224"/>
        </a:xfrm>
        <a:custGeom>
          <a:avLst/>
          <a:gdLst/>
          <a:ahLst/>
          <a:cxnLst/>
          <a:rect l="0" t="0" r="0" b="0"/>
          <a:pathLst>
            <a:path>
              <a:moveTo>
                <a:pt x="0" y="0"/>
              </a:moveTo>
              <a:lnTo>
                <a:pt x="0" y="99612"/>
              </a:lnTo>
              <a:lnTo>
                <a:pt x="1147910" y="99612"/>
              </a:lnTo>
              <a:lnTo>
                <a:pt x="1147910" y="1992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32A27D-6D06-421A-9C34-93A1245821AD}">
      <dsp:nvSpPr>
        <dsp:cNvPr id="0" name=""/>
        <dsp:cNvSpPr/>
      </dsp:nvSpPr>
      <dsp:spPr>
        <a:xfrm>
          <a:off x="4109635" y="1899050"/>
          <a:ext cx="91440" cy="199224"/>
        </a:xfrm>
        <a:custGeom>
          <a:avLst/>
          <a:gdLst/>
          <a:ahLst/>
          <a:cxnLst/>
          <a:rect l="0" t="0" r="0" b="0"/>
          <a:pathLst>
            <a:path>
              <a:moveTo>
                <a:pt x="45720" y="0"/>
              </a:moveTo>
              <a:lnTo>
                <a:pt x="45720" y="1992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02C84-7537-437F-9004-C783809271DA}">
      <dsp:nvSpPr>
        <dsp:cNvPr id="0" name=""/>
        <dsp:cNvSpPr/>
      </dsp:nvSpPr>
      <dsp:spPr>
        <a:xfrm>
          <a:off x="3007444" y="1899050"/>
          <a:ext cx="1147910" cy="199224"/>
        </a:xfrm>
        <a:custGeom>
          <a:avLst/>
          <a:gdLst/>
          <a:ahLst/>
          <a:cxnLst/>
          <a:rect l="0" t="0" r="0" b="0"/>
          <a:pathLst>
            <a:path>
              <a:moveTo>
                <a:pt x="1147910" y="0"/>
              </a:moveTo>
              <a:lnTo>
                <a:pt x="1147910" y="99612"/>
              </a:lnTo>
              <a:lnTo>
                <a:pt x="0" y="99612"/>
              </a:lnTo>
              <a:lnTo>
                <a:pt x="0" y="19922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06594-7479-440C-A3F1-44F1FBF3A71F}">
      <dsp:nvSpPr>
        <dsp:cNvPr id="0" name=""/>
        <dsp:cNvSpPr/>
      </dsp:nvSpPr>
      <dsp:spPr>
        <a:xfrm>
          <a:off x="2314903" y="551916"/>
          <a:ext cx="1840451" cy="872791"/>
        </a:xfrm>
        <a:custGeom>
          <a:avLst/>
          <a:gdLst/>
          <a:ahLst/>
          <a:cxnLst/>
          <a:rect l="0" t="0" r="0" b="0"/>
          <a:pathLst>
            <a:path>
              <a:moveTo>
                <a:pt x="0" y="0"/>
              </a:moveTo>
              <a:lnTo>
                <a:pt x="0" y="773179"/>
              </a:lnTo>
              <a:lnTo>
                <a:pt x="1840451" y="773179"/>
              </a:lnTo>
              <a:lnTo>
                <a:pt x="1840451" y="8727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EBF95-2489-4516-9925-0976FBA22283}">
      <dsp:nvSpPr>
        <dsp:cNvPr id="0" name=""/>
        <dsp:cNvSpPr/>
      </dsp:nvSpPr>
      <dsp:spPr>
        <a:xfrm>
          <a:off x="1242888" y="1899050"/>
          <a:ext cx="142302" cy="1109962"/>
        </a:xfrm>
        <a:custGeom>
          <a:avLst/>
          <a:gdLst/>
          <a:ahLst/>
          <a:cxnLst/>
          <a:rect l="0" t="0" r="0" b="0"/>
          <a:pathLst>
            <a:path>
              <a:moveTo>
                <a:pt x="0" y="0"/>
              </a:moveTo>
              <a:lnTo>
                <a:pt x="0" y="1109962"/>
              </a:lnTo>
              <a:lnTo>
                <a:pt x="142302" y="11099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18051-8062-401F-9432-1C65E42A5A9B}">
      <dsp:nvSpPr>
        <dsp:cNvPr id="0" name=""/>
        <dsp:cNvSpPr/>
      </dsp:nvSpPr>
      <dsp:spPr>
        <a:xfrm>
          <a:off x="1242888" y="1899050"/>
          <a:ext cx="142302" cy="436395"/>
        </a:xfrm>
        <a:custGeom>
          <a:avLst/>
          <a:gdLst/>
          <a:ahLst/>
          <a:cxnLst/>
          <a:rect l="0" t="0" r="0" b="0"/>
          <a:pathLst>
            <a:path>
              <a:moveTo>
                <a:pt x="0" y="0"/>
              </a:moveTo>
              <a:lnTo>
                <a:pt x="0" y="436395"/>
              </a:lnTo>
              <a:lnTo>
                <a:pt x="142302" y="4363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EDA43-7DD6-4985-933C-695EF1059DD1}">
      <dsp:nvSpPr>
        <dsp:cNvPr id="0" name=""/>
        <dsp:cNvSpPr/>
      </dsp:nvSpPr>
      <dsp:spPr>
        <a:xfrm>
          <a:off x="1622362" y="551916"/>
          <a:ext cx="692540" cy="872791"/>
        </a:xfrm>
        <a:custGeom>
          <a:avLst/>
          <a:gdLst/>
          <a:ahLst/>
          <a:cxnLst/>
          <a:rect l="0" t="0" r="0" b="0"/>
          <a:pathLst>
            <a:path>
              <a:moveTo>
                <a:pt x="692540" y="0"/>
              </a:moveTo>
              <a:lnTo>
                <a:pt x="692540" y="773179"/>
              </a:lnTo>
              <a:lnTo>
                <a:pt x="0" y="773179"/>
              </a:lnTo>
              <a:lnTo>
                <a:pt x="0" y="8727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7C26C-8CEA-4478-BAA9-680CD393A09D}">
      <dsp:nvSpPr>
        <dsp:cNvPr id="0" name=""/>
        <dsp:cNvSpPr/>
      </dsp:nvSpPr>
      <dsp:spPr>
        <a:xfrm>
          <a:off x="94977" y="1899050"/>
          <a:ext cx="142302" cy="1783530"/>
        </a:xfrm>
        <a:custGeom>
          <a:avLst/>
          <a:gdLst/>
          <a:ahLst/>
          <a:cxnLst/>
          <a:rect l="0" t="0" r="0" b="0"/>
          <a:pathLst>
            <a:path>
              <a:moveTo>
                <a:pt x="0" y="0"/>
              </a:moveTo>
              <a:lnTo>
                <a:pt x="0" y="1783530"/>
              </a:lnTo>
              <a:lnTo>
                <a:pt x="142302" y="178353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AE252-7E25-44F4-8F9A-4600A0426D24}">
      <dsp:nvSpPr>
        <dsp:cNvPr id="0" name=""/>
        <dsp:cNvSpPr/>
      </dsp:nvSpPr>
      <dsp:spPr>
        <a:xfrm>
          <a:off x="94977" y="1899050"/>
          <a:ext cx="142302" cy="1109962"/>
        </a:xfrm>
        <a:custGeom>
          <a:avLst/>
          <a:gdLst/>
          <a:ahLst/>
          <a:cxnLst/>
          <a:rect l="0" t="0" r="0" b="0"/>
          <a:pathLst>
            <a:path>
              <a:moveTo>
                <a:pt x="0" y="0"/>
              </a:moveTo>
              <a:lnTo>
                <a:pt x="0" y="1109962"/>
              </a:lnTo>
              <a:lnTo>
                <a:pt x="142302" y="11099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78956-FC82-4EDD-9AD6-20D03B5D713F}">
      <dsp:nvSpPr>
        <dsp:cNvPr id="0" name=""/>
        <dsp:cNvSpPr/>
      </dsp:nvSpPr>
      <dsp:spPr>
        <a:xfrm>
          <a:off x="94977" y="1899050"/>
          <a:ext cx="142302" cy="436395"/>
        </a:xfrm>
        <a:custGeom>
          <a:avLst/>
          <a:gdLst/>
          <a:ahLst/>
          <a:cxnLst/>
          <a:rect l="0" t="0" r="0" b="0"/>
          <a:pathLst>
            <a:path>
              <a:moveTo>
                <a:pt x="0" y="0"/>
              </a:moveTo>
              <a:lnTo>
                <a:pt x="0" y="436395"/>
              </a:lnTo>
              <a:lnTo>
                <a:pt x="142302" y="43639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7C871-8E15-40B2-8ABC-F9F87D28816E}">
      <dsp:nvSpPr>
        <dsp:cNvPr id="0" name=""/>
        <dsp:cNvSpPr/>
      </dsp:nvSpPr>
      <dsp:spPr>
        <a:xfrm>
          <a:off x="474452" y="551916"/>
          <a:ext cx="1840451" cy="872791"/>
        </a:xfrm>
        <a:custGeom>
          <a:avLst/>
          <a:gdLst/>
          <a:ahLst/>
          <a:cxnLst/>
          <a:rect l="0" t="0" r="0" b="0"/>
          <a:pathLst>
            <a:path>
              <a:moveTo>
                <a:pt x="1840451" y="0"/>
              </a:moveTo>
              <a:lnTo>
                <a:pt x="1840451" y="773179"/>
              </a:lnTo>
              <a:lnTo>
                <a:pt x="0" y="773179"/>
              </a:lnTo>
              <a:lnTo>
                <a:pt x="0" y="87279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80A3C-70A3-4B45-AE7A-777E77E21BDE}">
      <dsp:nvSpPr>
        <dsp:cNvPr id="0" name=""/>
        <dsp:cNvSpPr/>
      </dsp:nvSpPr>
      <dsp:spPr>
        <a:xfrm>
          <a:off x="1840560" y="77573"/>
          <a:ext cx="948686" cy="47434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SharePoint</a:t>
          </a:r>
        </a:p>
      </dsp:txBody>
      <dsp:txXfrm>
        <a:off x="1840560" y="77573"/>
        <a:ext cx="948686" cy="474343"/>
      </dsp:txXfrm>
    </dsp:sp>
    <dsp:sp modelId="{3B5D0869-59A9-473C-8886-D9524CD2CF44}">
      <dsp:nvSpPr>
        <dsp:cNvPr id="0" name=""/>
        <dsp:cNvSpPr/>
      </dsp:nvSpPr>
      <dsp:spPr>
        <a:xfrm>
          <a:off x="109" y="1424707"/>
          <a:ext cx="948686" cy="4743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JM</a:t>
          </a:r>
        </a:p>
      </dsp:txBody>
      <dsp:txXfrm>
        <a:off x="109" y="1424707"/>
        <a:ext cx="948686" cy="474343"/>
      </dsp:txXfrm>
    </dsp:sp>
    <dsp:sp modelId="{EF25360D-2E37-46BD-89B1-82799E74E620}">
      <dsp:nvSpPr>
        <dsp:cNvPr id="0" name=""/>
        <dsp:cNvSpPr/>
      </dsp:nvSpPr>
      <dsp:spPr>
        <a:xfrm>
          <a:off x="237280" y="2098274"/>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1</a:t>
          </a:r>
        </a:p>
      </dsp:txBody>
      <dsp:txXfrm>
        <a:off x="237280" y="2098274"/>
        <a:ext cx="948686" cy="474343"/>
      </dsp:txXfrm>
    </dsp:sp>
    <dsp:sp modelId="{D9F48C47-6A12-4EFC-8D97-D48FBC52C27F}">
      <dsp:nvSpPr>
        <dsp:cNvPr id="0" name=""/>
        <dsp:cNvSpPr/>
      </dsp:nvSpPr>
      <dsp:spPr>
        <a:xfrm>
          <a:off x="237280" y="2771842"/>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2</a:t>
          </a:r>
        </a:p>
      </dsp:txBody>
      <dsp:txXfrm>
        <a:off x="237280" y="2771842"/>
        <a:ext cx="948686" cy="474343"/>
      </dsp:txXfrm>
    </dsp:sp>
    <dsp:sp modelId="{268D98BB-0C63-4B66-8755-85888159F486}">
      <dsp:nvSpPr>
        <dsp:cNvPr id="0" name=""/>
        <dsp:cNvSpPr/>
      </dsp:nvSpPr>
      <dsp:spPr>
        <a:xfrm>
          <a:off x="237280" y="3445409"/>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3</a:t>
          </a:r>
        </a:p>
      </dsp:txBody>
      <dsp:txXfrm>
        <a:off x="237280" y="3445409"/>
        <a:ext cx="948686" cy="474343"/>
      </dsp:txXfrm>
    </dsp:sp>
    <dsp:sp modelId="{057ABAB7-1401-47FC-A931-D2685A213CB8}">
      <dsp:nvSpPr>
        <dsp:cNvPr id="0" name=""/>
        <dsp:cNvSpPr/>
      </dsp:nvSpPr>
      <dsp:spPr>
        <a:xfrm>
          <a:off x="1148019" y="1424707"/>
          <a:ext cx="948686" cy="4743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SA</a:t>
          </a:r>
        </a:p>
      </dsp:txBody>
      <dsp:txXfrm>
        <a:off x="1148019" y="1424707"/>
        <a:ext cx="948686" cy="474343"/>
      </dsp:txXfrm>
    </dsp:sp>
    <dsp:sp modelId="{10797C5B-B505-4A0C-84D9-244282DFC01B}">
      <dsp:nvSpPr>
        <dsp:cNvPr id="0" name=""/>
        <dsp:cNvSpPr/>
      </dsp:nvSpPr>
      <dsp:spPr>
        <a:xfrm>
          <a:off x="1385191" y="2098274"/>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1</a:t>
          </a:r>
        </a:p>
      </dsp:txBody>
      <dsp:txXfrm>
        <a:off x="1385191" y="2098274"/>
        <a:ext cx="948686" cy="474343"/>
      </dsp:txXfrm>
    </dsp:sp>
    <dsp:sp modelId="{77316D5F-1F04-4258-904D-ABDAF57E10D2}">
      <dsp:nvSpPr>
        <dsp:cNvPr id="0" name=""/>
        <dsp:cNvSpPr/>
      </dsp:nvSpPr>
      <dsp:spPr>
        <a:xfrm>
          <a:off x="1385191" y="2771842"/>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2</a:t>
          </a:r>
        </a:p>
      </dsp:txBody>
      <dsp:txXfrm>
        <a:off x="1385191" y="2771842"/>
        <a:ext cx="948686" cy="474343"/>
      </dsp:txXfrm>
    </dsp:sp>
    <dsp:sp modelId="{D4C2F3AF-FD1E-41DB-BE25-D41526972E96}">
      <dsp:nvSpPr>
        <dsp:cNvPr id="0" name=""/>
        <dsp:cNvSpPr/>
      </dsp:nvSpPr>
      <dsp:spPr>
        <a:xfrm>
          <a:off x="3681012" y="1424707"/>
          <a:ext cx="948686" cy="47434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FK</a:t>
          </a:r>
        </a:p>
      </dsp:txBody>
      <dsp:txXfrm>
        <a:off x="3681012" y="1424707"/>
        <a:ext cx="948686" cy="474343"/>
      </dsp:txXfrm>
    </dsp:sp>
    <dsp:sp modelId="{FE3945B1-5A9E-4D36-97F1-A8C304227477}">
      <dsp:nvSpPr>
        <dsp:cNvPr id="0" name=""/>
        <dsp:cNvSpPr/>
      </dsp:nvSpPr>
      <dsp:spPr>
        <a:xfrm>
          <a:off x="2533101" y="2098274"/>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1</a:t>
          </a:r>
        </a:p>
      </dsp:txBody>
      <dsp:txXfrm>
        <a:off x="2533101" y="2098274"/>
        <a:ext cx="948686" cy="474343"/>
      </dsp:txXfrm>
    </dsp:sp>
    <dsp:sp modelId="{2096AA0C-8ADE-498D-811F-76AFE7D71C8A}">
      <dsp:nvSpPr>
        <dsp:cNvPr id="0" name=""/>
        <dsp:cNvSpPr/>
      </dsp:nvSpPr>
      <dsp:spPr>
        <a:xfrm>
          <a:off x="3681012" y="2098274"/>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2</a:t>
          </a:r>
        </a:p>
      </dsp:txBody>
      <dsp:txXfrm>
        <a:off x="3681012" y="2098274"/>
        <a:ext cx="948686" cy="474343"/>
      </dsp:txXfrm>
    </dsp:sp>
    <dsp:sp modelId="{B6D81572-6C0B-4D15-9F21-130C1B6BABC2}">
      <dsp:nvSpPr>
        <dsp:cNvPr id="0" name=""/>
        <dsp:cNvSpPr/>
      </dsp:nvSpPr>
      <dsp:spPr>
        <a:xfrm>
          <a:off x="4828922" y="2098274"/>
          <a:ext cx="948686" cy="47434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Notebook 3</a:t>
          </a:r>
        </a:p>
      </dsp:txBody>
      <dsp:txXfrm>
        <a:off x="4828922" y="2098274"/>
        <a:ext cx="948686" cy="474343"/>
      </dsp:txXfrm>
    </dsp:sp>
    <dsp:sp modelId="{02B28BE6-86EB-47C7-8C70-94086F67D603}">
      <dsp:nvSpPr>
        <dsp:cNvPr id="0" name=""/>
        <dsp:cNvSpPr/>
      </dsp:nvSpPr>
      <dsp:spPr>
        <a:xfrm>
          <a:off x="3681012" y="2771842"/>
          <a:ext cx="948686" cy="4743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Section A</a:t>
          </a:r>
        </a:p>
      </dsp:txBody>
      <dsp:txXfrm>
        <a:off x="3681012" y="2771842"/>
        <a:ext cx="948686" cy="474343"/>
      </dsp:txXfrm>
    </dsp:sp>
    <dsp:sp modelId="{A7D3E9B6-3A87-49FD-93A2-AFFA18111EBA}">
      <dsp:nvSpPr>
        <dsp:cNvPr id="0" name=""/>
        <dsp:cNvSpPr/>
      </dsp:nvSpPr>
      <dsp:spPr>
        <a:xfrm>
          <a:off x="4828922" y="2771842"/>
          <a:ext cx="948686" cy="4743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Section B</a:t>
          </a:r>
        </a:p>
      </dsp:txBody>
      <dsp:txXfrm>
        <a:off x="4828922" y="2771842"/>
        <a:ext cx="948686" cy="474343"/>
      </dsp:txXfrm>
    </dsp:sp>
    <dsp:sp modelId="{C1017923-6D75-4BE1-88C8-8E394DC9CF56}">
      <dsp:nvSpPr>
        <dsp:cNvPr id="0" name=""/>
        <dsp:cNvSpPr/>
      </dsp:nvSpPr>
      <dsp:spPr>
        <a:xfrm>
          <a:off x="5976832" y="2771842"/>
          <a:ext cx="948686" cy="4743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Section C</a:t>
          </a:r>
        </a:p>
      </dsp:txBody>
      <dsp:txXfrm>
        <a:off x="5976832" y="2771842"/>
        <a:ext cx="948686" cy="474343"/>
      </dsp:txXfrm>
    </dsp:sp>
    <dsp:sp modelId="{1D70D6C0-E6EC-4C0B-A110-0C794C4DCD4E}">
      <dsp:nvSpPr>
        <dsp:cNvPr id="0" name=""/>
        <dsp:cNvSpPr/>
      </dsp:nvSpPr>
      <dsp:spPr>
        <a:xfrm>
          <a:off x="6214004" y="3445409"/>
          <a:ext cx="948686" cy="4743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Page 1</a:t>
          </a:r>
        </a:p>
      </dsp:txBody>
      <dsp:txXfrm>
        <a:off x="6214004" y="3445409"/>
        <a:ext cx="948686" cy="474343"/>
      </dsp:txXfrm>
    </dsp:sp>
    <dsp:sp modelId="{20D5A400-2714-40BD-A051-F3BBE431F535}">
      <dsp:nvSpPr>
        <dsp:cNvPr id="0" name=""/>
        <dsp:cNvSpPr/>
      </dsp:nvSpPr>
      <dsp:spPr>
        <a:xfrm>
          <a:off x="6214004" y="4118976"/>
          <a:ext cx="948686" cy="4743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Page 2</a:t>
          </a:r>
        </a:p>
      </dsp:txBody>
      <dsp:txXfrm>
        <a:off x="6214004" y="4118976"/>
        <a:ext cx="948686" cy="474343"/>
      </dsp:txXfrm>
    </dsp:sp>
    <dsp:sp modelId="{B430EBDE-461B-4983-BF57-877612CC8A0F}">
      <dsp:nvSpPr>
        <dsp:cNvPr id="0" name=""/>
        <dsp:cNvSpPr/>
      </dsp:nvSpPr>
      <dsp:spPr>
        <a:xfrm>
          <a:off x="6214004" y="4792543"/>
          <a:ext cx="948686" cy="474343"/>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Page 3</a:t>
          </a:r>
        </a:p>
      </dsp:txBody>
      <dsp:txXfrm>
        <a:off x="6214004" y="4792543"/>
        <a:ext cx="948686" cy="474343"/>
      </dsp:txXfrm>
    </dsp:sp>
    <dsp:sp modelId="{F2FA1558-F803-4F63-8459-F20337CA91ED}">
      <dsp:nvSpPr>
        <dsp:cNvPr id="0" name=""/>
        <dsp:cNvSpPr/>
      </dsp:nvSpPr>
      <dsp:spPr>
        <a:xfrm>
          <a:off x="1840560" y="743958"/>
          <a:ext cx="948686" cy="474343"/>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ELN</a:t>
          </a:r>
        </a:p>
      </dsp:txBody>
      <dsp:txXfrm>
        <a:off x="1840560" y="743958"/>
        <a:ext cx="948686" cy="4743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2AB576-CFE4-4C53-AFFB-20211E466EA0}">
      <dsp:nvSpPr>
        <dsp:cNvPr id="0" name=""/>
        <dsp:cNvSpPr/>
      </dsp:nvSpPr>
      <dsp:spPr>
        <a:xfrm>
          <a:off x="1633150" y="791306"/>
          <a:ext cx="420788" cy="380754"/>
        </a:xfrm>
        <a:custGeom>
          <a:avLst/>
          <a:gdLst/>
          <a:ahLst/>
          <a:cxnLst/>
          <a:rect l="0" t="0" r="0" b="0"/>
          <a:pathLst>
            <a:path>
              <a:moveTo>
                <a:pt x="420788" y="0"/>
              </a:moveTo>
              <a:lnTo>
                <a:pt x="0" y="38075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FEF21AF5-8625-4207-9055-F161231D05C8}">
      <dsp:nvSpPr>
        <dsp:cNvPr id="0" name=""/>
        <dsp:cNvSpPr/>
      </dsp:nvSpPr>
      <dsp:spPr>
        <a:xfrm>
          <a:off x="5723212" y="3181383"/>
          <a:ext cx="1018307" cy="176731"/>
        </a:xfrm>
        <a:custGeom>
          <a:avLst/>
          <a:gdLst/>
          <a:ahLst/>
          <a:cxnLst/>
          <a:rect l="0" t="0" r="0" b="0"/>
          <a:pathLst>
            <a:path>
              <a:moveTo>
                <a:pt x="0" y="0"/>
              </a:moveTo>
              <a:lnTo>
                <a:pt x="0" y="88365"/>
              </a:lnTo>
              <a:lnTo>
                <a:pt x="1018307" y="88365"/>
              </a:lnTo>
              <a:lnTo>
                <a:pt x="1018307"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D0866F-30B3-4C32-9057-A9D0AEF2501F}">
      <dsp:nvSpPr>
        <dsp:cNvPr id="0" name=""/>
        <dsp:cNvSpPr/>
      </dsp:nvSpPr>
      <dsp:spPr>
        <a:xfrm>
          <a:off x="5677492" y="3181383"/>
          <a:ext cx="91440" cy="176731"/>
        </a:xfrm>
        <a:custGeom>
          <a:avLst/>
          <a:gdLst/>
          <a:ahLst/>
          <a:cxnLst/>
          <a:rect l="0" t="0" r="0" b="0"/>
          <a:pathLst>
            <a:path>
              <a:moveTo>
                <a:pt x="45720" y="0"/>
              </a:moveTo>
              <a:lnTo>
                <a:pt x="45720"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FD1EE5-1F1F-4411-A676-057C6D859A8D}">
      <dsp:nvSpPr>
        <dsp:cNvPr id="0" name=""/>
        <dsp:cNvSpPr/>
      </dsp:nvSpPr>
      <dsp:spPr>
        <a:xfrm>
          <a:off x="4704904" y="3778903"/>
          <a:ext cx="509153" cy="176731"/>
        </a:xfrm>
        <a:custGeom>
          <a:avLst/>
          <a:gdLst/>
          <a:ahLst/>
          <a:cxnLst/>
          <a:rect l="0" t="0" r="0" b="0"/>
          <a:pathLst>
            <a:path>
              <a:moveTo>
                <a:pt x="0" y="0"/>
              </a:moveTo>
              <a:lnTo>
                <a:pt x="0" y="88365"/>
              </a:lnTo>
              <a:lnTo>
                <a:pt x="509153" y="88365"/>
              </a:lnTo>
              <a:lnTo>
                <a:pt x="509153"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3A8C9-5ED4-4BD8-B786-D7F979F777AE}">
      <dsp:nvSpPr>
        <dsp:cNvPr id="0" name=""/>
        <dsp:cNvSpPr/>
      </dsp:nvSpPr>
      <dsp:spPr>
        <a:xfrm>
          <a:off x="3859120" y="4376422"/>
          <a:ext cx="126236" cy="387125"/>
        </a:xfrm>
        <a:custGeom>
          <a:avLst/>
          <a:gdLst/>
          <a:ahLst/>
          <a:cxnLst/>
          <a:rect l="0" t="0" r="0" b="0"/>
          <a:pathLst>
            <a:path>
              <a:moveTo>
                <a:pt x="0" y="0"/>
              </a:moveTo>
              <a:lnTo>
                <a:pt x="0" y="387125"/>
              </a:lnTo>
              <a:lnTo>
                <a:pt x="126236" y="38712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E41798-B6CF-4A40-9AF8-A9E70E47A45B}">
      <dsp:nvSpPr>
        <dsp:cNvPr id="0" name=""/>
        <dsp:cNvSpPr/>
      </dsp:nvSpPr>
      <dsp:spPr>
        <a:xfrm>
          <a:off x="4195750" y="3778903"/>
          <a:ext cx="509153" cy="176731"/>
        </a:xfrm>
        <a:custGeom>
          <a:avLst/>
          <a:gdLst/>
          <a:ahLst/>
          <a:cxnLst/>
          <a:rect l="0" t="0" r="0" b="0"/>
          <a:pathLst>
            <a:path>
              <a:moveTo>
                <a:pt x="509153" y="0"/>
              </a:moveTo>
              <a:lnTo>
                <a:pt x="509153" y="88365"/>
              </a:lnTo>
              <a:lnTo>
                <a:pt x="0" y="88365"/>
              </a:lnTo>
              <a:lnTo>
                <a:pt x="0"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019E12-7998-4D5E-B4A3-ACB8C2DEEF4F}">
      <dsp:nvSpPr>
        <dsp:cNvPr id="0" name=""/>
        <dsp:cNvSpPr/>
      </dsp:nvSpPr>
      <dsp:spPr>
        <a:xfrm>
          <a:off x="4704904" y="3181383"/>
          <a:ext cx="1018307" cy="176731"/>
        </a:xfrm>
        <a:custGeom>
          <a:avLst/>
          <a:gdLst/>
          <a:ahLst/>
          <a:cxnLst/>
          <a:rect l="0" t="0" r="0" b="0"/>
          <a:pathLst>
            <a:path>
              <a:moveTo>
                <a:pt x="1018307" y="0"/>
              </a:moveTo>
              <a:lnTo>
                <a:pt x="1018307" y="88365"/>
              </a:lnTo>
              <a:lnTo>
                <a:pt x="0" y="88365"/>
              </a:lnTo>
              <a:lnTo>
                <a:pt x="0"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52A4F5-E9C6-4294-BAFC-3C73B855498A}">
      <dsp:nvSpPr>
        <dsp:cNvPr id="0" name=""/>
        <dsp:cNvSpPr/>
      </dsp:nvSpPr>
      <dsp:spPr>
        <a:xfrm>
          <a:off x="4704904" y="2583864"/>
          <a:ext cx="1018307" cy="176731"/>
        </a:xfrm>
        <a:custGeom>
          <a:avLst/>
          <a:gdLst/>
          <a:ahLst/>
          <a:cxnLst/>
          <a:rect l="0" t="0" r="0" b="0"/>
          <a:pathLst>
            <a:path>
              <a:moveTo>
                <a:pt x="0" y="0"/>
              </a:moveTo>
              <a:lnTo>
                <a:pt x="0" y="88365"/>
              </a:lnTo>
              <a:lnTo>
                <a:pt x="1018307" y="88365"/>
              </a:lnTo>
              <a:lnTo>
                <a:pt x="1018307"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A2AA69-3F1F-43FC-868F-F2AC90DF4DCF}">
      <dsp:nvSpPr>
        <dsp:cNvPr id="0" name=""/>
        <dsp:cNvSpPr/>
      </dsp:nvSpPr>
      <dsp:spPr>
        <a:xfrm>
          <a:off x="4659184" y="2583864"/>
          <a:ext cx="91440" cy="176731"/>
        </a:xfrm>
        <a:custGeom>
          <a:avLst/>
          <a:gdLst/>
          <a:ahLst/>
          <a:cxnLst/>
          <a:rect l="0" t="0" r="0" b="0"/>
          <a:pathLst>
            <a:path>
              <a:moveTo>
                <a:pt x="45720" y="0"/>
              </a:moveTo>
              <a:lnTo>
                <a:pt x="45720"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C68935-E5E5-4B40-ADFF-78B874FD57BB}">
      <dsp:nvSpPr>
        <dsp:cNvPr id="0" name=""/>
        <dsp:cNvSpPr/>
      </dsp:nvSpPr>
      <dsp:spPr>
        <a:xfrm>
          <a:off x="3686597" y="2583864"/>
          <a:ext cx="1018307" cy="176731"/>
        </a:xfrm>
        <a:custGeom>
          <a:avLst/>
          <a:gdLst/>
          <a:ahLst/>
          <a:cxnLst/>
          <a:rect l="0" t="0" r="0" b="0"/>
          <a:pathLst>
            <a:path>
              <a:moveTo>
                <a:pt x="1018307" y="0"/>
              </a:moveTo>
              <a:lnTo>
                <a:pt x="1018307" y="88365"/>
              </a:lnTo>
              <a:lnTo>
                <a:pt x="0" y="88365"/>
              </a:lnTo>
              <a:lnTo>
                <a:pt x="0" y="176731"/>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61A74B-C1DA-47FD-9C5A-98E1BEDFF3D2}">
      <dsp:nvSpPr>
        <dsp:cNvPr id="0" name=""/>
        <dsp:cNvSpPr/>
      </dsp:nvSpPr>
      <dsp:spPr>
        <a:xfrm>
          <a:off x="3686597" y="1986345"/>
          <a:ext cx="1018307" cy="176731"/>
        </a:xfrm>
        <a:custGeom>
          <a:avLst/>
          <a:gdLst/>
          <a:ahLst/>
          <a:cxnLst/>
          <a:rect l="0" t="0" r="0" b="0"/>
          <a:pathLst>
            <a:path>
              <a:moveTo>
                <a:pt x="0" y="0"/>
              </a:moveTo>
              <a:lnTo>
                <a:pt x="0" y="88365"/>
              </a:lnTo>
              <a:lnTo>
                <a:pt x="1018307" y="88365"/>
              </a:lnTo>
              <a:lnTo>
                <a:pt x="1018307" y="1767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32A27D-6D06-421A-9C34-93A1245821AD}">
      <dsp:nvSpPr>
        <dsp:cNvPr id="0" name=""/>
        <dsp:cNvSpPr/>
      </dsp:nvSpPr>
      <dsp:spPr>
        <a:xfrm>
          <a:off x="3640877" y="1986345"/>
          <a:ext cx="91440" cy="176731"/>
        </a:xfrm>
        <a:custGeom>
          <a:avLst/>
          <a:gdLst/>
          <a:ahLst/>
          <a:cxnLst/>
          <a:rect l="0" t="0" r="0" b="0"/>
          <a:pathLst>
            <a:path>
              <a:moveTo>
                <a:pt x="45720" y="0"/>
              </a:moveTo>
              <a:lnTo>
                <a:pt x="45720" y="1767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202C84-7537-437F-9004-C783809271DA}">
      <dsp:nvSpPr>
        <dsp:cNvPr id="0" name=""/>
        <dsp:cNvSpPr/>
      </dsp:nvSpPr>
      <dsp:spPr>
        <a:xfrm>
          <a:off x="2668289" y="1986345"/>
          <a:ext cx="1018307" cy="176731"/>
        </a:xfrm>
        <a:custGeom>
          <a:avLst/>
          <a:gdLst/>
          <a:ahLst/>
          <a:cxnLst/>
          <a:rect l="0" t="0" r="0" b="0"/>
          <a:pathLst>
            <a:path>
              <a:moveTo>
                <a:pt x="1018307" y="0"/>
              </a:moveTo>
              <a:lnTo>
                <a:pt x="1018307" y="88365"/>
              </a:lnTo>
              <a:lnTo>
                <a:pt x="0" y="88365"/>
              </a:lnTo>
              <a:lnTo>
                <a:pt x="0" y="176731"/>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406594-7479-440C-A3F1-44F1FBF3A71F}">
      <dsp:nvSpPr>
        <dsp:cNvPr id="0" name=""/>
        <dsp:cNvSpPr/>
      </dsp:nvSpPr>
      <dsp:spPr>
        <a:xfrm>
          <a:off x="2053938" y="791306"/>
          <a:ext cx="1632658" cy="774250"/>
        </a:xfrm>
        <a:custGeom>
          <a:avLst/>
          <a:gdLst/>
          <a:ahLst/>
          <a:cxnLst/>
          <a:rect l="0" t="0" r="0" b="0"/>
          <a:pathLst>
            <a:path>
              <a:moveTo>
                <a:pt x="0" y="0"/>
              </a:moveTo>
              <a:lnTo>
                <a:pt x="0" y="685884"/>
              </a:lnTo>
              <a:lnTo>
                <a:pt x="1632658" y="685884"/>
              </a:lnTo>
              <a:lnTo>
                <a:pt x="1632658" y="7742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5EBF95-2489-4516-9925-0976FBA22283}">
      <dsp:nvSpPr>
        <dsp:cNvPr id="0" name=""/>
        <dsp:cNvSpPr/>
      </dsp:nvSpPr>
      <dsp:spPr>
        <a:xfrm>
          <a:off x="1102957" y="1986345"/>
          <a:ext cx="126236" cy="984644"/>
        </a:xfrm>
        <a:custGeom>
          <a:avLst/>
          <a:gdLst/>
          <a:ahLst/>
          <a:cxnLst/>
          <a:rect l="0" t="0" r="0" b="0"/>
          <a:pathLst>
            <a:path>
              <a:moveTo>
                <a:pt x="0" y="0"/>
              </a:moveTo>
              <a:lnTo>
                <a:pt x="0" y="984644"/>
              </a:lnTo>
              <a:lnTo>
                <a:pt x="126236" y="9846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18051-8062-401F-9432-1C65E42A5A9B}">
      <dsp:nvSpPr>
        <dsp:cNvPr id="0" name=""/>
        <dsp:cNvSpPr/>
      </dsp:nvSpPr>
      <dsp:spPr>
        <a:xfrm>
          <a:off x="1102957" y="1986345"/>
          <a:ext cx="126236" cy="387125"/>
        </a:xfrm>
        <a:custGeom>
          <a:avLst/>
          <a:gdLst/>
          <a:ahLst/>
          <a:cxnLst/>
          <a:rect l="0" t="0" r="0" b="0"/>
          <a:pathLst>
            <a:path>
              <a:moveTo>
                <a:pt x="0" y="0"/>
              </a:moveTo>
              <a:lnTo>
                <a:pt x="0" y="387125"/>
              </a:lnTo>
              <a:lnTo>
                <a:pt x="126236" y="3871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AEDA43-7DD6-4985-933C-695EF1059DD1}">
      <dsp:nvSpPr>
        <dsp:cNvPr id="0" name=""/>
        <dsp:cNvSpPr/>
      </dsp:nvSpPr>
      <dsp:spPr>
        <a:xfrm>
          <a:off x="1439587" y="791306"/>
          <a:ext cx="614350" cy="774250"/>
        </a:xfrm>
        <a:custGeom>
          <a:avLst/>
          <a:gdLst/>
          <a:ahLst/>
          <a:cxnLst/>
          <a:rect l="0" t="0" r="0" b="0"/>
          <a:pathLst>
            <a:path>
              <a:moveTo>
                <a:pt x="614350" y="0"/>
              </a:moveTo>
              <a:lnTo>
                <a:pt x="614350" y="685884"/>
              </a:lnTo>
              <a:lnTo>
                <a:pt x="0" y="685884"/>
              </a:lnTo>
              <a:lnTo>
                <a:pt x="0" y="7742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37C26C-8CEA-4478-BAA9-680CD393A09D}">
      <dsp:nvSpPr>
        <dsp:cNvPr id="0" name=""/>
        <dsp:cNvSpPr/>
      </dsp:nvSpPr>
      <dsp:spPr>
        <a:xfrm>
          <a:off x="84649" y="1986345"/>
          <a:ext cx="126236" cy="1582163"/>
        </a:xfrm>
        <a:custGeom>
          <a:avLst/>
          <a:gdLst/>
          <a:ahLst/>
          <a:cxnLst/>
          <a:rect l="0" t="0" r="0" b="0"/>
          <a:pathLst>
            <a:path>
              <a:moveTo>
                <a:pt x="0" y="0"/>
              </a:moveTo>
              <a:lnTo>
                <a:pt x="0" y="1582163"/>
              </a:lnTo>
              <a:lnTo>
                <a:pt x="126236" y="1582163"/>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AE252-7E25-44F4-8F9A-4600A0426D24}">
      <dsp:nvSpPr>
        <dsp:cNvPr id="0" name=""/>
        <dsp:cNvSpPr/>
      </dsp:nvSpPr>
      <dsp:spPr>
        <a:xfrm>
          <a:off x="84649" y="1986345"/>
          <a:ext cx="126236" cy="984644"/>
        </a:xfrm>
        <a:custGeom>
          <a:avLst/>
          <a:gdLst/>
          <a:ahLst/>
          <a:cxnLst/>
          <a:rect l="0" t="0" r="0" b="0"/>
          <a:pathLst>
            <a:path>
              <a:moveTo>
                <a:pt x="0" y="0"/>
              </a:moveTo>
              <a:lnTo>
                <a:pt x="0" y="984644"/>
              </a:lnTo>
              <a:lnTo>
                <a:pt x="126236" y="98464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978956-FC82-4EDD-9AD6-20D03B5D713F}">
      <dsp:nvSpPr>
        <dsp:cNvPr id="0" name=""/>
        <dsp:cNvSpPr/>
      </dsp:nvSpPr>
      <dsp:spPr>
        <a:xfrm>
          <a:off x="84649" y="1986345"/>
          <a:ext cx="126236" cy="387125"/>
        </a:xfrm>
        <a:custGeom>
          <a:avLst/>
          <a:gdLst/>
          <a:ahLst/>
          <a:cxnLst/>
          <a:rect l="0" t="0" r="0" b="0"/>
          <a:pathLst>
            <a:path>
              <a:moveTo>
                <a:pt x="0" y="0"/>
              </a:moveTo>
              <a:lnTo>
                <a:pt x="0" y="387125"/>
              </a:lnTo>
              <a:lnTo>
                <a:pt x="126236" y="3871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A7C871-8E15-40B2-8ABC-F9F87D28816E}">
      <dsp:nvSpPr>
        <dsp:cNvPr id="0" name=""/>
        <dsp:cNvSpPr/>
      </dsp:nvSpPr>
      <dsp:spPr>
        <a:xfrm>
          <a:off x="421280" y="791306"/>
          <a:ext cx="1632658" cy="774250"/>
        </a:xfrm>
        <a:custGeom>
          <a:avLst/>
          <a:gdLst/>
          <a:ahLst/>
          <a:cxnLst/>
          <a:rect l="0" t="0" r="0" b="0"/>
          <a:pathLst>
            <a:path>
              <a:moveTo>
                <a:pt x="1632658" y="0"/>
              </a:moveTo>
              <a:lnTo>
                <a:pt x="1632658" y="685884"/>
              </a:lnTo>
              <a:lnTo>
                <a:pt x="0" y="685884"/>
              </a:lnTo>
              <a:lnTo>
                <a:pt x="0" y="77425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080A3C-70A3-4B45-AE7A-777E77E21BDE}">
      <dsp:nvSpPr>
        <dsp:cNvPr id="0" name=""/>
        <dsp:cNvSpPr/>
      </dsp:nvSpPr>
      <dsp:spPr>
        <a:xfrm>
          <a:off x="1633150" y="370518"/>
          <a:ext cx="841576" cy="42078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SharePoint</a:t>
          </a:r>
        </a:p>
      </dsp:txBody>
      <dsp:txXfrm>
        <a:off x="1633150" y="370518"/>
        <a:ext cx="841576" cy="420788"/>
      </dsp:txXfrm>
    </dsp:sp>
    <dsp:sp modelId="{3B5D0869-59A9-473C-8886-D9524CD2CF44}">
      <dsp:nvSpPr>
        <dsp:cNvPr id="0" name=""/>
        <dsp:cNvSpPr/>
      </dsp:nvSpPr>
      <dsp:spPr>
        <a:xfrm>
          <a:off x="491" y="1565556"/>
          <a:ext cx="841576" cy="4207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JM</a:t>
          </a:r>
        </a:p>
      </dsp:txBody>
      <dsp:txXfrm>
        <a:off x="491" y="1565556"/>
        <a:ext cx="841576" cy="420788"/>
      </dsp:txXfrm>
    </dsp:sp>
    <dsp:sp modelId="{EF25360D-2E37-46BD-89B1-82799E74E620}">
      <dsp:nvSpPr>
        <dsp:cNvPr id="0" name=""/>
        <dsp:cNvSpPr/>
      </dsp:nvSpPr>
      <dsp:spPr>
        <a:xfrm>
          <a:off x="210885" y="2163076"/>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1</a:t>
          </a:r>
        </a:p>
      </dsp:txBody>
      <dsp:txXfrm>
        <a:off x="210885" y="2163076"/>
        <a:ext cx="841576" cy="420788"/>
      </dsp:txXfrm>
    </dsp:sp>
    <dsp:sp modelId="{D9F48C47-6A12-4EFC-8D97-D48FBC52C27F}">
      <dsp:nvSpPr>
        <dsp:cNvPr id="0" name=""/>
        <dsp:cNvSpPr/>
      </dsp:nvSpPr>
      <dsp:spPr>
        <a:xfrm>
          <a:off x="210885" y="2760595"/>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2</a:t>
          </a:r>
        </a:p>
      </dsp:txBody>
      <dsp:txXfrm>
        <a:off x="210885" y="2760595"/>
        <a:ext cx="841576" cy="420788"/>
      </dsp:txXfrm>
    </dsp:sp>
    <dsp:sp modelId="{268D98BB-0C63-4B66-8755-85888159F486}">
      <dsp:nvSpPr>
        <dsp:cNvPr id="0" name=""/>
        <dsp:cNvSpPr/>
      </dsp:nvSpPr>
      <dsp:spPr>
        <a:xfrm>
          <a:off x="210885" y="3358114"/>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3</a:t>
          </a:r>
        </a:p>
      </dsp:txBody>
      <dsp:txXfrm>
        <a:off x="210885" y="3358114"/>
        <a:ext cx="841576" cy="420788"/>
      </dsp:txXfrm>
    </dsp:sp>
    <dsp:sp modelId="{057ABAB7-1401-47FC-A931-D2685A213CB8}">
      <dsp:nvSpPr>
        <dsp:cNvPr id="0" name=""/>
        <dsp:cNvSpPr/>
      </dsp:nvSpPr>
      <dsp:spPr>
        <a:xfrm>
          <a:off x="1018799" y="1565556"/>
          <a:ext cx="841576" cy="4207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SA</a:t>
          </a:r>
        </a:p>
      </dsp:txBody>
      <dsp:txXfrm>
        <a:off x="1018799" y="1565556"/>
        <a:ext cx="841576" cy="420788"/>
      </dsp:txXfrm>
    </dsp:sp>
    <dsp:sp modelId="{10797C5B-B505-4A0C-84D9-244282DFC01B}">
      <dsp:nvSpPr>
        <dsp:cNvPr id="0" name=""/>
        <dsp:cNvSpPr/>
      </dsp:nvSpPr>
      <dsp:spPr>
        <a:xfrm>
          <a:off x="1229193" y="2163076"/>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1</a:t>
          </a:r>
        </a:p>
      </dsp:txBody>
      <dsp:txXfrm>
        <a:off x="1229193" y="2163076"/>
        <a:ext cx="841576" cy="420788"/>
      </dsp:txXfrm>
    </dsp:sp>
    <dsp:sp modelId="{77316D5F-1F04-4258-904D-ABDAF57E10D2}">
      <dsp:nvSpPr>
        <dsp:cNvPr id="0" name=""/>
        <dsp:cNvSpPr/>
      </dsp:nvSpPr>
      <dsp:spPr>
        <a:xfrm>
          <a:off x="1229193" y="2760595"/>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2</a:t>
          </a:r>
        </a:p>
      </dsp:txBody>
      <dsp:txXfrm>
        <a:off x="1229193" y="2760595"/>
        <a:ext cx="841576" cy="420788"/>
      </dsp:txXfrm>
    </dsp:sp>
    <dsp:sp modelId="{D4C2F3AF-FD1E-41DB-BE25-D41526972E96}">
      <dsp:nvSpPr>
        <dsp:cNvPr id="0" name=""/>
        <dsp:cNvSpPr/>
      </dsp:nvSpPr>
      <dsp:spPr>
        <a:xfrm>
          <a:off x="3265808" y="1565556"/>
          <a:ext cx="841576" cy="42078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FK</a:t>
          </a:r>
        </a:p>
      </dsp:txBody>
      <dsp:txXfrm>
        <a:off x="3265808" y="1565556"/>
        <a:ext cx="841576" cy="420788"/>
      </dsp:txXfrm>
    </dsp:sp>
    <dsp:sp modelId="{FE3945B1-5A9E-4D36-97F1-A8C304227477}">
      <dsp:nvSpPr>
        <dsp:cNvPr id="0" name=""/>
        <dsp:cNvSpPr/>
      </dsp:nvSpPr>
      <dsp:spPr>
        <a:xfrm>
          <a:off x="2247501" y="2163076"/>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1</a:t>
          </a:r>
        </a:p>
      </dsp:txBody>
      <dsp:txXfrm>
        <a:off x="2247501" y="2163076"/>
        <a:ext cx="841576" cy="420788"/>
      </dsp:txXfrm>
    </dsp:sp>
    <dsp:sp modelId="{2096AA0C-8ADE-498D-811F-76AFE7D71C8A}">
      <dsp:nvSpPr>
        <dsp:cNvPr id="0" name=""/>
        <dsp:cNvSpPr/>
      </dsp:nvSpPr>
      <dsp:spPr>
        <a:xfrm>
          <a:off x="3265808" y="2163076"/>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2</a:t>
          </a:r>
        </a:p>
      </dsp:txBody>
      <dsp:txXfrm>
        <a:off x="3265808" y="2163076"/>
        <a:ext cx="841576" cy="420788"/>
      </dsp:txXfrm>
    </dsp:sp>
    <dsp:sp modelId="{B6D81572-6C0B-4D15-9F21-130C1B6BABC2}">
      <dsp:nvSpPr>
        <dsp:cNvPr id="0" name=""/>
        <dsp:cNvSpPr/>
      </dsp:nvSpPr>
      <dsp:spPr>
        <a:xfrm>
          <a:off x="4284116" y="2163076"/>
          <a:ext cx="841576" cy="42078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Notebook 3</a:t>
          </a:r>
        </a:p>
      </dsp:txBody>
      <dsp:txXfrm>
        <a:off x="4284116" y="2163076"/>
        <a:ext cx="841576" cy="420788"/>
      </dsp:txXfrm>
    </dsp:sp>
    <dsp:sp modelId="{02B28BE6-86EB-47C7-8C70-94086F67D603}">
      <dsp:nvSpPr>
        <dsp:cNvPr id="0" name=""/>
        <dsp:cNvSpPr/>
      </dsp:nvSpPr>
      <dsp:spPr>
        <a:xfrm>
          <a:off x="3265808" y="2760595"/>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Section A</a:t>
          </a:r>
        </a:p>
      </dsp:txBody>
      <dsp:txXfrm>
        <a:off x="3265808" y="2760595"/>
        <a:ext cx="841576" cy="420788"/>
      </dsp:txXfrm>
    </dsp:sp>
    <dsp:sp modelId="{A7D3E9B6-3A87-49FD-93A2-AFFA18111EBA}">
      <dsp:nvSpPr>
        <dsp:cNvPr id="0" name=""/>
        <dsp:cNvSpPr/>
      </dsp:nvSpPr>
      <dsp:spPr>
        <a:xfrm>
          <a:off x="4284116" y="2760595"/>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Section B</a:t>
          </a:r>
        </a:p>
      </dsp:txBody>
      <dsp:txXfrm>
        <a:off x="4284116" y="2760595"/>
        <a:ext cx="841576" cy="420788"/>
      </dsp:txXfrm>
    </dsp:sp>
    <dsp:sp modelId="{C1017923-6D75-4BE1-88C8-8E394DC9CF56}">
      <dsp:nvSpPr>
        <dsp:cNvPr id="0" name=""/>
        <dsp:cNvSpPr/>
      </dsp:nvSpPr>
      <dsp:spPr>
        <a:xfrm>
          <a:off x="5302424" y="2760595"/>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Section C</a:t>
          </a:r>
        </a:p>
      </dsp:txBody>
      <dsp:txXfrm>
        <a:off x="5302424" y="2760595"/>
        <a:ext cx="841576" cy="420788"/>
      </dsp:txXfrm>
    </dsp:sp>
    <dsp:sp modelId="{1D70D6C0-E6EC-4C0B-A110-0C794C4DCD4E}">
      <dsp:nvSpPr>
        <dsp:cNvPr id="0" name=""/>
        <dsp:cNvSpPr/>
      </dsp:nvSpPr>
      <dsp:spPr>
        <a:xfrm>
          <a:off x="4284116" y="3358114"/>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Page 1</a:t>
          </a:r>
        </a:p>
      </dsp:txBody>
      <dsp:txXfrm>
        <a:off x="4284116" y="3358114"/>
        <a:ext cx="841576" cy="420788"/>
      </dsp:txXfrm>
    </dsp:sp>
    <dsp:sp modelId="{1907CF42-07A9-4379-8537-C7B4C1D02462}">
      <dsp:nvSpPr>
        <dsp:cNvPr id="0" name=""/>
        <dsp:cNvSpPr/>
      </dsp:nvSpPr>
      <dsp:spPr>
        <a:xfrm>
          <a:off x="3774962" y="3955634"/>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Sub Page 1</a:t>
          </a:r>
        </a:p>
      </dsp:txBody>
      <dsp:txXfrm>
        <a:off x="3774962" y="3955634"/>
        <a:ext cx="841576" cy="420788"/>
      </dsp:txXfrm>
    </dsp:sp>
    <dsp:sp modelId="{6B11D65F-665C-4FAE-ADEF-01FF6F305EB4}">
      <dsp:nvSpPr>
        <dsp:cNvPr id="0" name=""/>
        <dsp:cNvSpPr/>
      </dsp:nvSpPr>
      <dsp:spPr>
        <a:xfrm>
          <a:off x="3985356" y="4553153"/>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Sub-sub- page</a:t>
          </a:r>
        </a:p>
      </dsp:txBody>
      <dsp:txXfrm>
        <a:off x="3985356" y="4553153"/>
        <a:ext cx="841576" cy="420788"/>
      </dsp:txXfrm>
    </dsp:sp>
    <dsp:sp modelId="{AD637E14-EDB6-43CE-99D2-822D22E773DE}">
      <dsp:nvSpPr>
        <dsp:cNvPr id="0" name=""/>
        <dsp:cNvSpPr/>
      </dsp:nvSpPr>
      <dsp:spPr>
        <a:xfrm>
          <a:off x="4793270" y="3955634"/>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Sub-page 2</a:t>
          </a:r>
        </a:p>
      </dsp:txBody>
      <dsp:txXfrm>
        <a:off x="4793270" y="3955634"/>
        <a:ext cx="841576" cy="420788"/>
      </dsp:txXfrm>
    </dsp:sp>
    <dsp:sp modelId="{20D5A400-2714-40BD-A051-F3BBE431F535}">
      <dsp:nvSpPr>
        <dsp:cNvPr id="0" name=""/>
        <dsp:cNvSpPr/>
      </dsp:nvSpPr>
      <dsp:spPr>
        <a:xfrm>
          <a:off x="5302424" y="3358114"/>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Page 2</a:t>
          </a:r>
        </a:p>
      </dsp:txBody>
      <dsp:txXfrm>
        <a:off x="5302424" y="3358114"/>
        <a:ext cx="841576" cy="420788"/>
      </dsp:txXfrm>
    </dsp:sp>
    <dsp:sp modelId="{B430EBDE-461B-4983-BF57-877612CC8A0F}">
      <dsp:nvSpPr>
        <dsp:cNvPr id="0" name=""/>
        <dsp:cNvSpPr/>
      </dsp:nvSpPr>
      <dsp:spPr>
        <a:xfrm>
          <a:off x="6320731" y="3358114"/>
          <a:ext cx="841576" cy="42078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Page 3</a:t>
          </a:r>
        </a:p>
      </dsp:txBody>
      <dsp:txXfrm>
        <a:off x="6320731" y="3358114"/>
        <a:ext cx="841576" cy="420788"/>
      </dsp:txXfrm>
    </dsp:sp>
    <dsp:sp modelId="{F2FA1558-F803-4F63-8459-F20337CA91ED}">
      <dsp:nvSpPr>
        <dsp:cNvPr id="0" name=""/>
        <dsp:cNvSpPr/>
      </dsp:nvSpPr>
      <dsp:spPr>
        <a:xfrm>
          <a:off x="1633150" y="961666"/>
          <a:ext cx="841576" cy="420788"/>
        </a:xfrm>
        <a:prstGeom prst="rect">
          <a:avLst/>
        </a:prstGeom>
        <a:solidFill>
          <a:schemeClr val="accent4">
            <a:hueOff val="0"/>
            <a:satOff val="0"/>
            <a:lumOff val="0"/>
            <a:alphaOff val="0"/>
          </a:schemeClr>
        </a:solidFill>
        <a:ln w="25400" cap="flat" cmpd="sng" algn="ctr">
          <a:solidFill>
            <a:schemeClr val="l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ELN</a:t>
          </a:r>
        </a:p>
      </dsp:txBody>
      <dsp:txXfrm>
        <a:off x="1633150" y="961666"/>
        <a:ext cx="841576" cy="42078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79870D9-66EA-4E28-82C4-CA7B0056FE70}" type="datetimeFigureOut">
              <a:rPr lang="en-GB" smtClean="0"/>
              <a:t>04/07/2022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DAC7CEB-CD9D-4757-AA28-344A4801F2F8}" type="slidenum">
              <a:rPr lang="en-GB" smtClean="0"/>
              <a:t>‹#›</a:t>
            </a:fld>
            <a:endParaRPr lang="en-GB"/>
          </a:p>
        </p:txBody>
      </p:sp>
    </p:spTree>
    <p:extLst>
      <p:ext uri="{BB962C8B-B14F-4D97-AF65-F5344CB8AC3E}">
        <p14:creationId xmlns:p14="http://schemas.microsoft.com/office/powerpoint/2010/main" val="2180650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64BB138-B9FA-4463-AC97-AA7F35CA78CE}" type="datetimeFigureOut">
              <a:rPr lang="en-GB" smtClean="0"/>
              <a:t>04/07/2022</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FC4B29E-24DA-4A1A-97E1-B9D6540849F6}" type="slidenum">
              <a:rPr lang="en-GB" smtClean="0"/>
              <a:t>‹#›</a:t>
            </a:fld>
            <a:endParaRPr lang="en-GB"/>
          </a:p>
        </p:txBody>
      </p:sp>
    </p:spTree>
    <p:extLst>
      <p:ext uri="{BB962C8B-B14F-4D97-AF65-F5344CB8AC3E}">
        <p14:creationId xmlns:p14="http://schemas.microsoft.com/office/powerpoint/2010/main" val="61064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B5B8047-4DBE-4D08-925D-E49847F6EC2C}" type="slidenum">
              <a:rPr lang="en-GB" smtClean="0"/>
              <a:pPr/>
              <a:t>1</a:t>
            </a:fld>
            <a:endParaRPr lang="en-GB" dirty="0"/>
          </a:p>
        </p:txBody>
      </p:sp>
    </p:spTree>
    <p:extLst>
      <p:ext uri="{BB962C8B-B14F-4D97-AF65-F5344CB8AC3E}">
        <p14:creationId xmlns:p14="http://schemas.microsoft.com/office/powerpoint/2010/main" val="1732062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4" name="Slide Number Placeholder 3"/>
          <p:cNvSpPr>
            <a:spLocks noGrp="1"/>
          </p:cNvSpPr>
          <p:nvPr>
            <p:ph type="sldNum" sz="quarter" idx="10"/>
          </p:nvPr>
        </p:nvSpPr>
        <p:spPr/>
        <p:txBody>
          <a:bodyPr/>
          <a:lstStyle/>
          <a:p>
            <a:fld id="{4FC4B29E-24DA-4A1A-97E1-B9D6540849F6}" type="slidenum">
              <a:rPr lang="en-GB" smtClean="0"/>
              <a:t>10</a:t>
            </a:fld>
            <a:endParaRPr lang="en-GB"/>
          </a:p>
        </p:txBody>
      </p:sp>
      <p:sp>
        <p:nvSpPr>
          <p:cNvPr id="5" name="Notes Placeholder 4"/>
          <p:cNvSpPr>
            <a:spLocks noGrp="1"/>
          </p:cNvSpPr>
          <p:nvPr>
            <p:ph type="body" sz="quarter" idx="11"/>
          </p:nvPr>
        </p:nvSpPr>
        <p:spPr/>
        <p:txBody>
          <a:bodyPr/>
          <a:lstStyle/>
          <a:p>
            <a:endParaRPr lang="en-GB" dirty="0"/>
          </a:p>
        </p:txBody>
      </p:sp>
    </p:spTree>
    <p:extLst>
      <p:ext uri="{BB962C8B-B14F-4D97-AF65-F5344CB8AC3E}">
        <p14:creationId xmlns:p14="http://schemas.microsoft.com/office/powerpoint/2010/main" val="1859272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4" name="Slide Number Placeholder 3"/>
          <p:cNvSpPr>
            <a:spLocks noGrp="1"/>
          </p:cNvSpPr>
          <p:nvPr>
            <p:ph type="sldNum" sz="quarter" idx="10"/>
          </p:nvPr>
        </p:nvSpPr>
        <p:spPr/>
        <p:txBody>
          <a:bodyPr/>
          <a:lstStyle/>
          <a:p>
            <a:fld id="{4FC4B29E-24DA-4A1A-97E1-B9D6540849F6}" type="slidenum">
              <a:rPr lang="en-GB" smtClean="0"/>
              <a:t>11</a:t>
            </a:fld>
            <a:endParaRPr lang="en-GB"/>
          </a:p>
        </p:txBody>
      </p:sp>
      <p:sp>
        <p:nvSpPr>
          <p:cNvPr id="5" name="Notes Placeholder 4"/>
          <p:cNvSpPr>
            <a:spLocks noGrp="1"/>
          </p:cNvSpPr>
          <p:nvPr>
            <p:ph type="body" sz="quarter" idx="11"/>
          </p:nvPr>
        </p:nvSpPr>
        <p:spPr/>
        <p:txBody>
          <a:bodyPr/>
          <a:lstStyle/>
          <a:p>
            <a:r>
              <a:rPr lang="en-GB" dirty="0"/>
              <a:t>Once</a:t>
            </a:r>
            <a:r>
              <a:rPr lang="en-GB" baseline="0" dirty="0"/>
              <a:t> a notebook has launched in OneNote online, y</a:t>
            </a:r>
            <a:r>
              <a:rPr lang="en-GB" dirty="0"/>
              <a:t>ou can click on ‘open in OneNote’ at the top of the screen here – to open in either 2016 or the windows 10 version if you have this installed, or you can stay online.</a:t>
            </a:r>
          </a:p>
          <a:p>
            <a:endParaRPr lang="en-GB" dirty="0"/>
          </a:p>
          <a:p>
            <a:r>
              <a:rPr lang="en-GB" dirty="0"/>
              <a:t>We will be using the online, or office 365, version here</a:t>
            </a:r>
            <a:r>
              <a:rPr lang="en-GB" baseline="0" dirty="0"/>
              <a:t> to maintain similarity and functionality across platforms.</a:t>
            </a:r>
            <a:endParaRPr lang="en-GB" dirty="0"/>
          </a:p>
        </p:txBody>
      </p:sp>
    </p:spTree>
    <p:extLst>
      <p:ext uri="{BB962C8B-B14F-4D97-AF65-F5344CB8AC3E}">
        <p14:creationId xmlns:p14="http://schemas.microsoft.com/office/powerpoint/2010/main" val="2915482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You can see the difference in the online version compared to the desktop Office2016 version of One Note once you click open in OneNote.</a:t>
            </a:r>
          </a:p>
        </p:txBody>
      </p:sp>
      <p:sp>
        <p:nvSpPr>
          <p:cNvPr id="4" name="Slide Number Placeholder 3"/>
          <p:cNvSpPr>
            <a:spLocks noGrp="1"/>
          </p:cNvSpPr>
          <p:nvPr>
            <p:ph type="sldNum" sz="quarter" idx="10"/>
          </p:nvPr>
        </p:nvSpPr>
        <p:spPr/>
        <p:txBody>
          <a:bodyPr/>
          <a:lstStyle/>
          <a:p>
            <a:fld id="{4FC4B29E-24DA-4A1A-97E1-B9D6540849F6}" type="slidenum">
              <a:rPr lang="en-GB" smtClean="0"/>
              <a:t>12</a:t>
            </a:fld>
            <a:endParaRPr lang="en-GB"/>
          </a:p>
        </p:txBody>
      </p:sp>
    </p:spTree>
    <p:extLst>
      <p:ext uri="{BB962C8B-B14F-4D97-AF65-F5344CB8AC3E}">
        <p14:creationId xmlns:p14="http://schemas.microsoft.com/office/powerpoint/2010/main" val="256482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Let’s take a step back from the software for a minute and think about storage and organisation.</a:t>
            </a:r>
          </a:p>
          <a:p>
            <a:endParaRPr lang="en-GB" baseline="0" dirty="0"/>
          </a:p>
          <a:p>
            <a:r>
              <a:rPr lang="en-GB" baseline="0" dirty="0"/>
              <a:t>There is a hierarchy to the structure of a OneNote notebook – different levels of organisation.</a:t>
            </a:r>
          </a:p>
          <a:p>
            <a:endParaRPr lang="en-GB" baseline="0" dirty="0"/>
          </a:p>
          <a:p>
            <a:r>
              <a:rPr lang="en-GB" baseline="0" dirty="0"/>
              <a:t>I’ll show you the hierarchical structure, then we will look at the operational tools to use OneNote and then I’ll come back to suggest ways to use the structure to make a laboratory notebook.</a:t>
            </a:r>
          </a:p>
          <a:p>
            <a:endParaRPr lang="en-GB" baseline="0" dirty="0"/>
          </a:p>
          <a:p>
            <a:r>
              <a:rPr lang="en-GB" baseline="0" dirty="0"/>
              <a:t>Within </a:t>
            </a:r>
            <a:r>
              <a:rPr lang="en-GB" baseline="0" dirty="0" err="1"/>
              <a:t>Sharepoint</a:t>
            </a:r>
            <a:r>
              <a:rPr lang="en-GB" baseline="0" dirty="0"/>
              <a:t>, there is an area called </a:t>
            </a:r>
            <a:r>
              <a:rPr lang="en-GB" b="1" baseline="0" dirty="0"/>
              <a:t>ELN – Electronic Laboratory Notebook</a:t>
            </a:r>
          </a:p>
          <a:p>
            <a:r>
              <a:rPr lang="en-GB" b="0" baseline="0" dirty="0"/>
              <a:t>Your group has a repository in here, then each group member has a folder which contains their notebooks.</a:t>
            </a:r>
          </a:p>
        </p:txBody>
      </p:sp>
      <p:sp>
        <p:nvSpPr>
          <p:cNvPr id="4" name="Slide Number Placeholder 3"/>
          <p:cNvSpPr>
            <a:spLocks noGrp="1"/>
          </p:cNvSpPr>
          <p:nvPr>
            <p:ph type="sldNum" sz="quarter" idx="10"/>
          </p:nvPr>
        </p:nvSpPr>
        <p:spPr/>
        <p:txBody>
          <a:bodyPr/>
          <a:lstStyle/>
          <a:p>
            <a:fld id="{4FC4B29E-24DA-4A1A-97E1-B9D6540849F6}" type="slidenum">
              <a:rPr lang="en-GB" smtClean="0"/>
              <a:t>13</a:t>
            </a:fld>
            <a:endParaRPr lang="en-GB"/>
          </a:p>
        </p:txBody>
      </p:sp>
    </p:spTree>
    <p:extLst>
      <p:ext uri="{BB962C8B-B14F-4D97-AF65-F5344CB8AC3E}">
        <p14:creationId xmlns:p14="http://schemas.microsoft.com/office/powerpoint/2010/main" val="3480787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Each group member can have multiple notebooks.</a:t>
            </a:r>
          </a:p>
          <a:p>
            <a:r>
              <a:rPr lang="en-GB" baseline="0" dirty="0"/>
              <a:t>Each notebook can then be further divided into sections (tabs)</a:t>
            </a:r>
          </a:p>
          <a:p>
            <a:r>
              <a:rPr lang="en-GB" baseline="0" dirty="0"/>
              <a:t>Each section can then have multiple pages.</a:t>
            </a:r>
          </a:p>
        </p:txBody>
      </p:sp>
      <p:sp>
        <p:nvSpPr>
          <p:cNvPr id="4" name="Slide Number Placeholder 3"/>
          <p:cNvSpPr>
            <a:spLocks noGrp="1"/>
          </p:cNvSpPr>
          <p:nvPr>
            <p:ph type="sldNum" sz="quarter" idx="10"/>
          </p:nvPr>
        </p:nvSpPr>
        <p:spPr/>
        <p:txBody>
          <a:bodyPr/>
          <a:lstStyle/>
          <a:p>
            <a:fld id="{4FC4B29E-24DA-4A1A-97E1-B9D6540849F6}" type="slidenum">
              <a:rPr lang="en-GB" smtClean="0"/>
              <a:t>14</a:t>
            </a:fld>
            <a:endParaRPr lang="en-GB"/>
          </a:p>
        </p:txBody>
      </p:sp>
    </p:spTree>
    <p:extLst>
      <p:ext uri="{BB962C8B-B14F-4D97-AF65-F5344CB8AC3E}">
        <p14:creationId xmlns:p14="http://schemas.microsoft.com/office/powerpoint/2010/main" val="1287195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Each group member can have multiple notebooks.</a:t>
            </a:r>
          </a:p>
          <a:p>
            <a:r>
              <a:rPr lang="en-GB" baseline="0" dirty="0"/>
              <a:t>Each notebook can then be further subdivided into sections (tabs)</a:t>
            </a:r>
          </a:p>
          <a:p>
            <a:r>
              <a:rPr lang="en-GB" baseline="0" dirty="0"/>
              <a:t>Each section can then have multiple pages.</a:t>
            </a:r>
          </a:p>
          <a:p>
            <a:endParaRPr lang="en-GB" baseline="0" dirty="0"/>
          </a:p>
          <a:p>
            <a:r>
              <a:rPr lang="en-GB" b="1" baseline="0" dirty="0"/>
              <a:t>Pages can then be given further levels of indentation or subdivision</a:t>
            </a:r>
          </a:p>
        </p:txBody>
      </p:sp>
      <p:sp>
        <p:nvSpPr>
          <p:cNvPr id="4" name="Slide Number Placeholder 3"/>
          <p:cNvSpPr>
            <a:spLocks noGrp="1"/>
          </p:cNvSpPr>
          <p:nvPr>
            <p:ph type="sldNum" sz="quarter" idx="10"/>
          </p:nvPr>
        </p:nvSpPr>
        <p:spPr/>
        <p:txBody>
          <a:bodyPr/>
          <a:lstStyle/>
          <a:p>
            <a:fld id="{4FC4B29E-24DA-4A1A-97E1-B9D6540849F6}" type="slidenum">
              <a:rPr lang="en-GB" smtClean="0"/>
              <a:t>15</a:t>
            </a:fld>
            <a:endParaRPr lang="en-GB"/>
          </a:p>
        </p:txBody>
      </p:sp>
    </p:spTree>
    <p:extLst>
      <p:ext uri="{BB962C8B-B14F-4D97-AF65-F5344CB8AC3E}">
        <p14:creationId xmlns:p14="http://schemas.microsoft.com/office/powerpoint/2010/main" val="2338198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Exercise 1</a:t>
            </a:r>
          </a:p>
          <a:p>
            <a:r>
              <a:rPr lang="en-GB" dirty="0"/>
              <a:t>Have a go at accessing the ELN on </a:t>
            </a:r>
            <a:r>
              <a:rPr lang="en-GB" dirty="0" err="1"/>
              <a:t>Sharepoint</a:t>
            </a:r>
            <a:r>
              <a:rPr lang="en-GB" dirty="0"/>
              <a:t> and opening a notebook.</a:t>
            </a:r>
          </a:p>
          <a:p>
            <a:endParaRPr lang="en-GB" dirty="0"/>
          </a:p>
          <a:p>
            <a:r>
              <a:rPr lang="en-GB" dirty="0"/>
              <a:t>https://babraham.sharepoint.com/sites/ELN/SitePages/Home.aspx</a:t>
            </a:r>
          </a:p>
          <a:p>
            <a:endParaRPr lang="en-GB" dirty="0"/>
          </a:p>
          <a:p>
            <a:r>
              <a:rPr lang="en-GB" dirty="0"/>
              <a:t>Open with One Note</a:t>
            </a:r>
            <a:r>
              <a:rPr lang="en-GB" baseline="0" dirty="0"/>
              <a:t> (online).</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NB If you don’t yet have the ELN set up for your group, we will run this course directly in Office 365 online.</a:t>
            </a:r>
            <a:endParaRPr lang="en-GB" sz="1200" kern="1200" dirty="0">
              <a:solidFill>
                <a:schemeClr val="tx1"/>
              </a:solidFill>
              <a:effectLst/>
              <a:latin typeface="+mn-lt"/>
              <a:ea typeface="+mn-ea"/>
              <a:cs typeface="+mn-cs"/>
            </a:endParaRP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16</a:t>
            </a:fld>
            <a:endParaRPr lang="en-GB"/>
          </a:p>
        </p:txBody>
      </p:sp>
    </p:spTree>
    <p:extLst>
      <p:ext uri="{BB962C8B-B14F-4D97-AF65-F5344CB8AC3E}">
        <p14:creationId xmlns:p14="http://schemas.microsoft.com/office/powerpoint/2010/main" val="5898816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First tip – simplify ribbon.</a:t>
            </a:r>
          </a:p>
          <a:p>
            <a:endParaRPr lang="en-US" dirty="0"/>
          </a:p>
          <a:p>
            <a:r>
              <a:rPr lang="en-US" dirty="0"/>
              <a:t>This course will have some lecture style, showing you how</a:t>
            </a:r>
            <a:r>
              <a:rPr lang="en-US" baseline="0" dirty="0"/>
              <a:t> to do things, interspersed with lots of practical exercises. </a:t>
            </a:r>
            <a:r>
              <a:rPr lang="en-US" dirty="0"/>
              <a:t>I will show you first – don’t follow along with me or you might miss something; wait for the exercises. There will be plenty of opportunities to have a go. I promise not to make you listen and concentrate for long periods!</a:t>
            </a:r>
          </a:p>
          <a:p>
            <a:endParaRPr lang="en-US" dirty="0"/>
          </a:p>
          <a:p>
            <a:r>
              <a:rPr lang="en-US" dirty="0"/>
              <a:t>In View – you can check</a:t>
            </a:r>
            <a:r>
              <a:rPr lang="en-US" baseline="0" dirty="0"/>
              <a:t> or uncheck simplify ribbon to show more or less functionality</a:t>
            </a:r>
            <a:endParaRPr lang="en-US" dirty="0"/>
          </a:p>
          <a:p>
            <a:endParaRPr lang="en-US" dirty="0"/>
          </a:p>
        </p:txBody>
      </p:sp>
      <p:sp>
        <p:nvSpPr>
          <p:cNvPr id="4" name="Slide Number Placeholder 3"/>
          <p:cNvSpPr>
            <a:spLocks noGrp="1"/>
          </p:cNvSpPr>
          <p:nvPr>
            <p:ph type="sldNum" sz="quarter" idx="10"/>
          </p:nvPr>
        </p:nvSpPr>
        <p:spPr/>
        <p:txBody>
          <a:bodyPr/>
          <a:lstStyle/>
          <a:p>
            <a:fld id="{4FC4B29E-24DA-4A1A-97E1-B9D6540849F6}" type="slidenum">
              <a:rPr lang="en-GB" smtClean="0"/>
              <a:t>17</a:t>
            </a:fld>
            <a:endParaRPr lang="en-GB"/>
          </a:p>
        </p:txBody>
      </p:sp>
    </p:spTree>
    <p:extLst>
      <p:ext uri="{BB962C8B-B14F-4D97-AF65-F5344CB8AC3E}">
        <p14:creationId xmlns:p14="http://schemas.microsoft.com/office/powerpoint/2010/main" val="1626686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Before</a:t>
            </a:r>
            <a:r>
              <a:rPr lang="en-GB" baseline="0" dirty="0"/>
              <a:t> we start, let’s take a quick deviation.</a:t>
            </a:r>
          </a:p>
          <a:p>
            <a:endParaRPr lang="en-GB" baseline="0" dirty="0"/>
          </a:p>
          <a:p>
            <a:r>
              <a:rPr lang="en-GB" baseline="0" dirty="0"/>
              <a:t>What is a page in OneNote?</a:t>
            </a:r>
          </a:p>
          <a:p>
            <a:endParaRPr lang="en-GB" baseline="0" dirty="0"/>
          </a:p>
          <a:p>
            <a:r>
              <a:rPr lang="en-GB" baseline="0" dirty="0"/>
              <a:t>“It’s not a word document; it’s a stream of consciousness” – Simon Andrews, 2019.</a:t>
            </a:r>
          </a:p>
          <a:p>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18</a:t>
            </a:fld>
            <a:endParaRPr lang="en-GB"/>
          </a:p>
        </p:txBody>
      </p:sp>
    </p:spTree>
    <p:extLst>
      <p:ext uri="{BB962C8B-B14F-4D97-AF65-F5344CB8AC3E}">
        <p14:creationId xmlns:p14="http://schemas.microsoft.com/office/powerpoint/2010/main" val="16707429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But, it is just like a sheet of paper you can write, draw and scribble on – anywhere within that page.</a:t>
            </a:r>
          </a:p>
          <a:p>
            <a:endParaRPr lang="en-GB" baseline="0" dirty="0"/>
          </a:p>
          <a:p>
            <a:r>
              <a:rPr lang="en-GB" baseline="0" dirty="0"/>
              <a:t>You are not required to work top to bottom or left to right.</a:t>
            </a:r>
          </a:p>
          <a:p>
            <a:r>
              <a:rPr lang="en-GB" baseline="0" dirty="0"/>
              <a:t>It is an (almost) infinitely sized piece of ‘paper’ in which you can have whatever structure you like.</a:t>
            </a:r>
            <a:endParaRPr lang="en-GB" dirty="0"/>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19</a:t>
            </a:fld>
            <a:endParaRPr lang="en-GB"/>
          </a:p>
        </p:txBody>
      </p:sp>
    </p:spTree>
    <p:extLst>
      <p:ext uri="{BB962C8B-B14F-4D97-AF65-F5344CB8AC3E}">
        <p14:creationId xmlns:p14="http://schemas.microsoft.com/office/powerpoint/2010/main" val="3300446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The big picture – why are we here?</a:t>
            </a:r>
          </a:p>
          <a:p>
            <a:endParaRPr lang="en-GB" dirty="0"/>
          </a:p>
          <a:p>
            <a:r>
              <a:rPr lang="en-GB" dirty="0"/>
              <a:t>Lab books are changing. Old paper lab books are no longer fit for purpose – today’s research produces too many documents, data is too big</a:t>
            </a:r>
            <a:r>
              <a:rPr lang="en-GB" baseline="0" dirty="0"/>
              <a:t> and is most often created as</a:t>
            </a:r>
            <a:r>
              <a:rPr lang="en-GB" dirty="0"/>
              <a:t> digital/electronic files. </a:t>
            </a:r>
          </a:p>
          <a:p>
            <a:r>
              <a:rPr lang="en-GB" dirty="0"/>
              <a:t>We</a:t>
            </a:r>
            <a:r>
              <a:rPr lang="en-GB" baseline="0" dirty="0"/>
              <a:t> n</a:t>
            </a:r>
            <a:r>
              <a:rPr lang="en-GB" dirty="0"/>
              <a:t>eed a new way.</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2</a:t>
            </a:fld>
            <a:endParaRPr lang="en-GB"/>
          </a:p>
        </p:txBody>
      </p:sp>
    </p:spTree>
    <p:extLst>
      <p:ext uri="{BB962C8B-B14F-4D97-AF65-F5344CB8AC3E}">
        <p14:creationId xmlns:p14="http://schemas.microsoft.com/office/powerpoint/2010/main" val="2936216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Add a New Section/Folder/tab by clicking on the + Section/Folder/tab</a:t>
            </a:r>
            <a:endParaRPr lang="en-GB" dirty="0"/>
          </a:p>
          <a:p>
            <a:endParaRPr lang="en-GB" dirty="0"/>
          </a:p>
          <a:p>
            <a:endParaRPr lang="en-GB" dirty="0"/>
          </a:p>
          <a:p>
            <a:r>
              <a:rPr lang="en-GB" dirty="0"/>
              <a:t>You can add pages to a</a:t>
            </a:r>
            <a:r>
              <a:rPr lang="en-GB" baseline="0" dirty="0"/>
              <a:t> Notebook Section/Folder/tab by clicking on the +Add Page function at the left hand side of the window.</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20</a:t>
            </a:fld>
            <a:endParaRPr lang="en-GB"/>
          </a:p>
        </p:txBody>
      </p:sp>
    </p:spTree>
    <p:extLst>
      <p:ext uri="{BB962C8B-B14F-4D97-AF65-F5344CB8AC3E}">
        <p14:creationId xmlns:p14="http://schemas.microsoft.com/office/powerpoint/2010/main" val="65761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you click on add section, a Section name dialogue box pops up.</a:t>
            </a:r>
          </a:p>
        </p:txBody>
      </p:sp>
      <p:sp>
        <p:nvSpPr>
          <p:cNvPr id="4" name="Slide Number Placeholder 3"/>
          <p:cNvSpPr>
            <a:spLocks noGrp="1"/>
          </p:cNvSpPr>
          <p:nvPr>
            <p:ph type="sldNum" sz="quarter" idx="10"/>
          </p:nvPr>
        </p:nvSpPr>
        <p:spPr/>
        <p:txBody>
          <a:bodyPr/>
          <a:lstStyle/>
          <a:p>
            <a:fld id="{4FC4B29E-24DA-4A1A-97E1-B9D6540849F6}" type="slidenum">
              <a:rPr lang="en-GB" smtClean="0"/>
              <a:t>21</a:t>
            </a:fld>
            <a:endParaRPr lang="en-GB"/>
          </a:p>
        </p:txBody>
      </p:sp>
    </p:spTree>
    <p:extLst>
      <p:ext uri="{BB962C8B-B14F-4D97-AF65-F5344CB8AC3E}">
        <p14:creationId xmlns:p14="http://schemas.microsoft.com/office/powerpoint/2010/main" val="3483295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Right click rename section</a:t>
            </a:r>
          </a:p>
        </p:txBody>
      </p:sp>
      <p:sp>
        <p:nvSpPr>
          <p:cNvPr id="4" name="Slide Number Placeholder 3"/>
          <p:cNvSpPr>
            <a:spLocks noGrp="1"/>
          </p:cNvSpPr>
          <p:nvPr>
            <p:ph type="sldNum" sz="quarter" idx="10"/>
          </p:nvPr>
        </p:nvSpPr>
        <p:spPr/>
        <p:txBody>
          <a:bodyPr/>
          <a:lstStyle/>
          <a:p>
            <a:fld id="{4FC4B29E-24DA-4A1A-97E1-B9D6540849F6}" type="slidenum">
              <a:rPr lang="en-GB" smtClean="0"/>
              <a:t>22</a:t>
            </a:fld>
            <a:endParaRPr lang="en-GB"/>
          </a:p>
        </p:txBody>
      </p:sp>
    </p:spTree>
    <p:extLst>
      <p:ext uri="{BB962C8B-B14F-4D97-AF65-F5344CB8AC3E}">
        <p14:creationId xmlns:p14="http://schemas.microsoft.com/office/powerpoint/2010/main" val="3231169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You can change the colour of the section/tab – useful to colour code experiment types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Right click on section tab, select </a:t>
            </a:r>
            <a:r>
              <a:rPr lang="en-GB" b="1" baseline="0" dirty="0"/>
              <a:t>section </a:t>
            </a:r>
            <a:r>
              <a:rPr lang="en-GB" b="1" baseline="0" dirty="0" err="1"/>
              <a:t>color</a:t>
            </a:r>
            <a:endParaRPr lang="en-GB" b="1"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23</a:t>
            </a:fld>
            <a:endParaRPr lang="en-GB"/>
          </a:p>
        </p:txBody>
      </p:sp>
    </p:spTree>
    <p:extLst>
      <p:ext uri="{BB962C8B-B14F-4D97-AF65-F5344CB8AC3E}">
        <p14:creationId xmlns:p14="http://schemas.microsoft.com/office/powerpoint/2010/main" val="3284077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Rearrange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Click and drag sections into the order you want, just as with pages.</a:t>
            </a:r>
            <a:endParaRPr lang="en-GB" b="1"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24</a:t>
            </a:fld>
            <a:endParaRPr lang="en-GB"/>
          </a:p>
        </p:txBody>
      </p:sp>
    </p:spTree>
    <p:extLst>
      <p:ext uri="{BB962C8B-B14F-4D97-AF65-F5344CB8AC3E}">
        <p14:creationId xmlns:p14="http://schemas.microsoft.com/office/powerpoint/2010/main" val="2370389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the top of each page, there is space for a title</a:t>
            </a:r>
            <a:r>
              <a:rPr lang="en-GB" baseline="0" dirty="0"/>
              <a:t> or page name.</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 a title here and it automatically becomes the name of that page (you’ll see it appear on</a:t>
            </a:r>
            <a:r>
              <a:rPr lang="en-GB" baseline="0" dirty="0"/>
              <a:t> the </a:t>
            </a:r>
            <a:r>
              <a:rPr lang="en-GB" dirty="0"/>
              <a:t>left hand side of the screen)</a:t>
            </a:r>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25</a:t>
            </a:fld>
            <a:endParaRPr lang="en-GB"/>
          </a:p>
        </p:txBody>
      </p:sp>
    </p:spTree>
    <p:extLst>
      <p:ext uri="{BB962C8B-B14F-4D97-AF65-F5344CB8AC3E}">
        <p14:creationId xmlns:p14="http://schemas.microsoft.com/office/powerpoint/2010/main" val="2949371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can rearrange</a:t>
            </a:r>
            <a:r>
              <a:rPr lang="en-GB" baseline="0" dirty="0"/>
              <a:t> the page order by clicking on and dragging the page titles up or down at the left hand side of the screen.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26</a:t>
            </a:fld>
            <a:endParaRPr lang="en-GB"/>
          </a:p>
        </p:txBody>
      </p:sp>
    </p:spTree>
    <p:extLst>
      <p:ext uri="{BB962C8B-B14F-4D97-AF65-F5344CB8AC3E}">
        <p14:creationId xmlns:p14="http://schemas.microsoft.com/office/powerpoint/2010/main" val="1852505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There are additional levels of organisation or indentation – subpages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Add subpages by first creating another page, right clicking on a page and selecting make sub page. You cannot make a sub page without there being another page above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You can even make sub-sub pages.</a:t>
            </a:r>
          </a:p>
        </p:txBody>
      </p:sp>
      <p:sp>
        <p:nvSpPr>
          <p:cNvPr id="4" name="Slide Number Placeholder 3"/>
          <p:cNvSpPr>
            <a:spLocks noGrp="1"/>
          </p:cNvSpPr>
          <p:nvPr>
            <p:ph type="sldNum" sz="quarter" idx="10"/>
          </p:nvPr>
        </p:nvSpPr>
        <p:spPr/>
        <p:txBody>
          <a:bodyPr/>
          <a:lstStyle/>
          <a:p>
            <a:fld id="{4FC4B29E-24DA-4A1A-97E1-B9D6540849F6}" type="slidenum">
              <a:rPr lang="en-GB" smtClean="0"/>
              <a:t>27</a:t>
            </a:fld>
            <a:endParaRPr lang="en-GB"/>
          </a:p>
        </p:txBody>
      </p:sp>
    </p:spTree>
    <p:extLst>
      <p:ext uri="{BB962C8B-B14F-4D97-AF65-F5344CB8AC3E}">
        <p14:creationId xmlns:p14="http://schemas.microsoft.com/office/powerpoint/2010/main" val="13703761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Exercise 2</a:t>
            </a:r>
          </a:p>
          <a:p>
            <a:r>
              <a:rPr lang="en-US" dirty="0"/>
              <a:t>Create a basic laboratory notebook that looks like this, with these features, </a:t>
            </a:r>
            <a:r>
              <a:rPr lang="en-US" dirty="0" err="1"/>
              <a:t>colours</a:t>
            </a:r>
            <a:r>
              <a:rPr lang="en-US" dirty="0"/>
              <a:t>, sections, pages, titles, levels of </a:t>
            </a:r>
            <a:r>
              <a:rPr lang="en-US" dirty="0" err="1"/>
              <a:t>organisation</a:t>
            </a:r>
            <a:r>
              <a:rPr lang="en-US" dirty="0"/>
              <a:t> etc. (see over)</a:t>
            </a:r>
          </a:p>
        </p:txBody>
      </p:sp>
      <p:sp>
        <p:nvSpPr>
          <p:cNvPr id="4" name="Slide Number Placeholder 3"/>
          <p:cNvSpPr>
            <a:spLocks noGrp="1"/>
          </p:cNvSpPr>
          <p:nvPr>
            <p:ph type="sldNum" sz="quarter" idx="10"/>
          </p:nvPr>
        </p:nvSpPr>
        <p:spPr/>
        <p:txBody>
          <a:bodyPr/>
          <a:lstStyle/>
          <a:p>
            <a:fld id="{4FC4B29E-24DA-4A1A-97E1-B9D6540849F6}" type="slidenum">
              <a:rPr lang="en-GB" smtClean="0"/>
              <a:t>28</a:t>
            </a:fld>
            <a:endParaRPr lang="en-GB"/>
          </a:p>
        </p:txBody>
      </p:sp>
    </p:spTree>
    <p:extLst>
      <p:ext uri="{BB962C8B-B14F-4D97-AF65-F5344CB8AC3E}">
        <p14:creationId xmlns:p14="http://schemas.microsoft.com/office/powerpoint/2010/main" val="981958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Exercise 2</a:t>
            </a:r>
          </a:p>
          <a:p>
            <a:r>
              <a:rPr lang="en-GB" sz="1200" kern="1200" dirty="0">
                <a:solidFill>
                  <a:schemeClr val="tx1"/>
                </a:solidFill>
                <a:effectLst/>
                <a:latin typeface="+mn-lt"/>
                <a:ea typeface="+mn-ea"/>
                <a:cs typeface="+mn-cs"/>
              </a:rPr>
              <a:t>Create a notebook that looks like this, with these:</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section names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tab colours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pages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page names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subpages</a:t>
            </a:r>
          </a:p>
        </p:txBody>
      </p:sp>
      <p:sp>
        <p:nvSpPr>
          <p:cNvPr id="4" name="Slide Number Placeholder 3"/>
          <p:cNvSpPr>
            <a:spLocks noGrp="1"/>
          </p:cNvSpPr>
          <p:nvPr>
            <p:ph type="sldNum" sz="quarter" idx="10"/>
          </p:nvPr>
        </p:nvSpPr>
        <p:spPr/>
        <p:txBody>
          <a:bodyPr/>
          <a:lstStyle/>
          <a:p>
            <a:fld id="{4FC4B29E-24DA-4A1A-97E1-B9D6540849F6}" type="slidenum">
              <a:rPr lang="en-GB" smtClean="0"/>
              <a:t>29</a:t>
            </a:fld>
            <a:endParaRPr lang="en-GB"/>
          </a:p>
        </p:txBody>
      </p:sp>
    </p:spTree>
    <p:extLst>
      <p:ext uri="{BB962C8B-B14F-4D97-AF65-F5344CB8AC3E}">
        <p14:creationId xmlns:p14="http://schemas.microsoft.com/office/powerpoint/2010/main" val="234666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Before we start, a few words on the legal responsibilities.</a:t>
            </a:r>
          </a:p>
          <a:p>
            <a:endParaRPr lang="en-GB" dirty="0"/>
          </a:p>
          <a:p>
            <a:r>
              <a:rPr lang="en-GB" dirty="0"/>
              <a:t>Policies</a:t>
            </a:r>
            <a:r>
              <a:rPr lang="en-GB" baseline="0" dirty="0"/>
              <a:t> can be found on the intranet www.campus.babraham.ac.uk</a:t>
            </a:r>
          </a:p>
          <a:p>
            <a:r>
              <a:rPr lang="en-GB" baseline="0" dirty="0"/>
              <a:t>Follow links to:</a:t>
            </a:r>
          </a:p>
          <a:p>
            <a:r>
              <a:rPr lang="en-GB" baseline="0" dirty="0"/>
              <a:t>	&gt;Quality Assurance of Research (QAR)</a:t>
            </a:r>
          </a:p>
          <a:p>
            <a:r>
              <a:rPr lang="en-GB" baseline="0" dirty="0"/>
              <a:t>	&gt;To read the Babraham Institute Guidelines for the use of laboratory notebooks click here</a:t>
            </a:r>
          </a:p>
          <a:p>
            <a:endParaRPr lang="en-GB" baseline="0" dirty="0"/>
          </a:p>
          <a:p>
            <a:r>
              <a:rPr lang="en-GB" baseline="0" dirty="0"/>
              <a:t>The purpose of a lab book is to document what we are doing </a:t>
            </a:r>
          </a:p>
          <a:p>
            <a:r>
              <a:rPr lang="en-GB" baseline="0" dirty="0"/>
              <a:t>– date and initials, experiment number</a:t>
            </a:r>
          </a:p>
          <a:p>
            <a:pPr marL="171450" indent="-171450">
              <a:buFontTx/>
              <a:buChar char="-"/>
            </a:pPr>
            <a:r>
              <a:rPr lang="en-GB" baseline="0" dirty="0"/>
              <a:t>Comprehensive record</a:t>
            </a:r>
          </a:p>
          <a:p>
            <a:pPr marL="171450" indent="-171450">
              <a:buFontTx/>
              <a:buChar char="-"/>
            </a:pPr>
            <a:r>
              <a:rPr lang="en-GB" baseline="0" dirty="0"/>
              <a:t>clear and accurate records</a:t>
            </a:r>
          </a:p>
          <a:p>
            <a:pPr marL="171450" indent="-171450">
              <a:buFontTx/>
              <a:buChar char="-"/>
            </a:pPr>
            <a:r>
              <a:rPr lang="en-GB" baseline="0" dirty="0"/>
              <a:t>Data is retrievable</a:t>
            </a:r>
          </a:p>
          <a:p>
            <a:pPr marL="171450" indent="-171450">
              <a:buFontTx/>
              <a:buChar char="-"/>
            </a:pPr>
            <a:r>
              <a:rPr lang="en-GB" baseline="0" dirty="0"/>
              <a:t>Kept securely</a:t>
            </a:r>
          </a:p>
          <a:p>
            <a:pPr marL="171450" indent="-171450">
              <a:buFontTx/>
              <a:buChar char="-"/>
            </a:pPr>
            <a:r>
              <a:rPr lang="en-GB" baseline="0" dirty="0"/>
              <a:t>10 years</a:t>
            </a:r>
          </a:p>
          <a:p>
            <a:pPr marL="171450" indent="-171450">
              <a:buFontTx/>
              <a:buChar char="-"/>
            </a:pPr>
            <a:endParaRPr lang="en-GB" baseline="0" dirty="0"/>
          </a:p>
          <a:p>
            <a:pPr marL="171450" indent="-171450">
              <a:buFontTx/>
              <a:buChar char="-"/>
            </a:pPr>
            <a:r>
              <a:rPr lang="en-GB" baseline="0" dirty="0"/>
              <a:t>It should also be checked by your line manager every two weeks – this is much easier with an electronic notebook.</a:t>
            </a:r>
          </a:p>
          <a:p>
            <a:pPr marL="171450" indent="-171450">
              <a:buFontTx/>
              <a:buChar char="-"/>
            </a:pPr>
            <a:endParaRPr lang="en-GB" baseline="0" dirty="0"/>
          </a:p>
          <a:p>
            <a:r>
              <a:rPr lang="en-GB" dirty="0"/>
              <a:t>Lab books are changing. Old paper lab books are no longer fit for purpose – today’s research produces too many documents, data is too big</a:t>
            </a:r>
            <a:r>
              <a:rPr lang="en-GB" baseline="0" dirty="0"/>
              <a:t> and is most often created as</a:t>
            </a:r>
            <a:r>
              <a:rPr lang="en-GB" dirty="0"/>
              <a:t> digital/electronic files. </a:t>
            </a:r>
          </a:p>
          <a:p>
            <a:r>
              <a:rPr lang="en-GB" dirty="0"/>
              <a:t>We</a:t>
            </a:r>
            <a:r>
              <a:rPr lang="en-GB" baseline="0" dirty="0"/>
              <a:t> n</a:t>
            </a:r>
            <a:r>
              <a:rPr lang="en-GB" dirty="0"/>
              <a:t>eed a new way.</a:t>
            </a:r>
          </a:p>
          <a:p>
            <a:pPr marL="0" indent="0">
              <a:buFontTx/>
              <a:buNone/>
            </a:pPr>
            <a:endParaRPr lang="en-GB" baseline="0" dirty="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3</a:t>
            </a:fld>
            <a:endParaRPr lang="en-GB"/>
          </a:p>
        </p:txBody>
      </p:sp>
    </p:spTree>
    <p:extLst>
      <p:ext uri="{BB962C8B-B14F-4D97-AF65-F5344CB8AC3E}">
        <p14:creationId xmlns:p14="http://schemas.microsoft.com/office/powerpoint/2010/main" val="1863954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We’ll look at some of the functions of OneNote.</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30</a:t>
            </a:fld>
            <a:endParaRPr lang="en-GB"/>
          </a:p>
        </p:txBody>
      </p:sp>
    </p:spTree>
    <p:extLst>
      <p:ext uri="{BB962C8B-B14F-4D97-AF65-F5344CB8AC3E}">
        <p14:creationId xmlns:p14="http://schemas.microsoft.com/office/powerpoint/2010/main" val="19992101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Add text, Tables, files, images, links</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31</a:t>
            </a:fld>
            <a:endParaRPr lang="en-GB"/>
          </a:p>
        </p:txBody>
      </p:sp>
    </p:spTree>
    <p:extLst>
      <p:ext uri="{BB962C8B-B14F-4D97-AF65-F5344CB8AC3E}">
        <p14:creationId xmlns:p14="http://schemas.microsoft.com/office/powerpoint/2010/main" val="27799442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There are also other functions in OneNote that aren’t relevant to a laboratory notebook, such as stickers and </a:t>
            </a:r>
            <a:r>
              <a:rPr lang="en-GB" baseline="0" dirty="0" err="1"/>
              <a:t>emojis</a:t>
            </a:r>
            <a:r>
              <a:rPr lang="en-GB" baseline="0" dirty="0"/>
              <a:t>! You don’t need to use these.</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32</a:t>
            </a:fld>
            <a:endParaRPr lang="en-GB"/>
          </a:p>
        </p:txBody>
      </p:sp>
    </p:spTree>
    <p:extLst>
      <p:ext uri="{BB962C8B-B14F-4D97-AF65-F5344CB8AC3E}">
        <p14:creationId xmlns:p14="http://schemas.microsoft.com/office/powerpoint/2010/main" val="2107453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You add things simply by clicking on an appropriate place in the notebook</a:t>
            </a:r>
            <a:r>
              <a:rPr lang="en-GB" baseline="0" dirty="0"/>
              <a:t> and using the relevant insert tool</a:t>
            </a:r>
          </a:p>
          <a:p>
            <a:endParaRPr lang="en-GB" baseline="0" dirty="0"/>
          </a:p>
          <a:p>
            <a:r>
              <a:rPr lang="en-GB" baseline="0" dirty="0"/>
              <a:t>NB Things don’t move out of the way/move down automatically, so make sure you add top to bottom (mostly) and that there’s enough space. </a:t>
            </a:r>
          </a:p>
          <a:p>
            <a:endParaRPr lang="en-GB" baseline="0" dirty="0"/>
          </a:p>
          <a:p>
            <a:r>
              <a:rPr lang="en-GB" baseline="0" dirty="0"/>
              <a:t>You can pick up objects/text boxes </a:t>
            </a:r>
            <a:r>
              <a:rPr lang="en-GB" baseline="0" dirty="0" err="1"/>
              <a:t>etc</a:t>
            </a:r>
            <a:r>
              <a:rPr lang="en-GB" baseline="0" dirty="0"/>
              <a:t> and move around later. It’s a bit like a scrap book – each time you insert text or a picture </a:t>
            </a:r>
            <a:r>
              <a:rPr lang="en-GB" baseline="0" dirty="0" err="1"/>
              <a:t>etc</a:t>
            </a:r>
            <a:r>
              <a:rPr lang="en-GB" baseline="0" dirty="0"/>
              <a:t>, imagine it is stuck in on a virtual piece of paper. If you keep writing above something else, it will just layer over the top – you would have to move the other piece of ‘paper’ out of the way to make room.</a:t>
            </a: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33</a:t>
            </a:fld>
            <a:endParaRPr lang="en-GB"/>
          </a:p>
        </p:txBody>
      </p:sp>
    </p:spTree>
    <p:extLst>
      <p:ext uri="{BB962C8B-B14F-4D97-AF65-F5344CB8AC3E}">
        <p14:creationId xmlns:p14="http://schemas.microsoft.com/office/powerpoint/2010/main" val="22137593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Click</a:t>
            </a:r>
            <a:r>
              <a:rPr lang="en-GB" baseline="0" dirty="0"/>
              <a:t> anywhere on the page to begin typing.</a:t>
            </a:r>
          </a:p>
          <a:p>
            <a:endParaRPr lang="en-GB" baseline="0" dirty="0"/>
          </a:p>
          <a:p>
            <a:r>
              <a:rPr lang="en-GB" dirty="0"/>
              <a:t>Text</a:t>
            </a:r>
            <a:r>
              <a:rPr lang="en-GB" baseline="0" dirty="0"/>
              <a:t> appears in text boxes which y</a:t>
            </a:r>
            <a:r>
              <a:rPr lang="en-GB" dirty="0"/>
              <a:t>ou can move around.</a:t>
            </a:r>
          </a:p>
          <a:p>
            <a:endParaRPr lang="en-GB" dirty="0"/>
          </a:p>
          <a:p>
            <a:r>
              <a:rPr lang="en-GB" dirty="0"/>
              <a:t>You can format text and styles.</a:t>
            </a:r>
          </a:p>
        </p:txBody>
      </p:sp>
      <p:sp>
        <p:nvSpPr>
          <p:cNvPr id="4" name="Slide Number Placeholder 3"/>
          <p:cNvSpPr>
            <a:spLocks noGrp="1"/>
          </p:cNvSpPr>
          <p:nvPr>
            <p:ph type="sldNum" sz="quarter" idx="10"/>
          </p:nvPr>
        </p:nvSpPr>
        <p:spPr/>
        <p:txBody>
          <a:bodyPr/>
          <a:lstStyle/>
          <a:p>
            <a:fld id="{4FC4B29E-24DA-4A1A-97E1-B9D6540849F6}" type="slidenum">
              <a:rPr lang="en-GB" smtClean="0"/>
              <a:t>34</a:t>
            </a:fld>
            <a:endParaRPr lang="en-GB"/>
          </a:p>
        </p:txBody>
      </p:sp>
    </p:spTree>
    <p:extLst>
      <p:ext uri="{BB962C8B-B14F-4D97-AF65-F5344CB8AC3E}">
        <p14:creationId xmlns:p14="http://schemas.microsoft.com/office/powerpoint/2010/main" val="21407079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Make tables automatically.</a:t>
            </a:r>
            <a:r>
              <a:rPr lang="en-GB" sz="1200" b="1"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J</a:t>
            </a:r>
            <a:r>
              <a:rPr lang="en-GB" sz="1200" kern="1200" dirty="0">
                <a:solidFill>
                  <a:schemeClr val="tx1"/>
                </a:solidFill>
                <a:effectLst/>
                <a:latin typeface="+mn-lt"/>
                <a:ea typeface="+mn-ea"/>
                <a:cs typeface="+mn-cs"/>
              </a:rPr>
              <a:t>ust hit the Tab button to turn what you’ve just typed into the first cell of a table.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Delineate further columns with Tab, and just press Enter to start filling in the next line.</a:t>
            </a:r>
          </a:p>
        </p:txBody>
      </p:sp>
      <p:sp>
        <p:nvSpPr>
          <p:cNvPr id="4" name="Slide Number Placeholder 3"/>
          <p:cNvSpPr>
            <a:spLocks noGrp="1"/>
          </p:cNvSpPr>
          <p:nvPr>
            <p:ph type="sldNum" sz="quarter" idx="10"/>
          </p:nvPr>
        </p:nvSpPr>
        <p:spPr/>
        <p:txBody>
          <a:bodyPr/>
          <a:lstStyle/>
          <a:p>
            <a:fld id="{4FC4B29E-24DA-4A1A-97E1-B9D6540849F6}" type="slidenum">
              <a:rPr lang="en-GB" smtClean="0"/>
              <a:t>35</a:t>
            </a:fld>
            <a:endParaRPr lang="en-GB"/>
          </a:p>
        </p:txBody>
      </p:sp>
    </p:spTree>
    <p:extLst>
      <p:ext uri="{BB962C8B-B14F-4D97-AF65-F5344CB8AC3E}">
        <p14:creationId xmlns:p14="http://schemas.microsoft.com/office/powerpoint/2010/main" val="927504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can insert pictures from files or the internet.</a:t>
            </a:r>
          </a:p>
        </p:txBody>
      </p:sp>
      <p:sp>
        <p:nvSpPr>
          <p:cNvPr id="4" name="Slide Number Placeholder 3"/>
          <p:cNvSpPr>
            <a:spLocks noGrp="1"/>
          </p:cNvSpPr>
          <p:nvPr>
            <p:ph type="sldNum" sz="quarter" idx="10"/>
          </p:nvPr>
        </p:nvSpPr>
        <p:spPr/>
        <p:txBody>
          <a:bodyPr/>
          <a:lstStyle/>
          <a:p>
            <a:fld id="{4FC4B29E-24DA-4A1A-97E1-B9D6540849F6}" type="slidenum">
              <a:rPr lang="en-GB" smtClean="0"/>
              <a:t>36</a:t>
            </a:fld>
            <a:endParaRPr lang="en-GB"/>
          </a:p>
        </p:txBody>
      </p:sp>
    </p:spTree>
    <p:extLst>
      <p:ext uri="{BB962C8B-B14F-4D97-AF65-F5344CB8AC3E}">
        <p14:creationId xmlns:p14="http://schemas.microsoft.com/office/powerpoint/2010/main" val="3940400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Insert pictures – from file or from the internet, or use snip/grab tools to insert screen shots.</a:t>
            </a:r>
          </a:p>
        </p:txBody>
      </p:sp>
      <p:sp>
        <p:nvSpPr>
          <p:cNvPr id="4" name="Slide Number Placeholder 3"/>
          <p:cNvSpPr>
            <a:spLocks noGrp="1"/>
          </p:cNvSpPr>
          <p:nvPr>
            <p:ph type="sldNum" sz="quarter" idx="10"/>
          </p:nvPr>
        </p:nvSpPr>
        <p:spPr/>
        <p:txBody>
          <a:bodyPr/>
          <a:lstStyle/>
          <a:p>
            <a:fld id="{4FC4B29E-24DA-4A1A-97E1-B9D6540849F6}" type="slidenum">
              <a:rPr lang="en-GB" smtClean="0"/>
              <a:t>37</a:t>
            </a:fld>
            <a:endParaRPr lang="en-GB"/>
          </a:p>
        </p:txBody>
      </p:sp>
    </p:spTree>
    <p:extLst>
      <p:ext uri="{BB962C8B-B14F-4D97-AF65-F5344CB8AC3E}">
        <p14:creationId xmlns:p14="http://schemas.microsoft.com/office/powerpoint/2010/main" val="27398936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Use snip or grab tools</a:t>
            </a:r>
          </a:p>
        </p:txBody>
      </p:sp>
      <p:sp>
        <p:nvSpPr>
          <p:cNvPr id="4" name="Slide Number Placeholder 3"/>
          <p:cNvSpPr>
            <a:spLocks noGrp="1"/>
          </p:cNvSpPr>
          <p:nvPr>
            <p:ph type="sldNum" sz="quarter" idx="10"/>
          </p:nvPr>
        </p:nvSpPr>
        <p:spPr/>
        <p:txBody>
          <a:bodyPr/>
          <a:lstStyle/>
          <a:p>
            <a:fld id="{4FC4B29E-24DA-4A1A-97E1-B9D6540849F6}" type="slidenum">
              <a:rPr lang="en-GB" smtClean="0"/>
              <a:t>38</a:t>
            </a:fld>
            <a:endParaRPr lang="en-GB"/>
          </a:p>
        </p:txBody>
      </p:sp>
    </p:spTree>
    <p:extLst>
      <p:ext uri="{BB962C8B-B14F-4D97-AF65-F5344CB8AC3E}">
        <p14:creationId xmlns:p14="http://schemas.microsoft.com/office/powerpoint/2010/main" val="3257434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dirty="0"/>
              <a:t>Exercise 3</a:t>
            </a:r>
          </a:p>
          <a:p>
            <a:r>
              <a:rPr lang="en-GB" sz="1200" kern="1200" dirty="0">
                <a:solidFill>
                  <a:schemeClr val="tx1"/>
                </a:solidFill>
                <a:effectLst/>
                <a:latin typeface="+mn-lt"/>
                <a:ea typeface="+mn-ea"/>
                <a:cs typeface="+mn-cs"/>
              </a:rPr>
              <a:t>Create a page that looks like this with:</a:t>
            </a:r>
          </a:p>
          <a:p>
            <a:pPr lvl="0"/>
            <a:r>
              <a:rPr lang="en-GB" sz="1200" kern="1200" dirty="0">
                <a:solidFill>
                  <a:schemeClr val="tx1"/>
                </a:solidFill>
                <a:effectLst/>
                <a:latin typeface="+mn-lt"/>
                <a:ea typeface="+mn-ea"/>
                <a:cs typeface="+mn-cs"/>
              </a:rPr>
              <a:t>a similar layout and  information </a:t>
            </a:r>
          </a:p>
          <a:p>
            <a:pPr lvl="0"/>
            <a:r>
              <a:rPr lang="en-GB" sz="1200" kern="1200" dirty="0">
                <a:solidFill>
                  <a:schemeClr val="tx1"/>
                </a:solidFill>
                <a:effectLst/>
                <a:latin typeface="+mn-lt"/>
                <a:ea typeface="+mn-ea"/>
                <a:cs typeface="+mn-cs"/>
              </a:rPr>
              <a:t>text (this can be any text – just play about with fonts, sizes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a:t>
            </a:r>
          </a:p>
          <a:p>
            <a:pPr lvl="0"/>
            <a:r>
              <a:rPr lang="en-GB" sz="1200" kern="1200" dirty="0">
                <a:solidFill>
                  <a:schemeClr val="tx1"/>
                </a:solidFill>
                <a:effectLst/>
                <a:latin typeface="+mn-lt"/>
                <a:ea typeface="+mn-ea"/>
                <a:cs typeface="+mn-cs"/>
              </a:rPr>
              <a:t>table </a:t>
            </a:r>
          </a:p>
          <a:p>
            <a:pPr lvl="0"/>
            <a:r>
              <a:rPr lang="en-GB" sz="1200" kern="1200" dirty="0">
                <a:solidFill>
                  <a:schemeClr val="tx1"/>
                </a:solidFill>
                <a:effectLst/>
                <a:latin typeface="+mn-lt"/>
                <a:ea typeface="+mn-ea"/>
                <a:cs typeface="+mn-cs"/>
              </a:rPr>
              <a:t>formatting </a:t>
            </a:r>
          </a:p>
          <a:p>
            <a:pPr lvl="0"/>
            <a:r>
              <a:rPr lang="en-GB" sz="1200" kern="1200" dirty="0">
                <a:solidFill>
                  <a:schemeClr val="tx1"/>
                </a:solidFill>
                <a:effectLst/>
                <a:latin typeface="+mn-lt"/>
                <a:ea typeface="+mn-ea"/>
                <a:cs typeface="+mn-cs"/>
              </a:rPr>
              <a:t>images - try inserting an image from file (see course data) and also searching for images online.</a:t>
            </a:r>
          </a:p>
          <a:p>
            <a:pPr lvl="0"/>
            <a:r>
              <a:rPr lang="en-GB" sz="1200" kern="1200" dirty="0">
                <a:solidFill>
                  <a:schemeClr val="tx1"/>
                </a:solidFill>
                <a:effectLst/>
                <a:latin typeface="+mn-lt"/>
                <a:ea typeface="+mn-ea"/>
                <a:cs typeface="+mn-cs"/>
              </a:rPr>
              <a:t>note the text styles in the </a:t>
            </a:r>
            <a:r>
              <a:rPr lang="en-GB" sz="1200" i="1" kern="1200" dirty="0">
                <a:solidFill>
                  <a:schemeClr val="tx1"/>
                </a:solidFill>
                <a:effectLst/>
                <a:latin typeface="+mn-lt"/>
                <a:ea typeface="+mn-ea"/>
                <a:cs typeface="+mn-cs"/>
              </a:rPr>
              <a:t>Protocol</a:t>
            </a:r>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C4B29E-24DA-4A1A-97E1-B9D6540849F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37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OneNote</a:t>
            </a:r>
            <a:r>
              <a:rPr lang="en-GB" baseline="0" dirty="0"/>
              <a:t> is the n</a:t>
            </a:r>
            <a:r>
              <a:rPr lang="en-GB" dirty="0"/>
              <a:t>earest</a:t>
            </a:r>
            <a:r>
              <a:rPr lang="en-GB" baseline="0" dirty="0"/>
              <a:t> equivalent to a paper notebook</a:t>
            </a:r>
          </a:p>
          <a:p>
            <a:pPr marL="171450" indent="-171450">
              <a:buFont typeface="Arial" panose="020B0604020202020204" pitchFamily="34" charset="0"/>
              <a:buChar char="•"/>
            </a:pPr>
            <a:r>
              <a:rPr lang="en-GB" baseline="0" dirty="0"/>
              <a:t>It’s a note taking app, not a bespoke lab book but…it is flexible – allows for different structures, different projects/groups/ways of working</a:t>
            </a:r>
          </a:p>
          <a:p>
            <a:pPr marL="171450" indent="-171450">
              <a:buFont typeface="Arial" panose="020B0604020202020204" pitchFamily="34" charset="0"/>
              <a:buChar char="•"/>
            </a:pPr>
            <a:r>
              <a:rPr lang="en-GB" baseline="0" dirty="0"/>
              <a:t>Allows us to include data from a range of sources</a:t>
            </a:r>
          </a:p>
          <a:p>
            <a:pPr marL="171450" indent="-171450">
              <a:buFont typeface="Arial" panose="020B0604020202020204" pitchFamily="34" charset="0"/>
              <a:buChar char="•"/>
            </a:pPr>
            <a:r>
              <a:rPr lang="en-GB" baseline="0" dirty="0"/>
              <a:t>Not prescriptive</a:t>
            </a:r>
          </a:p>
          <a:p>
            <a:pPr marL="171450" indent="-171450">
              <a:buFont typeface="Arial" panose="020B0604020202020204" pitchFamily="34" charset="0"/>
              <a:buChar char="•"/>
            </a:pPr>
            <a:r>
              <a:rPr lang="en-GB" baseline="0" dirty="0"/>
              <a:t>Microsoft – so well supported and future longevity</a:t>
            </a:r>
          </a:p>
          <a:p>
            <a:pPr marL="171450" indent="-171450">
              <a:buFont typeface="Arial" panose="020B0604020202020204" pitchFamily="34" charset="0"/>
              <a:buChar char="•"/>
            </a:pPr>
            <a:r>
              <a:rPr lang="en-GB" baseline="0" dirty="0"/>
              <a:t>Safe, compliant storage (more on this later)</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4</a:t>
            </a:fld>
            <a:endParaRPr lang="en-GB"/>
          </a:p>
        </p:txBody>
      </p:sp>
    </p:spTree>
    <p:extLst>
      <p:ext uri="{BB962C8B-B14F-4D97-AF65-F5344CB8AC3E}">
        <p14:creationId xmlns:p14="http://schemas.microsoft.com/office/powerpoint/2010/main" val="9312096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Exercise 3</a:t>
            </a:r>
          </a:p>
          <a:p>
            <a:r>
              <a:rPr lang="en-GB" sz="1200" kern="1200" dirty="0">
                <a:solidFill>
                  <a:schemeClr val="tx1"/>
                </a:solidFill>
                <a:effectLst/>
                <a:latin typeface="+mn-lt"/>
                <a:ea typeface="+mn-ea"/>
                <a:cs typeface="+mn-cs"/>
              </a:rPr>
              <a:t>Create a page that looks similar to this with:</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similar layout and  information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text (this can be any text – just play about with fonts, sizes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table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formatting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images - try inserting an image from file (see course data) and also searching for images online.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note the text styles/formatting in the </a:t>
            </a:r>
            <a:r>
              <a:rPr lang="en-GB" sz="1200" i="1" kern="1200" dirty="0">
                <a:solidFill>
                  <a:schemeClr val="tx1"/>
                </a:solidFill>
                <a:effectLst/>
                <a:latin typeface="+mn-lt"/>
                <a:ea typeface="+mn-ea"/>
                <a:cs typeface="+mn-cs"/>
              </a:rPr>
              <a:t>Protocol</a:t>
            </a:r>
            <a:r>
              <a:rPr lang="en-GB" sz="1200" i="0" kern="1200" baseline="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40</a:t>
            </a:fld>
            <a:endParaRPr lang="en-GB"/>
          </a:p>
        </p:txBody>
      </p:sp>
    </p:spTree>
    <p:extLst>
      <p:ext uri="{BB962C8B-B14F-4D97-AF65-F5344CB8AC3E}">
        <p14:creationId xmlns:p14="http://schemas.microsoft.com/office/powerpoint/2010/main" val="38539473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As well as adding text and images, you can also add files and hyperlinks.</a:t>
            </a:r>
          </a:p>
        </p:txBody>
      </p:sp>
      <p:sp>
        <p:nvSpPr>
          <p:cNvPr id="4" name="Slide Number Placeholder 3"/>
          <p:cNvSpPr>
            <a:spLocks noGrp="1"/>
          </p:cNvSpPr>
          <p:nvPr>
            <p:ph type="sldNum" sz="quarter" idx="10"/>
          </p:nvPr>
        </p:nvSpPr>
        <p:spPr/>
        <p:txBody>
          <a:bodyPr/>
          <a:lstStyle/>
          <a:p>
            <a:fld id="{4FC4B29E-24DA-4A1A-97E1-B9D6540849F6}" type="slidenum">
              <a:rPr lang="en-GB" smtClean="0"/>
              <a:t>41</a:t>
            </a:fld>
            <a:endParaRPr lang="en-GB"/>
          </a:p>
        </p:txBody>
      </p:sp>
    </p:spTree>
    <p:extLst>
      <p:ext uri="{BB962C8B-B14F-4D97-AF65-F5344CB8AC3E}">
        <p14:creationId xmlns:p14="http://schemas.microsoft.com/office/powerpoint/2010/main" val="14498967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200" kern="1200" baseline="0" dirty="0">
                <a:solidFill>
                  <a:schemeClr val="tx1"/>
                </a:solidFill>
                <a:effectLst/>
                <a:latin typeface="+mn-lt"/>
                <a:ea typeface="+mn-ea"/>
                <a:cs typeface="+mn-cs"/>
              </a:rPr>
              <a:t>There are a couple of ways to include a file in your </a:t>
            </a:r>
            <a:r>
              <a:rPr lang="en-GB" sz="1200" kern="1200" baseline="0" dirty="0" err="1">
                <a:solidFill>
                  <a:schemeClr val="tx1"/>
                </a:solidFill>
                <a:effectLst/>
                <a:latin typeface="+mn-lt"/>
                <a:ea typeface="+mn-ea"/>
                <a:cs typeface="+mn-cs"/>
              </a:rPr>
              <a:t>Onenote</a:t>
            </a:r>
            <a:r>
              <a:rPr lang="en-GB" sz="1200" kern="1200" baseline="0" dirty="0">
                <a:solidFill>
                  <a:schemeClr val="tx1"/>
                </a:solidFill>
                <a:effectLst/>
                <a:latin typeface="+mn-lt"/>
                <a:ea typeface="+mn-ea"/>
                <a:cs typeface="+mn-cs"/>
              </a:rPr>
              <a:t> notebook:</a:t>
            </a:r>
          </a:p>
          <a:p>
            <a:pPr marL="228600" indent="-228600">
              <a:buFont typeface="+mj-lt"/>
              <a:buAutoNum type="arabicPeriod"/>
            </a:pPr>
            <a:r>
              <a:rPr lang="en-GB" sz="1200" kern="1200" baseline="0" dirty="0">
                <a:solidFill>
                  <a:schemeClr val="tx1"/>
                </a:solidFill>
                <a:effectLst/>
                <a:latin typeface="+mn-lt"/>
                <a:ea typeface="+mn-ea"/>
                <a:cs typeface="+mn-cs"/>
              </a:rPr>
              <a:t>Insert File Attachment, </a:t>
            </a:r>
          </a:p>
          <a:p>
            <a:pPr marL="0" indent="0">
              <a:buFont typeface="+mj-lt"/>
              <a:buNone/>
            </a:pPr>
            <a:r>
              <a:rPr lang="en-GB" sz="1200" kern="1200" baseline="0" dirty="0">
                <a:solidFill>
                  <a:schemeClr val="tx1"/>
                </a:solidFill>
                <a:effectLst/>
                <a:latin typeface="+mn-lt"/>
                <a:ea typeface="+mn-ea"/>
                <a:cs typeface="+mn-cs"/>
              </a:rPr>
              <a:t>	it will add/embed all file types. </a:t>
            </a:r>
          </a:p>
          <a:p>
            <a:r>
              <a:rPr lang="en-GB" sz="1200" kern="1200" baseline="0" dirty="0">
                <a:solidFill>
                  <a:schemeClr val="tx1"/>
                </a:solidFill>
                <a:effectLst/>
                <a:latin typeface="+mn-lt"/>
                <a:ea typeface="+mn-ea"/>
                <a:cs typeface="+mn-cs"/>
              </a:rPr>
              <a:t>	You just see the file icon, it will open elsewhere (</a:t>
            </a:r>
            <a:r>
              <a:rPr lang="en-GB" sz="1200" kern="1200" baseline="0" dirty="0" err="1">
                <a:solidFill>
                  <a:schemeClr val="tx1"/>
                </a:solidFill>
                <a:effectLst/>
                <a:latin typeface="+mn-lt"/>
                <a:ea typeface="+mn-ea"/>
                <a:cs typeface="+mn-cs"/>
              </a:rPr>
              <a:t>eg</a:t>
            </a:r>
            <a:r>
              <a:rPr lang="en-GB" sz="1200" kern="1200" baseline="0" dirty="0">
                <a:solidFill>
                  <a:schemeClr val="tx1"/>
                </a:solidFill>
                <a:effectLst/>
                <a:latin typeface="+mn-lt"/>
                <a:ea typeface="+mn-ea"/>
                <a:cs typeface="+mn-cs"/>
              </a:rPr>
              <a:t>. excel)</a:t>
            </a:r>
          </a:p>
          <a:p>
            <a:r>
              <a:rPr lang="en-GB" sz="1200" kern="1200" baseline="0" dirty="0">
                <a:solidFill>
                  <a:schemeClr val="tx1"/>
                </a:solidFill>
                <a:effectLst/>
                <a:latin typeface="+mn-lt"/>
                <a:ea typeface="+mn-ea"/>
                <a:cs typeface="+mn-cs"/>
              </a:rPr>
              <a:t>	You can also drag and drop files to embed</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FC4B29E-24DA-4A1A-97E1-B9D6540849F6}" type="slidenum">
              <a:rPr lang="en-GB" smtClean="0"/>
              <a:t>42</a:t>
            </a:fld>
            <a:endParaRPr lang="en-GB"/>
          </a:p>
        </p:txBody>
      </p:sp>
    </p:spTree>
    <p:extLst>
      <p:ext uri="{BB962C8B-B14F-4D97-AF65-F5344CB8AC3E}">
        <p14:creationId xmlns:p14="http://schemas.microsoft.com/office/powerpoint/2010/main" val="2144938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2.</a:t>
            </a:r>
            <a:r>
              <a:rPr lang="en-GB" sz="1200" kern="1200" baseline="0" dirty="0">
                <a:solidFill>
                  <a:schemeClr val="tx1"/>
                </a:solidFill>
                <a:effectLst/>
                <a:latin typeface="+mn-lt"/>
                <a:ea typeface="+mn-ea"/>
                <a:cs typeface="+mn-cs"/>
              </a:rPr>
              <a:t> File Printout</a:t>
            </a:r>
          </a:p>
          <a:p>
            <a:r>
              <a:rPr lang="en-GB" sz="1200" kern="1200" dirty="0">
                <a:solidFill>
                  <a:schemeClr val="tx1"/>
                </a:solidFill>
                <a:effectLst/>
                <a:latin typeface="+mn-lt"/>
                <a:ea typeface="+mn-ea"/>
                <a:cs typeface="+mn-cs"/>
              </a:rPr>
              <a:t>You can include a file in your one note notebook using </a:t>
            </a:r>
            <a:r>
              <a:rPr lang="en-GB" sz="1200" b="1" kern="1200" dirty="0">
                <a:solidFill>
                  <a:schemeClr val="tx1"/>
                </a:solidFill>
                <a:effectLst/>
                <a:latin typeface="+mn-lt"/>
                <a:ea typeface="+mn-ea"/>
                <a:cs typeface="+mn-cs"/>
              </a:rPr>
              <a:t>Insert &gt; File Printout </a:t>
            </a:r>
            <a:r>
              <a:rPr lang="en-GB" sz="1200" kern="1200" dirty="0">
                <a:solidFill>
                  <a:schemeClr val="tx1"/>
                </a:solidFill>
                <a:effectLst/>
                <a:latin typeface="+mn-lt"/>
                <a:ea typeface="+mn-ea"/>
                <a:cs typeface="+mn-cs"/>
              </a:rPr>
              <a:t>and navigating to the file you wish to include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It gives you the file</a:t>
            </a:r>
            <a:r>
              <a:rPr lang="en-GB" sz="1200" kern="1200" baseline="0" dirty="0">
                <a:solidFill>
                  <a:schemeClr val="tx1"/>
                </a:solidFill>
                <a:effectLst/>
                <a:latin typeface="+mn-lt"/>
                <a:ea typeface="+mn-ea"/>
                <a:cs typeface="+mn-cs"/>
              </a:rPr>
              <a:t> icon but also a </a:t>
            </a:r>
            <a:r>
              <a:rPr lang="en-GB" sz="1200" b="1" kern="1200" baseline="0" dirty="0">
                <a:solidFill>
                  <a:schemeClr val="tx1"/>
                </a:solidFill>
                <a:effectLst/>
                <a:latin typeface="+mn-lt"/>
                <a:ea typeface="+mn-ea"/>
                <a:cs typeface="+mn-cs"/>
              </a:rPr>
              <a:t>pdf</a:t>
            </a:r>
            <a:r>
              <a:rPr lang="en-GB" sz="1200" kern="1200" baseline="0" dirty="0">
                <a:solidFill>
                  <a:schemeClr val="tx1"/>
                </a:solidFill>
                <a:effectLst/>
                <a:latin typeface="+mn-lt"/>
                <a:ea typeface="+mn-ea"/>
                <a:cs typeface="+mn-cs"/>
              </a:rPr>
              <a:t>-like display/view of the file inside your notebook.</a:t>
            </a:r>
            <a:endParaRPr lang="en-GB" sz="1200" kern="120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You can only add word or pdf files as a file printout (in the online version).</a:t>
            </a:r>
          </a:p>
          <a:p>
            <a:r>
              <a:rPr lang="en-GB" sz="1200" kern="1200" baseline="0" dirty="0">
                <a:solidFill>
                  <a:schemeClr val="tx1"/>
                </a:solidFill>
                <a:effectLst/>
                <a:latin typeface="+mn-lt"/>
                <a:ea typeface="+mn-ea"/>
                <a:cs typeface="+mn-cs"/>
              </a:rPr>
              <a:t>(2016 you can add other file types </a:t>
            </a:r>
            <a:r>
              <a:rPr lang="en-GB" sz="1200" kern="1200" baseline="0" dirty="0" err="1">
                <a:solidFill>
                  <a:schemeClr val="tx1"/>
                </a:solidFill>
                <a:effectLst/>
                <a:latin typeface="+mn-lt"/>
                <a:ea typeface="+mn-ea"/>
                <a:cs typeface="+mn-cs"/>
              </a:rPr>
              <a:t>eg</a:t>
            </a:r>
            <a:r>
              <a:rPr lang="en-GB" sz="1200" kern="1200" baseline="0" dirty="0">
                <a:solidFill>
                  <a:schemeClr val="tx1"/>
                </a:solidFill>
                <a:effectLst/>
                <a:latin typeface="+mn-lt"/>
                <a:ea typeface="+mn-ea"/>
                <a:cs typeface="+mn-cs"/>
              </a:rPr>
              <a:t>. excel)</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43</a:t>
            </a:fld>
            <a:endParaRPr lang="en-GB"/>
          </a:p>
        </p:txBody>
      </p:sp>
    </p:spTree>
    <p:extLst>
      <p:ext uri="{BB962C8B-B14F-4D97-AF65-F5344CB8AC3E}">
        <p14:creationId xmlns:p14="http://schemas.microsoft.com/office/powerpoint/2010/main" val="1686275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You can add hyperlinks to</a:t>
            </a:r>
            <a:r>
              <a:rPr lang="en-GB" baseline="0" dirty="0"/>
              <a:t> your notebook to link to </a:t>
            </a:r>
            <a:r>
              <a:rPr lang="en-GB" b="1" baseline="0" dirty="0"/>
              <a:t>webpages </a:t>
            </a:r>
            <a:r>
              <a:rPr lang="en-GB" baseline="0" dirty="0"/>
              <a:t>or to other </a:t>
            </a:r>
            <a:r>
              <a:rPr lang="en-GB" b="1" baseline="0" dirty="0"/>
              <a:t>pages, sections or </a:t>
            </a:r>
            <a:r>
              <a:rPr lang="en-GB" b="0" baseline="0" dirty="0"/>
              <a:t>notebooks (just copy the URL for the page/section/notebook).</a:t>
            </a:r>
          </a:p>
          <a:p>
            <a:endParaRPr lang="en-GB" b="1" baseline="0" dirty="0"/>
          </a:p>
          <a:p>
            <a:r>
              <a:rPr lang="en-GB" baseline="0" dirty="0"/>
              <a:t>Go to </a:t>
            </a:r>
            <a:r>
              <a:rPr lang="en-GB" b="1" baseline="0" dirty="0"/>
              <a:t>Insert &gt; Link </a:t>
            </a:r>
            <a:r>
              <a:rPr lang="en-GB" baseline="0" dirty="0"/>
              <a:t>and then you can add the text you’d like to display along with the actual web address.</a:t>
            </a:r>
          </a:p>
          <a:p>
            <a:endParaRPr lang="en-GB" baseline="0" dirty="0"/>
          </a:p>
          <a:p>
            <a:r>
              <a:rPr lang="en-GB" baseline="0" dirty="0"/>
              <a:t>Pages, sections or notebooks: Just copy the URL for the page you want and type the text you would like to appear to create a hyperlink.</a:t>
            </a:r>
          </a:p>
          <a:p>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44</a:t>
            </a:fld>
            <a:endParaRPr lang="en-GB"/>
          </a:p>
        </p:txBody>
      </p:sp>
    </p:spTree>
    <p:extLst>
      <p:ext uri="{BB962C8B-B14F-4D97-AF65-F5344CB8AC3E}">
        <p14:creationId xmlns:p14="http://schemas.microsoft.com/office/powerpoint/2010/main" val="923469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For data stored on websites, such as Sierra, you can create a </a:t>
            </a:r>
            <a:r>
              <a:rPr lang="en-GB" b="1" baseline="0" dirty="0"/>
              <a:t>hyperlink. </a:t>
            </a:r>
          </a:p>
          <a:p>
            <a:r>
              <a:rPr lang="en-GB" dirty="0"/>
              <a:t>We</a:t>
            </a:r>
            <a:r>
              <a:rPr lang="en-GB" baseline="0" dirty="0"/>
              <a:t> n</a:t>
            </a:r>
            <a:r>
              <a:rPr lang="en-GB" dirty="0"/>
              <a:t>eed to think about what to do regarding large datasets which are too big to insert into One Note, but be mindful of the legal requirements for data to be retrievable</a:t>
            </a:r>
            <a:r>
              <a:rPr lang="en-GB" baseline="0" dirty="0"/>
              <a:t> (more on specific data types later).</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45</a:t>
            </a:fld>
            <a:endParaRPr lang="en-GB"/>
          </a:p>
        </p:txBody>
      </p:sp>
    </p:spTree>
    <p:extLst>
      <p:ext uri="{BB962C8B-B14F-4D97-AF65-F5344CB8AC3E}">
        <p14:creationId xmlns:p14="http://schemas.microsoft.com/office/powerpoint/2010/main" val="4387163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There are two ways</a:t>
            </a:r>
            <a:r>
              <a:rPr lang="en-GB" baseline="0" dirty="0"/>
              <a:t> to include information on file stored elsewhere.</a:t>
            </a: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46</a:t>
            </a:fld>
            <a:endParaRPr lang="en-GB"/>
          </a:p>
        </p:txBody>
      </p:sp>
    </p:spTree>
    <p:extLst>
      <p:ext uri="{BB962C8B-B14F-4D97-AF65-F5344CB8AC3E}">
        <p14:creationId xmlns:p14="http://schemas.microsoft.com/office/powerpoint/2010/main" val="24815426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228600" indent="-228600">
              <a:buAutoNum type="arabicPeriod"/>
            </a:pPr>
            <a:r>
              <a:rPr lang="en-GB" dirty="0"/>
              <a:t>You can simply report the location of where files/data is stored.</a:t>
            </a:r>
          </a:p>
          <a:p>
            <a:pPr marL="0" indent="0">
              <a:buFont typeface="+mj-lt"/>
              <a:buNone/>
            </a:pPr>
            <a:endParaRPr lang="en-GB" dirty="0"/>
          </a:p>
          <a:p>
            <a:pPr marL="0" indent="0">
              <a:buFont typeface="+mj-lt"/>
              <a:buNone/>
            </a:pPr>
            <a:r>
              <a:rPr lang="en-GB" dirty="0"/>
              <a:t>Give file location:</a:t>
            </a:r>
          </a:p>
          <a:p>
            <a:pPr marL="914400" lvl="1" indent="-514350">
              <a:buFont typeface="Arial" panose="020B0604020202020204" pitchFamily="34" charset="0"/>
              <a:buChar char="•"/>
            </a:pPr>
            <a:r>
              <a:rPr lang="en-GB" b="1" dirty="0"/>
              <a:t>Shift + Right Click </a:t>
            </a:r>
            <a:r>
              <a:rPr lang="en-GB" dirty="0"/>
              <a:t>on file in finder &gt; copy as path</a:t>
            </a:r>
          </a:p>
          <a:p>
            <a:pPr marL="914400" lvl="1" indent="-514350">
              <a:buFont typeface="Arial" panose="020B0604020202020204" pitchFamily="34" charset="0"/>
              <a:buChar char="•"/>
            </a:pPr>
            <a:r>
              <a:rPr lang="en-GB" dirty="0"/>
              <a:t>Paste text into OneNote as a record of where the file is stored</a:t>
            </a:r>
          </a:p>
          <a:p>
            <a:pPr marL="914400" lvl="1" indent="-514350">
              <a:buFont typeface="Arial" panose="020B0604020202020204" pitchFamily="34" charset="0"/>
              <a:buChar char="•"/>
            </a:pPr>
            <a:r>
              <a:rPr lang="en-GB" dirty="0"/>
              <a:t>Make sure the file location doesn’t change</a:t>
            </a:r>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47</a:t>
            </a:fld>
            <a:endParaRPr lang="en-GB"/>
          </a:p>
        </p:txBody>
      </p:sp>
    </p:spTree>
    <p:extLst>
      <p:ext uri="{BB962C8B-B14F-4D97-AF65-F5344CB8AC3E}">
        <p14:creationId xmlns:p14="http://schemas.microsoft.com/office/powerpoint/2010/main" val="37283534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48</a:t>
            </a:fld>
            <a:endParaRPr lang="en-GB"/>
          </a:p>
        </p:txBody>
      </p:sp>
    </p:spTree>
    <p:extLst>
      <p:ext uri="{BB962C8B-B14F-4D97-AF65-F5344CB8AC3E}">
        <p14:creationId xmlns:p14="http://schemas.microsoft.com/office/powerpoint/2010/main" val="23514259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This inserts a copy of the file location – but not a link.</a:t>
            </a:r>
          </a:p>
          <a:p>
            <a:r>
              <a:rPr lang="en-GB" dirty="0"/>
              <a:t>It</a:t>
            </a:r>
            <a:r>
              <a:rPr lang="en-GB" baseline="0" dirty="0"/>
              <a:t> is simply a</a:t>
            </a:r>
            <a:r>
              <a:rPr lang="en-GB" dirty="0"/>
              <a:t> record of where your data is stored.</a:t>
            </a:r>
          </a:p>
        </p:txBody>
      </p:sp>
      <p:sp>
        <p:nvSpPr>
          <p:cNvPr id="4" name="Slide Number Placeholder 3"/>
          <p:cNvSpPr>
            <a:spLocks noGrp="1"/>
          </p:cNvSpPr>
          <p:nvPr>
            <p:ph type="sldNum" sz="quarter" idx="10"/>
          </p:nvPr>
        </p:nvSpPr>
        <p:spPr/>
        <p:txBody>
          <a:bodyPr/>
          <a:lstStyle/>
          <a:p>
            <a:fld id="{4FC4B29E-24DA-4A1A-97E1-B9D6540849F6}" type="slidenum">
              <a:rPr lang="en-GB" smtClean="0"/>
              <a:t>49</a:t>
            </a:fld>
            <a:endParaRPr lang="en-GB"/>
          </a:p>
        </p:txBody>
      </p:sp>
    </p:spTree>
    <p:extLst>
      <p:ext uri="{BB962C8B-B14F-4D97-AF65-F5344CB8AC3E}">
        <p14:creationId xmlns:p14="http://schemas.microsoft.com/office/powerpoint/2010/main" val="893518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OneNote is not a single entity. There are different versions</a:t>
            </a:r>
            <a:r>
              <a:rPr lang="en-GB" baseline="0" dirty="0"/>
              <a:t> and different platforms with </a:t>
            </a:r>
            <a:r>
              <a:rPr lang="en-GB" dirty="0"/>
              <a:t>different features and functionality depending</a:t>
            </a:r>
            <a:r>
              <a:rPr lang="en-GB" baseline="0" dirty="0"/>
              <a:t> on the platform/version.</a:t>
            </a:r>
          </a:p>
          <a:p>
            <a:endParaRPr lang="en-GB" baseline="0" dirty="0"/>
          </a:p>
          <a:p>
            <a:r>
              <a:rPr lang="en-GB" baseline="0" dirty="0"/>
              <a:t>Currently (as of 5/2019), OneNote 2016 has the most features/functionality but is being ‘</a:t>
            </a:r>
            <a:r>
              <a:rPr lang="en-GB" baseline="0" dirty="0" err="1"/>
              <a:t>sunsetted</a:t>
            </a:r>
            <a:r>
              <a:rPr lang="en-GB" baseline="0" dirty="0"/>
              <a:t>’ – no longer developing and starting to stop supporting. It is a dead product.</a:t>
            </a:r>
          </a:p>
          <a:p>
            <a:endParaRPr lang="en-GB" baseline="0" dirty="0"/>
          </a:p>
          <a:p>
            <a:r>
              <a:rPr lang="en-GB" baseline="0" dirty="0"/>
              <a:t>Mac and online versions are very similar.</a:t>
            </a:r>
          </a:p>
          <a:p>
            <a:endParaRPr lang="en-GB" baseline="0" dirty="0"/>
          </a:p>
          <a:p>
            <a:r>
              <a:rPr lang="en-GB" baseline="0" dirty="0"/>
              <a:t>OneNote 10 is being developed and new features are being added all the time. At the moment it is a basic version similar to OneNote online.</a:t>
            </a:r>
          </a:p>
          <a:p>
            <a:endParaRPr lang="en-GB" baseline="0" dirty="0"/>
          </a:p>
          <a:p>
            <a:r>
              <a:rPr lang="en-GB" baseline="0" dirty="0"/>
              <a:t>The thinking is that in the future, the functionality will be more similar across platforms. OneNote10 has the same appearance as mac and online versions, which look different to OneNote 2016. OneNote 10 is likely to be a wrap around app so other versions will be broadly similar.</a:t>
            </a:r>
          </a:p>
          <a:p>
            <a:endParaRPr lang="en-GB" baseline="0" dirty="0"/>
          </a:p>
          <a:p>
            <a:r>
              <a:rPr lang="en-GB" baseline="0" dirty="0"/>
              <a:t>Today we’ll be looking at OneNote Online – it is completely cross platform and accessible form anywhere. It is our current universal framework.</a:t>
            </a:r>
          </a:p>
          <a:p>
            <a:endParaRPr lang="en-GB" baseline="0" dirty="0"/>
          </a:p>
          <a:p>
            <a:r>
              <a:rPr lang="en-GB" baseline="0" dirty="0"/>
              <a:t>You don’t </a:t>
            </a:r>
            <a:r>
              <a:rPr lang="en-GB" b="1" baseline="0" dirty="0"/>
              <a:t>need</a:t>
            </a:r>
            <a:r>
              <a:rPr lang="en-GB" baseline="0" dirty="0"/>
              <a:t> the additional features on OneNote2016 but you can always open your OneNote Online notebooks in OneNote 2016 if you have it on your computer and you’re used to working in that version.</a:t>
            </a:r>
          </a:p>
          <a:p>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5</a:t>
            </a:fld>
            <a:endParaRPr lang="en-GB"/>
          </a:p>
        </p:txBody>
      </p:sp>
    </p:spTree>
    <p:extLst>
      <p:ext uri="{BB962C8B-B14F-4D97-AF65-F5344CB8AC3E}">
        <p14:creationId xmlns:p14="http://schemas.microsoft.com/office/powerpoint/2010/main" val="6013610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2. You could turn this path into a URL</a:t>
            </a:r>
            <a:r>
              <a:rPr lang="en-GB" baseline="0" dirty="0"/>
              <a:t> (but not a dynamic link).</a:t>
            </a: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50</a:t>
            </a:fld>
            <a:endParaRPr lang="en-GB"/>
          </a:p>
        </p:txBody>
      </p:sp>
    </p:spTree>
    <p:extLst>
      <p:ext uri="{BB962C8B-B14F-4D97-AF65-F5344CB8AC3E}">
        <p14:creationId xmlns:p14="http://schemas.microsoft.com/office/powerpoint/2010/main" val="9981549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This inserts a copy of the file location – but not a link.</a:t>
            </a:r>
          </a:p>
          <a:p>
            <a:r>
              <a:rPr lang="en-GB" dirty="0"/>
              <a:t>It</a:t>
            </a:r>
            <a:r>
              <a:rPr lang="en-GB" baseline="0" dirty="0"/>
              <a:t> is simply a</a:t>
            </a:r>
            <a:r>
              <a:rPr lang="en-GB" dirty="0"/>
              <a:t> record of where your data is stored.</a:t>
            </a:r>
          </a:p>
        </p:txBody>
      </p:sp>
      <p:sp>
        <p:nvSpPr>
          <p:cNvPr id="4" name="Slide Number Placeholder 3"/>
          <p:cNvSpPr>
            <a:spLocks noGrp="1"/>
          </p:cNvSpPr>
          <p:nvPr>
            <p:ph type="sldNum" sz="quarter" idx="10"/>
          </p:nvPr>
        </p:nvSpPr>
        <p:spPr/>
        <p:txBody>
          <a:bodyPr/>
          <a:lstStyle/>
          <a:p>
            <a:fld id="{4FC4B29E-24DA-4A1A-97E1-B9D6540849F6}" type="slidenum">
              <a:rPr lang="en-GB" smtClean="0"/>
              <a:t>51</a:t>
            </a:fld>
            <a:endParaRPr lang="en-GB"/>
          </a:p>
        </p:txBody>
      </p:sp>
    </p:spTree>
    <p:extLst>
      <p:ext uri="{BB962C8B-B14F-4D97-AF65-F5344CB8AC3E}">
        <p14:creationId xmlns:p14="http://schemas.microsoft.com/office/powerpoint/2010/main" val="21426254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Exercise 4</a:t>
            </a:r>
          </a:p>
          <a:p>
            <a:r>
              <a:rPr lang="en-GB" sz="1200" kern="1200" dirty="0">
                <a:solidFill>
                  <a:schemeClr val="tx1"/>
                </a:solidFill>
                <a:effectLst/>
                <a:latin typeface="+mn-lt"/>
                <a:ea typeface="+mn-ea"/>
                <a:cs typeface="+mn-cs"/>
              </a:rPr>
              <a:t>You will find files in the course data file.</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Add an excel file as an attachment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Add a word document as a file printout.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Insert a link to a webpage.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Create a link to another page of your notebook.</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Using </a:t>
            </a:r>
            <a:r>
              <a:rPr lang="en-GB" sz="1200" i="1" kern="1200" dirty="0">
                <a:solidFill>
                  <a:schemeClr val="tx1"/>
                </a:solidFill>
                <a:effectLst/>
                <a:latin typeface="+mn-lt"/>
                <a:ea typeface="+mn-ea"/>
                <a:cs typeface="+mn-cs"/>
              </a:rPr>
              <a:t>copy to path</a:t>
            </a:r>
            <a:r>
              <a:rPr lang="en-GB" sz="1200" kern="1200" dirty="0">
                <a:solidFill>
                  <a:schemeClr val="tx1"/>
                </a:solidFill>
                <a:effectLst/>
                <a:latin typeface="+mn-lt"/>
                <a:ea typeface="+mn-ea"/>
                <a:cs typeface="+mn-cs"/>
              </a:rPr>
              <a:t>, create a non-dynamic link to a file in a saved location.</a:t>
            </a:r>
          </a:p>
          <a:p>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the finder/document library, </a:t>
            </a:r>
            <a:r>
              <a:rPr lang="en-GB" sz="1200" b="1" kern="1200" dirty="0">
                <a:solidFill>
                  <a:schemeClr val="tx1"/>
                </a:solidFill>
                <a:effectLst/>
                <a:latin typeface="+mn-lt"/>
                <a:ea typeface="+mn-ea"/>
                <a:cs typeface="+mn-cs"/>
              </a:rPr>
              <a:t>Shift</a:t>
            </a:r>
            <a:r>
              <a:rPr lang="en-GB" sz="1200" kern="1200" dirty="0">
                <a:solidFill>
                  <a:schemeClr val="tx1"/>
                </a:solidFill>
                <a:effectLst/>
                <a:latin typeface="+mn-lt"/>
                <a:ea typeface="+mn-ea"/>
                <a:cs typeface="+mn-cs"/>
              </a:rPr>
              <a:t> + right click on a file of your choice and select </a:t>
            </a:r>
          </a:p>
          <a:p>
            <a:r>
              <a:rPr lang="en-GB" sz="1200" i="1" kern="1200" dirty="0">
                <a:solidFill>
                  <a:schemeClr val="tx1"/>
                </a:solidFill>
                <a:effectLst/>
                <a:latin typeface="+mn-lt"/>
                <a:ea typeface="+mn-ea"/>
                <a:cs typeface="+mn-cs"/>
              </a:rPr>
              <a:t>copy as path</a:t>
            </a:r>
            <a:r>
              <a:rPr lang="en-GB"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Paste this path into OneNote – this is just a reference to the location</a:t>
            </a:r>
          </a:p>
          <a:p>
            <a:r>
              <a:rPr lang="en-GB" sz="1200" kern="1200" dirty="0">
                <a:solidFill>
                  <a:schemeClr val="tx1"/>
                </a:solidFill>
                <a:effectLst/>
                <a:latin typeface="+mn-lt"/>
                <a:ea typeface="+mn-ea"/>
                <a:cs typeface="+mn-cs"/>
              </a:rPr>
              <a:t> Possibly: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Remove ‘http’ at the beginning and replace with ‘file//’, then change all of the backslashes to forward slashes</a:t>
            </a:r>
          </a:p>
          <a:p>
            <a:pPr lvl="0"/>
            <a:r>
              <a:rPr lang="en-GB" sz="1200" kern="1200" dirty="0">
                <a:solidFill>
                  <a:schemeClr val="tx1"/>
                </a:solidFill>
                <a:effectLst/>
                <a:latin typeface="+mn-lt"/>
                <a:ea typeface="+mn-ea"/>
                <a:cs typeface="+mn-cs"/>
              </a:rPr>
              <a:t>Copy and paste this into your browser – it should now direct you to the file</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52</a:t>
            </a:fld>
            <a:endParaRPr lang="en-GB"/>
          </a:p>
        </p:txBody>
      </p:sp>
    </p:spTree>
    <p:extLst>
      <p:ext uri="{BB962C8B-B14F-4D97-AF65-F5344CB8AC3E}">
        <p14:creationId xmlns:p14="http://schemas.microsoft.com/office/powerpoint/2010/main" val="162513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Some other tools which might be useful in a laboratory notebook are</a:t>
            </a:r>
          </a:p>
          <a:p>
            <a:pPr marL="171450" indent="-171450">
              <a:buFont typeface="Arial" panose="020B0604020202020204" pitchFamily="34" charset="0"/>
              <a:buChar char="•"/>
            </a:pPr>
            <a:r>
              <a:rPr lang="en-US" dirty="0"/>
              <a:t>Drawing</a:t>
            </a:r>
            <a:r>
              <a:rPr lang="en-US" baseline="0" dirty="0"/>
              <a:t> tools</a:t>
            </a:r>
          </a:p>
          <a:p>
            <a:pPr marL="171450" indent="-171450">
              <a:buFont typeface="Arial" panose="020B0604020202020204" pitchFamily="34" charset="0"/>
              <a:buChar char="•"/>
            </a:pPr>
            <a:r>
              <a:rPr lang="en-US" baseline="0" dirty="0"/>
              <a:t>Creating to-do lists</a:t>
            </a:r>
          </a:p>
          <a:p>
            <a:pPr marL="171450" indent="-171450">
              <a:buFont typeface="Arial" panose="020B0604020202020204" pitchFamily="34" charset="0"/>
              <a:buChar char="•"/>
            </a:pPr>
            <a:r>
              <a:rPr lang="en-US" baseline="0" dirty="0"/>
              <a:t>Quick notes</a:t>
            </a:r>
          </a:p>
          <a:p>
            <a:pPr marL="171450" indent="-171450">
              <a:buFont typeface="Arial" panose="020B0604020202020204" pitchFamily="34" charset="0"/>
              <a:buChar char="•"/>
            </a:pPr>
            <a:r>
              <a:rPr lang="en-US" baseline="0" dirty="0"/>
              <a:t>Time and date</a:t>
            </a:r>
          </a:p>
          <a:p>
            <a:pPr marL="171450" indent="-171450">
              <a:buFont typeface="Arial" panose="020B0604020202020204" pitchFamily="34" charset="0"/>
              <a:buChar char="•"/>
            </a:pPr>
            <a:r>
              <a:rPr lang="en-US" baseline="0" dirty="0"/>
              <a:t>Table of contents</a:t>
            </a:r>
          </a:p>
          <a:p>
            <a:pPr marL="171450" indent="-171450">
              <a:buFont typeface="Arial" panose="020B0604020202020204" pitchFamily="34" charset="0"/>
              <a:buChar char="•"/>
            </a:pPr>
            <a:r>
              <a:rPr lang="en-US" baseline="0" dirty="0"/>
              <a:t>Page backgrounds and lines</a:t>
            </a:r>
          </a:p>
          <a:p>
            <a:pPr marL="171450" indent="-171450">
              <a:buFont typeface="Arial" panose="020B0604020202020204" pitchFamily="34" charset="0"/>
              <a:buChar char="•"/>
            </a:pPr>
            <a:r>
              <a:rPr lang="en-US" baseline="0" dirty="0" err="1"/>
              <a:t>Maths</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FC4B29E-24DA-4A1A-97E1-B9D6540849F6}" type="slidenum">
              <a:rPr lang="en-GB" smtClean="0"/>
              <a:t>53</a:t>
            </a:fld>
            <a:endParaRPr lang="en-GB"/>
          </a:p>
        </p:txBody>
      </p:sp>
    </p:spTree>
    <p:extLst>
      <p:ext uri="{BB962C8B-B14F-4D97-AF65-F5344CB8AC3E}">
        <p14:creationId xmlns:p14="http://schemas.microsoft.com/office/powerpoint/2010/main" val="28239182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dirty="0"/>
          </a:p>
          <a:p>
            <a:r>
              <a:rPr lang="en-GB" dirty="0"/>
              <a:t>Go to draw menu to choose a pen and draw with your mouse or finger/stylus on a touch screen.</a:t>
            </a:r>
          </a:p>
          <a:p>
            <a:r>
              <a:rPr lang="en-GB" dirty="0"/>
              <a:t>You can use this to draw freehand on the screen.</a:t>
            </a:r>
          </a:p>
        </p:txBody>
      </p:sp>
      <p:sp>
        <p:nvSpPr>
          <p:cNvPr id="4" name="Slide Number Placeholder 3"/>
          <p:cNvSpPr>
            <a:spLocks noGrp="1"/>
          </p:cNvSpPr>
          <p:nvPr>
            <p:ph type="sldNum" sz="quarter" idx="10"/>
          </p:nvPr>
        </p:nvSpPr>
        <p:spPr/>
        <p:txBody>
          <a:bodyPr/>
          <a:lstStyle/>
          <a:p>
            <a:fld id="{4FC4B29E-24DA-4A1A-97E1-B9D6540849F6}" type="slidenum">
              <a:rPr lang="en-GB" smtClean="0"/>
              <a:t>54</a:t>
            </a:fld>
            <a:endParaRPr lang="en-GB"/>
          </a:p>
        </p:txBody>
      </p:sp>
    </p:spTree>
    <p:extLst>
      <p:ext uri="{BB962C8B-B14F-4D97-AF65-F5344CB8AC3E}">
        <p14:creationId xmlns:p14="http://schemas.microsoft.com/office/powerpoint/2010/main" val="29178936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Windows + S to take a clipping (send to a location or to clipboard)</a:t>
            </a:r>
          </a:p>
          <a:p>
            <a:endParaRPr lang="en-GB" dirty="0"/>
          </a:p>
          <a:p>
            <a:r>
              <a:rPr lang="en-GB" dirty="0"/>
              <a:t>You can insert file printout – but only word or pdf file! (so you’ll need to convert)– and then annotate using the </a:t>
            </a:r>
            <a:r>
              <a:rPr lang="en-GB" i="1" dirty="0"/>
              <a:t>Draw</a:t>
            </a:r>
            <a:r>
              <a:rPr lang="en-GB" dirty="0"/>
              <a:t> tool.</a:t>
            </a:r>
          </a:p>
        </p:txBody>
      </p:sp>
      <p:sp>
        <p:nvSpPr>
          <p:cNvPr id="4" name="Slide Number Placeholder 3"/>
          <p:cNvSpPr>
            <a:spLocks noGrp="1"/>
          </p:cNvSpPr>
          <p:nvPr>
            <p:ph type="sldNum" sz="quarter" idx="10"/>
          </p:nvPr>
        </p:nvSpPr>
        <p:spPr/>
        <p:txBody>
          <a:bodyPr/>
          <a:lstStyle/>
          <a:p>
            <a:fld id="{4FC4B29E-24DA-4A1A-97E1-B9D6540849F6}" type="slidenum">
              <a:rPr lang="en-GB" smtClean="0"/>
              <a:t>55</a:t>
            </a:fld>
            <a:endParaRPr lang="en-GB"/>
          </a:p>
        </p:txBody>
      </p:sp>
    </p:spTree>
    <p:extLst>
      <p:ext uri="{BB962C8B-B14F-4D97-AF65-F5344CB8AC3E}">
        <p14:creationId xmlns:p14="http://schemas.microsoft.com/office/powerpoint/2010/main" val="12641845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You can use the </a:t>
            </a:r>
            <a:r>
              <a:rPr lang="en-GB" i="1" dirty="0"/>
              <a:t>Draw</a:t>
            </a:r>
            <a:r>
              <a:rPr lang="en-GB" dirty="0"/>
              <a:t> tool to annotate/mark up gel images etc.</a:t>
            </a:r>
          </a:p>
          <a:p>
            <a:endParaRPr lang="en-GB" dirty="0"/>
          </a:p>
          <a:p>
            <a:r>
              <a:rPr lang="en-GB" dirty="0"/>
              <a:t>However, be aware that the image and annotations are not ‘grouped’ so could become dissociated (especially if you move things around). Many find it easier</a:t>
            </a:r>
            <a:r>
              <a:rPr lang="en-GB" baseline="0" dirty="0"/>
              <a:t> - </a:t>
            </a:r>
            <a:r>
              <a:rPr lang="en-GB" dirty="0"/>
              <a:t>especially if you are labelling</a:t>
            </a:r>
            <a:r>
              <a:rPr lang="en-GB" baseline="0" dirty="0"/>
              <a:t> -</a:t>
            </a:r>
            <a:r>
              <a:rPr lang="en-GB" dirty="0"/>
              <a:t> to annotate in a different programme, e.g. </a:t>
            </a:r>
            <a:r>
              <a:rPr lang="en-GB" dirty="0" err="1"/>
              <a:t>Powerpoint</a:t>
            </a:r>
            <a:r>
              <a:rPr lang="en-GB" dirty="0"/>
              <a:t>, and then</a:t>
            </a:r>
            <a:r>
              <a:rPr lang="en-GB" baseline="0" dirty="0"/>
              <a:t> insert the compound image.</a:t>
            </a:r>
          </a:p>
          <a:p>
            <a:endParaRPr lang="en-GB" baseline="0" dirty="0"/>
          </a:p>
          <a:p>
            <a:r>
              <a:rPr lang="en-GB" baseline="0" dirty="0"/>
              <a:t>Remember that the high quality may not be preserved when you insert an image into OneNote so you’ll need to store the original image somewhere and note how and where to find it as well.</a:t>
            </a:r>
          </a:p>
          <a:p>
            <a:endParaRPr lang="en-GB" dirty="0"/>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56</a:t>
            </a:fld>
            <a:endParaRPr lang="en-GB"/>
          </a:p>
        </p:txBody>
      </p:sp>
    </p:spTree>
    <p:extLst>
      <p:ext uri="{BB962C8B-B14F-4D97-AF65-F5344CB8AC3E}">
        <p14:creationId xmlns:p14="http://schemas.microsoft.com/office/powerpoint/2010/main" val="327015199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You </a:t>
            </a:r>
            <a:r>
              <a:rPr lang="en-GB" i="1" dirty="0"/>
              <a:t>can</a:t>
            </a:r>
            <a:r>
              <a:rPr lang="en-GB" dirty="0"/>
              <a:t> type in a text box and then move it over the image, change font colour/size</a:t>
            </a:r>
            <a:r>
              <a:rPr lang="en-GB" baseline="0" dirty="0"/>
              <a:t> </a:t>
            </a:r>
            <a:r>
              <a:rPr lang="en-GB" baseline="0" dirty="0" err="1"/>
              <a:t>etc</a:t>
            </a:r>
            <a:r>
              <a:rPr lang="en-GB" baseline="0" dirty="0"/>
              <a:t> as appropriate, but the same issues exist – the text and image are not ‘grouped’ so can move independently.</a:t>
            </a:r>
          </a:p>
          <a:p>
            <a:endParaRPr lang="en-GB" baseline="0" dirty="0"/>
          </a:p>
          <a:p>
            <a:r>
              <a:rPr lang="en-GB" baseline="0" dirty="0"/>
              <a:t>Many recommend annotating images in another programme </a:t>
            </a:r>
            <a:r>
              <a:rPr lang="en-GB" baseline="0" dirty="0" err="1"/>
              <a:t>eg</a:t>
            </a:r>
            <a:r>
              <a:rPr lang="en-GB" baseline="0" dirty="0"/>
              <a:t> </a:t>
            </a:r>
            <a:r>
              <a:rPr lang="en-GB" baseline="0" dirty="0" err="1"/>
              <a:t>powerpoint</a:t>
            </a:r>
            <a:r>
              <a:rPr lang="en-GB" baseline="0" dirty="0"/>
              <a:t> and then importing that into OneNote (remembering to keep a copy and record of the actual file somewhere safe and retrievable).</a:t>
            </a:r>
          </a:p>
          <a:p>
            <a:endParaRPr lang="en-GB" dirty="0"/>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57</a:t>
            </a:fld>
            <a:endParaRPr lang="en-GB"/>
          </a:p>
        </p:txBody>
      </p:sp>
    </p:spTree>
    <p:extLst>
      <p:ext uri="{BB962C8B-B14F-4D97-AF65-F5344CB8AC3E}">
        <p14:creationId xmlns:p14="http://schemas.microsoft.com/office/powerpoint/2010/main" val="36872327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Add</a:t>
            </a:r>
            <a:r>
              <a:rPr lang="en-GB" baseline="0" dirty="0"/>
              <a:t> a to do list, mark as done, flag for follow up, mark as important, a question , an idea etc…</a:t>
            </a:r>
          </a:p>
          <a:p>
            <a:r>
              <a:rPr lang="en-GB" baseline="0" dirty="0"/>
              <a:t>There are many tags to choose from.</a:t>
            </a: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58</a:t>
            </a:fld>
            <a:endParaRPr lang="en-GB"/>
          </a:p>
        </p:txBody>
      </p:sp>
    </p:spTree>
    <p:extLst>
      <p:ext uri="{BB962C8B-B14F-4D97-AF65-F5344CB8AC3E}">
        <p14:creationId xmlns:p14="http://schemas.microsoft.com/office/powerpoint/2010/main" val="1861370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Create  a Table of Contents with Links</a:t>
            </a:r>
          </a:p>
          <a:p>
            <a:pPr marL="171450" indent="-171450">
              <a:buFont typeface="Arial" panose="020B0604020202020204" pitchFamily="34" charset="0"/>
              <a:buChar char="•"/>
            </a:pPr>
            <a:r>
              <a:rPr lang="en-GB" dirty="0"/>
              <a:t>2016: </a:t>
            </a:r>
            <a:r>
              <a:rPr lang="en-GB" b="1" dirty="0"/>
              <a:t>Insert &gt; Link &gt; My Notebook</a:t>
            </a:r>
          </a:p>
          <a:p>
            <a:pPr marL="0" indent="0">
              <a:buNone/>
            </a:pPr>
            <a:r>
              <a:rPr lang="en-GB" b="1" dirty="0"/>
              <a:t>	</a:t>
            </a:r>
            <a:r>
              <a:rPr lang="en-GB" dirty="0"/>
              <a:t>and navigate through the Sections/pages 	to add</a:t>
            </a:r>
          </a:p>
          <a:p>
            <a:pPr marL="171450" indent="-171450">
              <a:buFont typeface="Arial" panose="020B0604020202020204" pitchFamily="34" charset="0"/>
              <a:buChar char="•"/>
            </a:pPr>
            <a:r>
              <a:rPr lang="en-GB" dirty="0"/>
              <a:t>OneNote 2016, 10 and mac – use</a:t>
            </a:r>
            <a:r>
              <a:rPr lang="en-GB" baseline="0" dirty="0"/>
              <a:t> double square brackets around page title to create a dynamic link </a:t>
            </a:r>
            <a:r>
              <a:rPr lang="en-GB" baseline="0" dirty="0" err="1"/>
              <a:t>eg</a:t>
            </a:r>
            <a:r>
              <a:rPr lang="en-GB" baseline="0" dirty="0"/>
              <a:t>. </a:t>
            </a:r>
            <a:r>
              <a:rPr lang="en-GB" dirty="0"/>
              <a:t>[[</a:t>
            </a:r>
            <a:r>
              <a:rPr lang="en-GB" dirty="0" err="1"/>
              <a:t>pagetitleofexistingpage</a:t>
            </a:r>
            <a:r>
              <a:rPr lang="en-GB" dirty="0"/>
              <a:t>]] (not in OneNote online) </a:t>
            </a:r>
          </a:p>
          <a:p>
            <a:pPr marL="171450" indent="-171450">
              <a:buFont typeface="Arial" panose="020B0604020202020204" pitchFamily="34" charset="0"/>
              <a:buChar char="•"/>
            </a:pPr>
            <a:r>
              <a:rPr lang="en-GB" dirty="0"/>
              <a:t>OneNote Online – copy URL for notebook/section/page and add this as a link</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59</a:t>
            </a:fld>
            <a:endParaRPr lang="en-GB"/>
          </a:p>
        </p:txBody>
      </p:sp>
    </p:spTree>
    <p:extLst>
      <p:ext uri="{BB962C8B-B14F-4D97-AF65-F5344CB8AC3E}">
        <p14:creationId xmlns:p14="http://schemas.microsoft.com/office/powerpoint/2010/main" val="81180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baseline="0" dirty="0"/>
              <a:t>If your computer has been upgraded to Windows 10, you may also have the version of OneNote10 as well as OneNote 2016 (both versions remain on your machine)</a:t>
            </a:r>
          </a:p>
          <a:p>
            <a:endParaRPr lang="en-GB" baseline="0" dirty="0"/>
          </a:p>
          <a:p>
            <a:r>
              <a:rPr lang="en-GB" baseline="0" dirty="0"/>
              <a:t>If you’re a mac user then the online version is very similar to OneNote for macs.</a:t>
            </a:r>
          </a:p>
          <a:p>
            <a:endParaRPr lang="en-GB" baseline="0" dirty="0"/>
          </a:p>
          <a:p>
            <a:r>
              <a:rPr lang="en-GB" baseline="0" dirty="0"/>
              <a:t>Although the online version is accessible anywhere and works across platform, it does have more limited functionality </a:t>
            </a:r>
            <a:r>
              <a:rPr lang="en-GB" b="1" baseline="0" dirty="0"/>
              <a:t>at the moment </a:t>
            </a:r>
            <a:r>
              <a:rPr lang="en-GB" baseline="0" dirty="0"/>
              <a:t>and can be slow.</a:t>
            </a:r>
            <a:endParaRPr lang="en-GB" dirty="0"/>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6</a:t>
            </a:fld>
            <a:endParaRPr lang="en-GB"/>
          </a:p>
        </p:txBody>
      </p:sp>
    </p:spTree>
    <p:extLst>
      <p:ext uri="{BB962C8B-B14F-4D97-AF65-F5344CB8AC3E}">
        <p14:creationId xmlns:p14="http://schemas.microsoft.com/office/powerpoint/2010/main" val="26628543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Copy the URL for the page/section/notebook you wish to link to, then paste into the address bar.</a:t>
            </a:r>
          </a:p>
        </p:txBody>
      </p:sp>
      <p:sp>
        <p:nvSpPr>
          <p:cNvPr id="4" name="Slide Number Placeholder 3"/>
          <p:cNvSpPr>
            <a:spLocks noGrp="1"/>
          </p:cNvSpPr>
          <p:nvPr>
            <p:ph type="sldNum" sz="quarter" idx="10"/>
          </p:nvPr>
        </p:nvSpPr>
        <p:spPr/>
        <p:txBody>
          <a:bodyPr/>
          <a:lstStyle/>
          <a:p>
            <a:fld id="{4FC4B29E-24DA-4A1A-97E1-B9D6540849F6}" type="slidenum">
              <a:rPr lang="en-GB" smtClean="0"/>
              <a:t>60</a:t>
            </a:fld>
            <a:endParaRPr lang="en-GB"/>
          </a:p>
        </p:txBody>
      </p:sp>
    </p:spTree>
    <p:extLst>
      <p:ext uri="{BB962C8B-B14F-4D97-AF65-F5344CB8AC3E}">
        <p14:creationId xmlns:p14="http://schemas.microsoft.com/office/powerpoint/2010/main" val="37494177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US" dirty="0"/>
              <a:t>OneNote 2016: has lines/grids and page template options</a:t>
            </a:r>
          </a:p>
          <a:p>
            <a:endParaRPr lang="en-US" dirty="0"/>
          </a:p>
          <a:p>
            <a:r>
              <a:rPr lang="en-US" dirty="0"/>
              <a:t>OneNote for mac:</a:t>
            </a:r>
          </a:p>
          <a:p>
            <a:r>
              <a:rPr lang="en-US" dirty="0"/>
              <a:t>Lines etc. can be found in </a:t>
            </a:r>
            <a:r>
              <a:rPr lang="en-US" b="1" dirty="0"/>
              <a:t>View &gt; Paper Style</a:t>
            </a:r>
          </a:p>
          <a:p>
            <a:r>
              <a:rPr lang="en-US" dirty="0"/>
              <a:t>Can change the page </a:t>
            </a:r>
            <a:r>
              <a:rPr lang="en-US" dirty="0" err="1"/>
              <a:t>colour</a:t>
            </a:r>
            <a:r>
              <a:rPr lang="en-US" dirty="0"/>
              <a:t> on a mac, but no page templates. </a:t>
            </a:r>
          </a:p>
          <a:p>
            <a:endParaRPr lang="en-US" dirty="0"/>
          </a:p>
          <a:p>
            <a:r>
              <a:rPr lang="en-US" dirty="0"/>
              <a:t>This</a:t>
            </a:r>
            <a:r>
              <a:rPr lang="en-US" baseline="0" dirty="0"/>
              <a:t> is n</a:t>
            </a:r>
            <a:r>
              <a:rPr lang="en-US" dirty="0"/>
              <a:t>ot a function in</a:t>
            </a:r>
            <a:r>
              <a:rPr lang="en-US" baseline="0" dirty="0"/>
              <a:t> OneNote online!! </a:t>
            </a:r>
          </a:p>
          <a:p>
            <a:endParaRPr lang="en-US" baseline="0" dirty="0"/>
          </a:p>
          <a:p>
            <a:r>
              <a:rPr lang="en-US" baseline="0" dirty="0"/>
              <a:t>As with other features, if you have added them in the OneNote 2016 or mac versions, they are hidden when viewing in the browser, but are preserved.</a:t>
            </a:r>
            <a:endParaRPr lang="en-US" dirty="0"/>
          </a:p>
        </p:txBody>
      </p:sp>
      <p:sp>
        <p:nvSpPr>
          <p:cNvPr id="4" name="Slide Number Placeholder 3"/>
          <p:cNvSpPr>
            <a:spLocks noGrp="1"/>
          </p:cNvSpPr>
          <p:nvPr>
            <p:ph type="sldNum" sz="quarter" idx="10"/>
          </p:nvPr>
        </p:nvSpPr>
        <p:spPr/>
        <p:txBody>
          <a:bodyPr/>
          <a:lstStyle/>
          <a:p>
            <a:fld id="{4FC4B29E-24DA-4A1A-97E1-B9D6540849F6}" type="slidenum">
              <a:rPr lang="en-GB" smtClean="0"/>
              <a:t>61</a:t>
            </a:fld>
            <a:endParaRPr lang="en-GB"/>
          </a:p>
        </p:txBody>
      </p:sp>
    </p:spTree>
    <p:extLst>
      <p:ext uri="{BB962C8B-B14F-4D97-AF65-F5344CB8AC3E}">
        <p14:creationId xmlns:p14="http://schemas.microsoft.com/office/powerpoint/2010/main" val="2508983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Maths functions – these wok best in OneNote 10.</a:t>
            </a:r>
          </a:p>
          <a:p>
            <a:endParaRPr lang="en-GB" dirty="0"/>
          </a:p>
          <a:p>
            <a:r>
              <a:rPr lang="en-GB" dirty="0"/>
              <a:t>You</a:t>
            </a:r>
            <a:r>
              <a:rPr lang="en-GB" baseline="0" dirty="0"/>
              <a:t> c</a:t>
            </a:r>
            <a:r>
              <a:rPr lang="en-GB" dirty="0"/>
              <a:t>an also insert pre-made equations in OneNote 2016.</a:t>
            </a:r>
          </a:p>
          <a:p>
            <a:r>
              <a:rPr lang="en-GB" dirty="0"/>
              <a:t>The Mac version will turn typed text into mathematical text </a:t>
            </a:r>
            <a:r>
              <a:rPr lang="en-GB" dirty="0" err="1"/>
              <a:t>eg</a:t>
            </a:r>
            <a:r>
              <a:rPr lang="en-GB" dirty="0"/>
              <a:t> curly x.</a:t>
            </a:r>
          </a:p>
          <a:p>
            <a:endParaRPr lang="en-GB" dirty="0"/>
          </a:p>
          <a:p>
            <a:r>
              <a:rPr lang="en-GB" dirty="0"/>
              <a:t>OneNote Online doesn’t have these functions.</a:t>
            </a:r>
          </a:p>
          <a:p>
            <a:endParaRPr lang="en-GB" dirty="0"/>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62</a:t>
            </a:fld>
            <a:endParaRPr lang="en-GB"/>
          </a:p>
        </p:txBody>
      </p:sp>
    </p:spTree>
    <p:extLst>
      <p:ext uri="{BB962C8B-B14F-4D97-AF65-F5344CB8AC3E}">
        <p14:creationId xmlns:p14="http://schemas.microsoft.com/office/powerpoint/2010/main" val="15538941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Search</a:t>
            </a:r>
            <a:r>
              <a:rPr lang="en-GB" baseline="0" dirty="0"/>
              <a:t> text</a:t>
            </a:r>
          </a:p>
          <a:p>
            <a:r>
              <a:rPr lang="en-GB" dirty="0"/>
              <a:t>Type</a:t>
            </a:r>
            <a:r>
              <a:rPr lang="en-GB" baseline="0" dirty="0"/>
              <a:t> in the search box (magnifying glass icon at  top of menu on left hand side)</a:t>
            </a:r>
          </a:p>
          <a:p>
            <a:endParaRPr lang="en-GB" baseline="0" dirty="0"/>
          </a:p>
          <a:p>
            <a:r>
              <a:rPr lang="en-GB" baseline="0" dirty="0"/>
              <a:t>This brings up a window and asks if you want to search a page or a section but there is no option to search an entire notebook.</a:t>
            </a:r>
          </a:p>
          <a:p>
            <a:endParaRPr lang="en-GB" baseline="0" dirty="0"/>
          </a:p>
          <a:p>
            <a:r>
              <a:rPr lang="en-GB" dirty="0"/>
              <a:t>(</a:t>
            </a:r>
            <a:r>
              <a:rPr lang="en-GB" b="1" dirty="0"/>
              <a:t>Ctrl +F  </a:t>
            </a:r>
            <a:r>
              <a:rPr lang="en-GB" b="0" dirty="0"/>
              <a:t>also</a:t>
            </a:r>
            <a:r>
              <a:rPr lang="en-GB" b="1" dirty="0"/>
              <a:t> </a:t>
            </a:r>
            <a:r>
              <a:rPr lang="en-GB" dirty="0"/>
              <a:t>allows you to search current section or page but not </a:t>
            </a:r>
            <a:r>
              <a:rPr lang="en-GB"/>
              <a:t>whole notebook</a:t>
            </a:r>
            <a:r>
              <a:rPr lang="en-GB" dirty="0"/>
              <a:t>)</a:t>
            </a:r>
          </a:p>
        </p:txBody>
      </p:sp>
      <p:sp>
        <p:nvSpPr>
          <p:cNvPr id="4" name="Slide Number Placeholder 3"/>
          <p:cNvSpPr>
            <a:spLocks noGrp="1"/>
          </p:cNvSpPr>
          <p:nvPr>
            <p:ph type="sldNum" sz="quarter" idx="10"/>
          </p:nvPr>
        </p:nvSpPr>
        <p:spPr/>
        <p:txBody>
          <a:bodyPr/>
          <a:lstStyle/>
          <a:p>
            <a:fld id="{4FC4B29E-24DA-4A1A-97E1-B9D6540849F6}" type="slidenum">
              <a:rPr lang="en-GB" smtClean="0"/>
              <a:t>63</a:t>
            </a:fld>
            <a:endParaRPr lang="en-GB"/>
          </a:p>
        </p:txBody>
      </p:sp>
    </p:spTree>
    <p:extLst>
      <p:ext uri="{BB962C8B-B14F-4D97-AF65-F5344CB8AC3E}">
        <p14:creationId xmlns:p14="http://schemas.microsoft.com/office/powerpoint/2010/main" val="269244497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Search text in an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OneNote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Search anywhere—even in images.</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You can right click on any image and select “Make text in image searchable.” From then on, when you search for text, the image will show up in the results. Great for methods sections of scanned papers from the 1940s.</a:t>
            </a:r>
            <a:endParaRPr lang="en-GB" dirty="0"/>
          </a:p>
          <a:p>
            <a:endParaRPr lang="en-GB" dirty="0"/>
          </a:p>
          <a:p>
            <a:r>
              <a:rPr lang="en-GB" dirty="0"/>
              <a:t>Not in OneNote online or mac!</a:t>
            </a:r>
          </a:p>
        </p:txBody>
      </p:sp>
      <p:sp>
        <p:nvSpPr>
          <p:cNvPr id="4" name="Slide Number Placeholder 3"/>
          <p:cNvSpPr>
            <a:spLocks noGrp="1"/>
          </p:cNvSpPr>
          <p:nvPr>
            <p:ph type="sldNum" sz="quarter" idx="10"/>
          </p:nvPr>
        </p:nvSpPr>
        <p:spPr/>
        <p:txBody>
          <a:bodyPr/>
          <a:lstStyle/>
          <a:p>
            <a:fld id="{4FC4B29E-24DA-4A1A-97E1-B9D6540849F6}" type="slidenum">
              <a:rPr lang="en-GB" smtClean="0"/>
              <a:t>64</a:t>
            </a:fld>
            <a:endParaRPr lang="en-GB"/>
          </a:p>
        </p:txBody>
      </p:sp>
    </p:spTree>
    <p:extLst>
      <p:ext uri="{BB962C8B-B14F-4D97-AF65-F5344CB8AC3E}">
        <p14:creationId xmlns:p14="http://schemas.microsoft.com/office/powerpoint/2010/main" val="24105804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OneNote is not a reference management system</a:t>
            </a:r>
          </a:p>
          <a:p>
            <a:pPr marL="171450" indent="-171450">
              <a:buFont typeface="Arial" panose="020B0604020202020204" pitchFamily="34" charset="0"/>
              <a:buChar char="•"/>
            </a:pPr>
            <a:r>
              <a:rPr lang="en-GB" dirty="0"/>
              <a:t>You can link to a reference management system such as Reference Manager or EndNote if you must</a:t>
            </a:r>
          </a:p>
          <a:p>
            <a:pPr marL="171450" indent="-171450">
              <a:buFont typeface="Arial" panose="020B0604020202020204" pitchFamily="34" charset="0"/>
              <a:buChar char="•"/>
            </a:pPr>
            <a:r>
              <a:rPr lang="en-GB" dirty="0"/>
              <a:t>You can</a:t>
            </a:r>
            <a:r>
              <a:rPr lang="en-GB" baseline="0" dirty="0"/>
              <a:t> also include hyperlinks.</a:t>
            </a: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65</a:t>
            </a:fld>
            <a:endParaRPr lang="en-GB"/>
          </a:p>
        </p:txBody>
      </p:sp>
    </p:spTree>
    <p:extLst>
      <p:ext uri="{BB962C8B-B14F-4D97-AF65-F5344CB8AC3E}">
        <p14:creationId xmlns:p14="http://schemas.microsoft.com/office/powerpoint/2010/main" val="157529787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Exercise 5</a:t>
            </a:r>
          </a:p>
          <a:p>
            <a:r>
              <a:rPr lang="en-GB" sz="1200" b="1" i="1" kern="1200" dirty="0">
                <a:solidFill>
                  <a:schemeClr val="tx1"/>
                </a:solidFill>
                <a:effectLst/>
                <a:latin typeface="+mn-lt"/>
                <a:ea typeface="+mn-ea"/>
                <a:cs typeface="+mn-cs"/>
              </a:rPr>
              <a:t>Using</a:t>
            </a:r>
            <a:r>
              <a:rPr lang="en-GB" sz="1200" b="1" i="1" kern="1200" baseline="0" dirty="0">
                <a:solidFill>
                  <a:schemeClr val="tx1"/>
                </a:solidFill>
                <a:effectLst/>
                <a:latin typeface="+mn-lt"/>
                <a:ea typeface="+mn-ea"/>
                <a:cs typeface="+mn-cs"/>
              </a:rPr>
              <a:t> o</a:t>
            </a:r>
            <a:r>
              <a:rPr lang="en-GB" sz="1200" b="1" i="1" kern="1200" dirty="0">
                <a:solidFill>
                  <a:schemeClr val="tx1"/>
                </a:solidFill>
                <a:effectLst/>
                <a:latin typeface="+mn-lt"/>
                <a:ea typeface="+mn-ea"/>
                <a:cs typeface="+mn-cs"/>
              </a:rPr>
              <a:t>ther useful tools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Go to the Draw menu and select a pen type, thickness and colour. Draw a flower with at least 3 colours/pen thicknesses/types.</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Insert a gel image or </a:t>
            </a:r>
            <a:r>
              <a:rPr lang="en-GB" sz="1200" kern="1200" dirty="0" err="1">
                <a:solidFill>
                  <a:schemeClr val="tx1"/>
                </a:solidFill>
                <a:effectLst/>
                <a:latin typeface="+mn-lt"/>
                <a:ea typeface="+mn-ea"/>
                <a:cs typeface="+mn-cs"/>
              </a:rPr>
              <a:t>powerpoint</a:t>
            </a:r>
            <a:r>
              <a:rPr lang="en-GB" sz="1200" kern="1200" dirty="0">
                <a:solidFill>
                  <a:schemeClr val="tx1"/>
                </a:solidFill>
                <a:effectLst/>
                <a:latin typeface="+mn-lt"/>
                <a:ea typeface="+mn-ea"/>
                <a:cs typeface="+mn-cs"/>
              </a:rPr>
              <a:t> slide screenshot and annotate (see course data folder).</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Create a to-do list with at least 3 different functions (</a:t>
            </a:r>
            <a:r>
              <a:rPr lang="en-GB" sz="1200" kern="1200" dirty="0" err="1">
                <a:solidFill>
                  <a:schemeClr val="tx1"/>
                </a:solidFill>
                <a:effectLst/>
                <a:latin typeface="+mn-lt"/>
                <a:ea typeface="+mn-ea"/>
                <a:cs typeface="+mn-cs"/>
              </a:rPr>
              <a:t>eg</a:t>
            </a:r>
            <a:r>
              <a:rPr lang="en-GB" sz="1200" kern="1200" dirty="0">
                <a:solidFill>
                  <a:schemeClr val="tx1"/>
                </a:solidFill>
                <a:effectLst/>
                <a:latin typeface="+mn-lt"/>
                <a:ea typeface="+mn-ea"/>
                <a:cs typeface="+mn-cs"/>
              </a:rPr>
              <a:t> flag for follow up, mark as a question, highlight, mark as completed </a:t>
            </a:r>
            <a:r>
              <a:rPr lang="en-GB" sz="1200" kern="1200" dirty="0" err="1">
                <a:solidFill>
                  <a:schemeClr val="tx1"/>
                </a:solidFill>
                <a:effectLst/>
                <a:latin typeface="+mn-lt"/>
                <a:ea typeface="+mn-ea"/>
                <a:cs typeface="+mn-cs"/>
              </a:rPr>
              <a:t>etc</a:t>
            </a:r>
            <a:r>
              <a:rPr lang="en-GB" sz="1200" kern="1200" dirty="0">
                <a:solidFill>
                  <a:schemeClr val="tx1"/>
                </a:solidFill>
                <a:effectLst/>
                <a:latin typeface="+mn-lt"/>
                <a:ea typeface="+mn-ea"/>
                <a:cs typeface="+mn-cs"/>
              </a:rPr>
              <a:t>). Explore the options available.</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Create a table of contents using your insert link skills</a:t>
            </a:r>
            <a:endParaRPr lang="en-GB" dirty="0">
              <a:effectLst/>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Search the text for a word you know you’ve included – you can search by section or page in OneNote online.</a:t>
            </a:r>
            <a:endParaRPr lang="en-GB" dirty="0">
              <a:effectLst/>
            </a:endParaRP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66</a:t>
            </a:fld>
            <a:endParaRPr lang="en-GB"/>
          </a:p>
        </p:txBody>
      </p:sp>
    </p:spTree>
    <p:extLst>
      <p:ext uri="{BB962C8B-B14F-4D97-AF65-F5344CB8AC3E}">
        <p14:creationId xmlns:p14="http://schemas.microsoft.com/office/powerpoint/2010/main" val="19351564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Who can see your lab book?</a:t>
            </a:r>
          </a:p>
          <a:p>
            <a:r>
              <a:rPr lang="en-GB" dirty="0"/>
              <a:t>Your group leader and group members – depending on permissions you have: read</a:t>
            </a:r>
            <a:r>
              <a:rPr lang="en-GB" baseline="0" dirty="0"/>
              <a:t> or read-write access to your notebooks.</a:t>
            </a:r>
          </a:p>
          <a:p>
            <a:endParaRPr lang="en-GB" baseline="0" dirty="0"/>
          </a:p>
          <a:p>
            <a:r>
              <a:rPr lang="en-GB" baseline="0" dirty="0"/>
              <a:t>You can also share notebooks with people outside your group by share, invite people or sending a link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sharing link only </a:t>
            </a:r>
            <a:r>
              <a:rPr lang="en-GB" b="1" baseline="0" dirty="0"/>
              <a:t>works within BI </a:t>
            </a:r>
            <a:r>
              <a:rPr lang="en-GB" baseline="0" dirty="0"/>
              <a:t>(from OneNote Online or OneNote 2016 shared on SharePoint) – check with computing if you need to configure external sharing.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it’s stored on OneDrive (storing on ELN on SharePoint is recommended by computing) you can share externally.</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67</a:t>
            </a:fld>
            <a:endParaRPr lang="en-GB"/>
          </a:p>
        </p:txBody>
      </p:sp>
    </p:spTree>
    <p:extLst>
      <p:ext uri="{BB962C8B-B14F-4D97-AF65-F5344CB8AC3E}">
        <p14:creationId xmlns:p14="http://schemas.microsoft.com/office/powerpoint/2010/main" val="284257106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email a page</a:t>
            </a:r>
            <a:r>
              <a:rPr lang="en-GB" baseline="0" dirty="0"/>
              <a:t> and share a page, section or notebook </a:t>
            </a:r>
            <a:r>
              <a:rPr lang="en-GB" baseline="0"/>
              <a:t>in OneNote 2016</a:t>
            </a:r>
            <a:endParaRPr lang="en-GB" baseline="0" dirty="0"/>
          </a:p>
          <a:p>
            <a:endParaRPr lang="en-GB" baseline="0" dirty="0"/>
          </a:p>
          <a:p>
            <a:r>
              <a:rPr lang="en-GB" baseline="0" dirty="0"/>
              <a:t>You can only share an entire notebook in OneNote online or OneNote for windows 10</a:t>
            </a: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68</a:t>
            </a:fld>
            <a:endParaRPr lang="en-GB"/>
          </a:p>
        </p:txBody>
      </p:sp>
    </p:spTree>
    <p:extLst>
      <p:ext uri="{BB962C8B-B14F-4D97-AF65-F5344CB8AC3E}">
        <p14:creationId xmlns:p14="http://schemas.microsoft.com/office/powerpoint/2010/main" val="13667223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Who can see your lab book?</a:t>
            </a:r>
          </a:p>
          <a:p>
            <a:r>
              <a:rPr lang="en-GB" dirty="0"/>
              <a:t>Your group leader and group members – depending on permissions you have: read</a:t>
            </a:r>
            <a:r>
              <a:rPr lang="en-GB" baseline="0" dirty="0"/>
              <a:t> or read-write access to your notebooks.</a:t>
            </a:r>
          </a:p>
          <a:p>
            <a:endParaRPr lang="en-GB" baseline="0" dirty="0"/>
          </a:p>
          <a:p>
            <a:r>
              <a:rPr lang="en-GB" baseline="0" dirty="0"/>
              <a:t>You can also share notebooks with people outside your group by share, invite people or sending a link</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sharing link only </a:t>
            </a:r>
            <a:r>
              <a:rPr lang="en-GB" b="1" baseline="0" dirty="0"/>
              <a:t>works within BI </a:t>
            </a:r>
            <a:r>
              <a:rPr lang="en-GB" baseline="0" dirty="0"/>
              <a:t>(from OneNote Online or OneNote 2016 shared on SharePoint) – check with computing if you need to configure external sharing.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If it’s stored on OneDrive (storing on ELN on SharePoint is recommended by computing) you can share externally.</a:t>
            </a:r>
          </a:p>
          <a:p>
            <a:endParaRPr lang="en-GB" baseline="0" dirty="0"/>
          </a:p>
        </p:txBody>
      </p:sp>
      <p:sp>
        <p:nvSpPr>
          <p:cNvPr id="4" name="Slide Number Placeholder 3"/>
          <p:cNvSpPr>
            <a:spLocks noGrp="1"/>
          </p:cNvSpPr>
          <p:nvPr>
            <p:ph type="sldNum" sz="quarter" idx="10"/>
          </p:nvPr>
        </p:nvSpPr>
        <p:spPr/>
        <p:txBody>
          <a:bodyPr/>
          <a:lstStyle/>
          <a:p>
            <a:fld id="{4FC4B29E-24DA-4A1A-97E1-B9D6540849F6}" type="slidenum">
              <a:rPr lang="en-GB" smtClean="0"/>
              <a:t>71</a:t>
            </a:fld>
            <a:endParaRPr lang="en-GB"/>
          </a:p>
        </p:txBody>
      </p:sp>
    </p:spTree>
    <p:extLst>
      <p:ext uri="{BB962C8B-B14F-4D97-AF65-F5344CB8AC3E}">
        <p14:creationId xmlns:p14="http://schemas.microsoft.com/office/powerpoint/2010/main" val="3735350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The online version and mac version cannot be stored to local drives. Notebooks</a:t>
            </a:r>
            <a:r>
              <a:rPr lang="en-GB" baseline="0" dirty="0"/>
              <a:t> m</a:t>
            </a:r>
            <a:r>
              <a:rPr lang="en-GB" dirty="0"/>
              <a:t>ust be online/cloud storage.</a:t>
            </a:r>
          </a:p>
          <a:p>
            <a:endParaRPr lang="en-GB" dirty="0"/>
          </a:p>
          <a:p>
            <a:r>
              <a:rPr lang="en-GB" dirty="0"/>
              <a:t>The computing supported storage area is the ELN – Electronic Laboratory Notebook area on SharePoint.</a:t>
            </a:r>
          </a:p>
          <a:p>
            <a:r>
              <a:rPr lang="en-GB" dirty="0"/>
              <a:t>This is BI controlled and data is stored within UK as </a:t>
            </a:r>
            <a:r>
              <a:rPr lang="en-GB" b="1" dirty="0"/>
              <a:t>legally required</a:t>
            </a:r>
          </a:p>
          <a:p>
            <a:endParaRPr lang="en-GB" b="1" dirty="0"/>
          </a:p>
          <a:p>
            <a:r>
              <a:rPr lang="en-GB" b="0" dirty="0"/>
              <a:t>It is automatically synced, so you don’t need to worry about saving.</a:t>
            </a:r>
          </a:p>
          <a:p>
            <a:r>
              <a:rPr lang="en-GB" b="0" dirty="0"/>
              <a:t>It’s also backed up locally onsite daily. This is the safest way of keeping your data. We do not support storing it on local drives/drop box/</a:t>
            </a:r>
            <a:r>
              <a:rPr lang="en-GB" b="0" dirty="0" err="1"/>
              <a:t>googledrive</a:t>
            </a:r>
            <a:r>
              <a:rPr lang="en-GB" b="0" baseline="0" dirty="0"/>
              <a:t> etc.</a:t>
            </a:r>
            <a:endParaRPr lang="en-GB" b="0" dirty="0"/>
          </a:p>
        </p:txBody>
      </p:sp>
      <p:sp>
        <p:nvSpPr>
          <p:cNvPr id="4" name="Slide Number Placeholder 3"/>
          <p:cNvSpPr>
            <a:spLocks noGrp="1"/>
          </p:cNvSpPr>
          <p:nvPr>
            <p:ph type="sldNum" sz="quarter" idx="10"/>
          </p:nvPr>
        </p:nvSpPr>
        <p:spPr/>
        <p:txBody>
          <a:bodyPr/>
          <a:lstStyle/>
          <a:p>
            <a:fld id="{4FC4B29E-24DA-4A1A-97E1-B9D6540849F6}" type="slidenum">
              <a:rPr lang="en-GB" smtClean="0"/>
              <a:t>7</a:t>
            </a:fld>
            <a:endParaRPr lang="en-GB"/>
          </a:p>
        </p:txBody>
      </p:sp>
    </p:spTree>
    <p:extLst>
      <p:ext uri="{BB962C8B-B14F-4D97-AF65-F5344CB8AC3E}">
        <p14:creationId xmlns:p14="http://schemas.microsoft.com/office/powerpoint/2010/main" val="41888571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Right click on a page and select show versions.</a:t>
            </a:r>
          </a:p>
          <a:p>
            <a:r>
              <a:rPr lang="en-GB" dirty="0"/>
              <a:t>This can tell you modifications/versions made with dates and authors.</a:t>
            </a:r>
          </a:p>
          <a:p>
            <a:endParaRPr lang="en-GB" dirty="0"/>
          </a:p>
          <a:p>
            <a:r>
              <a:rPr lang="en-GB" dirty="0"/>
              <a:t>You can also go to the </a:t>
            </a:r>
            <a:r>
              <a:rPr lang="en-GB" b="1" dirty="0"/>
              <a:t>View </a:t>
            </a:r>
            <a:r>
              <a:rPr lang="en-GB" dirty="0"/>
              <a:t>menu to see versions and </a:t>
            </a:r>
            <a:r>
              <a:rPr lang="en-GB" b="1" dirty="0"/>
              <a:t>authors</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72</a:t>
            </a:fld>
            <a:endParaRPr lang="en-GB"/>
          </a:p>
        </p:txBody>
      </p:sp>
    </p:spTree>
    <p:extLst>
      <p:ext uri="{BB962C8B-B14F-4D97-AF65-F5344CB8AC3E}">
        <p14:creationId xmlns:p14="http://schemas.microsoft.com/office/powerpoint/2010/main" val="1488194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It shows the date when entered and the author.</a:t>
            </a:r>
          </a:p>
        </p:txBody>
      </p:sp>
      <p:sp>
        <p:nvSpPr>
          <p:cNvPr id="4" name="Slide Number Placeholder 3"/>
          <p:cNvSpPr>
            <a:spLocks noGrp="1"/>
          </p:cNvSpPr>
          <p:nvPr>
            <p:ph type="sldNum" sz="quarter" idx="10"/>
          </p:nvPr>
        </p:nvSpPr>
        <p:spPr/>
        <p:txBody>
          <a:bodyPr/>
          <a:lstStyle/>
          <a:p>
            <a:fld id="{4FC4B29E-24DA-4A1A-97E1-B9D6540849F6}" type="slidenum">
              <a:rPr lang="en-GB" smtClean="0"/>
              <a:t>73</a:t>
            </a:fld>
            <a:endParaRPr lang="en-GB"/>
          </a:p>
        </p:txBody>
      </p:sp>
    </p:spTree>
    <p:extLst>
      <p:ext uri="{BB962C8B-B14F-4D97-AF65-F5344CB8AC3E}">
        <p14:creationId xmlns:p14="http://schemas.microsoft.com/office/powerpoint/2010/main" val="231190103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It shows the date when entered and the author.</a:t>
            </a:r>
          </a:p>
        </p:txBody>
      </p:sp>
      <p:sp>
        <p:nvSpPr>
          <p:cNvPr id="4" name="Slide Number Placeholder 3"/>
          <p:cNvSpPr>
            <a:spLocks noGrp="1"/>
          </p:cNvSpPr>
          <p:nvPr>
            <p:ph type="sldNum" sz="quarter" idx="10"/>
          </p:nvPr>
        </p:nvSpPr>
        <p:spPr/>
        <p:txBody>
          <a:bodyPr/>
          <a:lstStyle/>
          <a:p>
            <a:fld id="{4FC4B29E-24DA-4A1A-97E1-B9D6540849F6}" type="slidenum">
              <a:rPr lang="en-GB" smtClean="0"/>
              <a:t>74</a:t>
            </a:fld>
            <a:endParaRPr lang="en-GB"/>
          </a:p>
        </p:txBody>
      </p:sp>
    </p:spTree>
    <p:extLst>
      <p:ext uri="{BB962C8B-B14F-4D97-AF65-F5344CB8AC3E}">
        <p14:creationId xmlns:p14="http://schemas.microsoft.com/office/powerpoint/2010/main" val="33635298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Exercise 6</a:t>
            </a:r>
          </a:p>
          <a:p>
            <a:r>
              <a:rPr lang="en-GB" dirty="0"/>
              <a:t>Share your notebook with someone in the room (who wouldn’t normally have access to your notebook).</a:t>
            </a:r>
          </a:p>
          <a:p>
            <a:r>
              <a:rPr lang="en-GB" dirty="0"/>
              <a:t>Example: share with the person to your left.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Share a notebook with someone in the room – check they can see your notebook</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Open a notebook shared with you – make a new tab and type the</a:t>
            </a:r>
            <a:r>
              <a:rPr lang="en-GB" sz="1200" kern="1200" baseline="0" dirty="0">
                <a:solidFill>
                  <a:schemeClr val="tx1"/>
                </a:solidFill>
                <a:effectLst/>
                <a:latin typeface="+mn-lt"/>
                <a:ea typeface="+mn-ea"/>
                <a:cs typeface="+mn-cs"/>
              </a:rPr>
              <a:t> owner</a:t>
            </a:r>
            <a:r>
              <a:rPr lang="en-GB" sz="1200" kern="1200" dirty="0">
                <a:solidFill>
                  <a:schemeClr val="tx1"/>
                </a:solidFill>
                <a:effectLst/>
                <a:latin typeface="+mn-lt"/>
                <a:ea typeface="+mn-ea"/>
                <a:cs typeface="+mn-cs"/>
              </a:rPr>
              <a:t> a message</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Check you can receive the message in a new tab which someone has sent to you</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Can you track the changes to see when they were made and by whom? (Versions)</a:t>
            </a: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75</a:t>
            </a:fld>
            <a:endParaRPr lang="en-GB"/>
          </a:p>
        </p:txBody>
      </p:sp>
    </p:spTree>
    <p:extLst>
      <p:ext uri="{BB962C8B-B14F-4D97-AF65-F5344CB8AC3E}">
        <p14:creationId xmlns:p14="http://schemas.microsoft.com/office/powerpoint/2010/main" val="13206947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MOVE INTO ONENOTE</a:t>
            </a:r>
          </a:p>
          <a:p>
            <a:endParaRPr lang="en-GB" dirty="0"/>
          </a:p>
          <a:p>
            <a:r>
              <a:rPr lang="en-GB" dirty="0"/>
              <a:t>Each main project is a notebook – can span more than one year this way (others set up a notebook for each year and have separate projects as tabs – need to find what works</a:t>
            </a:r>
            <a:r>
              <a:rPr lang="en-GB" baseline="0" dirty="0"/>
              <a:t> for you and your group)</a:t>
            </a:r>
          </a:p>
          <a:p>
            <a:r>
              <a:rPr lang="en-GB" baseline="0" dirty="0"/>
              <a:t>Each tab can be a technique, mouse strain or a sub-project, depending on the nature of your research.</a:t>
            </a:r>
          </a:p>
          <a:p>
            <a:r>
              <a:rPr lang="en-GB" baseline="0" dirty="0"/>
              <a:t>Having a standard protocol tab can be a good idea – then you can link to it whenever you use it and not have to write it out repeatedly. Or you could have a group protocols notebook and link to this.</a:t>
            </a:r>
          </a:p>
          <a:p>
            <a:endParaRPr lang="en-GB" baseline="0" dirty="0"/>
          </a:p>
          <a:p>
            <a:r>
              <a:rPr lang="en-GB" baseline="0" dirty="0"/>
              <a:t>We will take a look at this suggested layout and explore how to add things, where etc..</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76</a:t>
            </a:fld>
            <a:endParaRPr lang="en-GB"/>
          </a:p>
        </p:txBody>
      </p:sp>
    </p:spTree>
    <p:extLst>
      <p:ext uri="{BB962C8B-B14F-4D97-AF65-F5344CB8AC3E}">
        <p14:creationId xmlns:p14="http://schemas.microsoft.com/office/powerpoint/2010/main" val="14718951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Put your new skills into practice: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Now create a new notebook and set up a suitable layout and style for a basic laboratory notebook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new sections for separate projects/experiment types/mouse strains etc. as per your requirements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You don’t need to populate it with any real data but have a play inserting files or images, creating tables and anything else you think might be useful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Use</a:t>
            </a:r>
            <a:r>
              <a:rPr lang="en-GB" sz="1200" kern="1200" baseline="0" dirty="0">
                <a:solidFill>
                  <a:schemeClr val="tx1"/>
                </a:solidFill>
                <a:effectLst/>
                <a:latin typeface="+mn-lt"/>
                <a:ea typeface="+mn-ea"/>
                <a:cs typeface="+mn-cs"/>
              </a:rPr>
              <a:t> the example laboratory notebook as a guide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77</a:t>
            </a:fld>
            <a:endParaRPr lang="en-GB"/>
          </a:p>
        </p:txBody>
      </p:sp>
    </p:spTree>
    <p:extLst>
      <p:ext uri="{BB962C8B-B14F-4D97-AF65-F5344CB8AC3E}">
        <p14:creationId xmlns:p14="http://schemas.microsoft.com/office/powerpoint/2010/main" val="28001342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The future: One Note for Windows 10 and Office 2019</a:t>
            </a:r>
          </a:p>
          <a:p>
            <a:r>
              <a:rPr lang="en-GB" dirty="0"/>
              <a:t>Microsoft is ‘</a:t>
            </a:r>
            <a:r>
              <a:rPr lang="en-GB" dirty="0" err="1"/>
              <a:t>sunsetting</a:t>
            </a:r>
            <a:r>
              <a:rPr lang="en-GB" dirty="0"/>
              <a:t>’ OneNote2016</a:t>
            </a:r>
          </a:p>
          <a:p>
            <a:r>
              <a:rPr lang="en-GB" dirty="0"/>
              <a:t>OneNote for Windows10 looks more like the mac or online version. Updates and</a:t>
            </a:r>
            <a:r>
              <a:rPr lang="en-GB" baseline="0" dirty="0"/>
              <a:t> new features are being constantly added.</a:t>
            </a:r>
            <a:endParaRPr lang="en-GB" dirty="0"/>
          </a:p>
          <a:p>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78</a:t>
            </a:fld>
            <a:endParaRPr lang="en-GB"/>
          </a:p>
        </p:txBody>
      </p:sp>
    </p:spTree>
    <p:extLst>
      <p:ext uri="{BB962C8B-B14F-4D97-AF65-F5344CB8AC3E}">
        <p14:creationId xmlns:p14="http://schemas.microsoft.com/office/powerpoint/2010/main" val="20144996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FC4B29E-24DA-4A1A-97E1-B9D6540849F6}" type="slidenum">
              <a:rPr lang="en-GB" smtClean="0"/>
              <a:t>79</a:t>
            </a:fld>
            <a:endParaRPr lang="en-GB"/>
          </a:p>
        </p:txBody>
      </p:sp>
    </p:spTree>
    <p:extLst>
      <p:ext uri="{BB962C8B-B14F-4D97-AF65-F5344CB8AC3E}">
        <p14:creationId xmlns:p14="http://schemas.microsoft.com/office/powerpoint/2010/main" val="23279449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Support</a:t>
            </a:r>
            <a:r>
              <a:rPr lang="en-GB" baseline="0" dirty="0"/>
              <a:t> at Office has l</a:t>
            </a:r>
            <a:r>
              <a:rPr lang="en-GB" dirty="0"/>
              <a:t>ots of quick short video tutorials (30 seconds – 2 minutes).</a:t>
            </a:r>
          </a:p>
          <a:p>
            <a:endParaRPr lang="en-GB" dirty="0"/>
          </a:p>
          <a:p>
            <a:r>
              <a:rPr lang="en-GB" dirty="0"/>
              <a:t>Also includes some basic tips for OneNote for Mac.</a:t>
            </a:r>
          </a:p>
          <a:p>
            <a:r>
              <a:rPr lang="en-GB" dirty="0"/>
              <a:t>Less available for OneNote for mac…but there are many vocal forum members</a:t>
            </a:r>
            <a:r>
              <a:rPr lang="en-GB" baseline="0" dirty="0"/>
              <a:t> and it is very similar to the OneNote online version.</a:t>
            </a:r>
            <a:endParaRPr lang="en-GB" dirty="0"/>
          </a:p>
          <a:p>
            <a:endParaRPr lang="en-GB" dirty="0"/>
          </a:p>
          <a:p>
            <a:r>
              <a:rPr lang="en-GB" dirty="0"/>
              <a:t>OneNote is also available for free to download and via Office 365. (Remember that you are also able to log into your BI office 365 account at home).</a:t>
            </a:r>
          </a:p>
        </p:txBody>
      </p:sp>
      <p:sp>
        <p:nvSpPr>
          <p:cNvPr id="4" name="Slide Number Placeholder 3"/>
          <p:cNvSpPr>
            <a:spLocks noGrp="1"/>
          </p:cNvSpPr>
          <p:nvPr>
            <p:ph type="sldNum" sz="quarter" idx="10"/>
          </p:nvPr>
        </p:nvSpPr>
        <p:spPr/>
        <p:txBody>
          <a:bodyPr/>
          <a:lstStyle/>
          <a:p>
            <a:fld id="{4FC4B29E-24DA-4A1A-97E1-B9D6540849F6}" type="slidenum">
              <a:rPr lang="en-GB" smtClean="0"/>
              <a:t>80</a:t>
            </a:fld>
            <a:endParaRPr lang="en-GB"/>
          </a:p>
        </p:txBody>
      </p:sp>
    </p:spTree>
    <p:extLst>
      <p:ext uri="{BB962C8B-B14F-4D97-AF65-F5344CB8AC3E}">
        <p14:creationId xmlns:p14="http://schemas.microsoft.com/office/powerpoint/2010/main" val="1024500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r>
              <a:rPr lang="en-GB" dirty="0"/>
              <a:t>Let’s start at the </a:t>
            </a:r>
            <a:r>
              <a:rPr lang="en-GB" b="1" dirty="0"/>
              <a:t>ELN</a:t>
            </a:r>
            <a:r>
              <a:rPr lang="en-GB" dirty="0"/>
              <a:t> as this is where data will reside.</a:t>
            </a:r>
          </a:p>
          <a:p>
            <a:endParaRPr lang="en-GB" dirty="0"/>
          </a:p>
          <a:p>
            <a:r>
              <a:rPr lang="en-GB" dirty="0"/>
              <a:t>If you wish to have a collaborative Electronic</a:t>
            </a:r>
            <a:r>
              <a:rPr lang="en-GB" baseline="0" dirty="0"/>
              <a:t> Laboratory Notebook (ELN), Group leaders will need to request IT to set up a Group ELN on SharePoint. This Group ELN has a “document library”. Sub folders can be put in here, owned by individual members of the group, and sharing preferences set up to allow collaboration, read only etc. Individual members can have multiple notebooks in their folder.</a:t>
            </a:r>
          </a:p>
          <a:p>
            <a:endParaRPr lang="en-GB" baseline="0" dirty="0"/>
          </a:p>
          <a:p>
            <a:r>
              <a:rPr lang="en-GB" baseline="0" dirty="0"/>
              <a:t>You can copy an existing notebook into the ELN by making a new notebook and copying in section by section – this is computing’s recommended safest way. Create a local backup before you start copying and moving.</a:t>
            </a:r>
          </a:p>
          <a:p>
            <a:endParaRPr lang="en-GB" baseline="0" dirty="0"/>
          </a:p>
          <a:p>
            <a:r>
              <a:rPr lang="en-GB" baseline="0" dirty="0"/>
              <a:t>You can link the desktop and ELN version and it will sync and keep up to date. Whenever changes are made, it will be saved to the OneNote version, or rather cached as an offline version ‘backup’ on the computer and then immediately saved/synced to OneDrive/</a:t>
            </a:r>
            <a:r>
              <a:rPr lang="en-GB" baseline="0" dirty="0" err="1"/>
              <a:t>Sharepoint</a:t>
            </a:r>
            <a:r>
              <a:rPr lang="en-GB" baseline="0" dirty="0"/>
              <a:t>. </a:t>
            </a:r>
          </a:p>
          <a:p>
            <a:endParaRPr lang="en-GB" baseline="0" dirty="0"/>
          </a:p>
          <a:p>
            <a:r>
              <a:rPr lang="en-GB" baseline="0" dirty="0"/>
              <a:t>If you don’t want to, you never have to look at Office 365/OneDrive/ELN site ever again once you’ve opened your notebook on the ELN for the first time and then clicked “Open with OneNote”.  Those group members with access to/collaborating with your notebook will need to access it through the ELN.</a:t>
            </a:r>
            <a:endParaRPr lang="en-GB" dirty="0"/>
          </a:p>
        </p:txBody>
      </p:sp>
      <p:sp>
        <p:nvSpPr>
          <p:cNvPr id="4" name="Slide Number Placeholder 3"/>
          <p:cNvSpPr>
            <a:spLocks noGrp="1"/>
          </p:cNvSpPr>
          <p:nvPr>
            <p:ph type="sldNum" sz="quarter" idx="10"/>
          </p:nvPr>
        </p:nvSpPr>
        <p:spPr/>
        <p:txBody>
          <a:bodyPr/>
          <a:lstStyle/>
          <a:p>
            <a:fld id="{4FC4B29E-24DA-4A1A-97E1-B9D6540849F6}" type="slidenum">
              <a:rPr lang="en-GB" smtClean="0"/>
              <a:t>8</a:t>
            </a:fld>
            <a:endParaRPr lang="en-GB"/>
          </a:p>
        </p:txBody>
      </p:sp>
    </p:spTree>
    <p:extLst>
      <p:ext uri="{BB962C8B-B14F-4D97-AF65-F5344CB8AC3E}">
        <p14:creationId xmlns:p14="http://schemas.microsoft.com/office/powerpoint/2010/main" val="379485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4" name="Slide Number Placeholder 3"/>
          <p:cNvSpPr>
            <a:spLocks noGrp="1"/>
          </p:cNvSpPr>
          <p:nvPr>
            <p:ph type="sldNum" sz="quarter" idx="10"/>
          </p:nvPr>
        </p:nvSpPr>
        <p:spPr/>
        <p:txBody>
          <a:bodyPr/>
          <a:lstStyle/>
          <a:p>
            <a:fld id="{4FC4B29E-24DA-4A1A-97E1-B9D6540849F6}" type="slidenum">
              <a:rPr lang="en-GB" smtClean="0"/>
              <a:t>9</a:t>
            </a:fld>
            <a:endParaRPr lang="en-GB"/>
          </a:p>
        </p:txBody>
      </p:sp>
      <p:sp>
        <p:nvSpPr>
          <p:cNvPr id="5" name="Notes Placeholder 4"/>
          <p:cNvSpPr>
            <a:spLocks noGrp="1"/>
          </p:cNvSpPr>
          <p:nvPr>
            <p:ph type="body" sz="quarter" idx="11"/>
          </p:nvPr>
        </p:nvSpPr>
        <p:spPr/>
        <p:txBody>
          <a:bodyPr/>
          <a:lstStyle/>
          <a:p>
            <a:r>
              <a:rPr lang="en-GB" dirty="0"/>
              <a:t>Go to the ELN area of SharePoint.</a:t>
            </a:r>
          </a:p>
          <a:p>
            <a:endParaRPr lang="en-GB" dirty="0"/>
          </a:p>
          <a:p>
            <a:r>
              <a:rPr lang="en-GB" dirty="0"/>
              <a:t>Click on Group leader’s initials in the top left</a:t>
            </a:r>
            <a:r>
              <a:rPr lang="en-GB" baseline="0" dirty="0"/>
              <a:t> (</a:t>
            </a:r>
            <a:r>
              <a:rPr lang="en-GB" baseline="0" dirty="0" err="1"/>
              <a:t>eg</a:t>
            </a:r>
            <a:r>
              <a:rPr lang="en-GB" baseline="0" dirty="0"/>
              <a:t> JM)</a:t>
            </a:r>
            <a:endParaRPr lang="en-GB" dirty="0"/>
          </a:p>
          <a:p>
            <a:endParaRPr lang="en-GB" dirty="0"/>
          </a:p>
          <a:p>
            <a:r>
              <a:rPr lang="en-GB" dirty="0"/>
              <a:t>This takes you to the Lab Notebooks repository</a:t>
            </a:r>
          </a:p>
          <a:p>
            <a:endParaRPr lang="en-GB" dirty="0"/>
          </a:p>
          <a:p>
            <a:r>
              <a:rPr lang="en-GB" dirty="0"/>
              <a:t>Find your folder (your initials)</a:t>
            </a:r>
          </a:p>
          <a:p>
            <a:r>
              <a:rPr lang="en-GB" dirty="0"/>
              <a:t>Your laboratory notebooks are stored in this folder</a:t>
            </a:r>
          </a:p>
          <a:p>
            <a:endParaRPr lang="en-GB" dirty="0"/>
          </a:p>
          <a:p>
            <a:r>
              <a:rPr lang="en-GB" dirty="0"/>
              <a:t>You</a:t>
            </a:r>
            <a:r>
              <a:rPr lang="en-GB" baseline="0" dirty="0"/>
              <a:t> may only see your folder, or you may see the folders of your group members, depending on the sharing permissions you and your group have set up.</a:t>
            </a:r>
            <a:endParaRPr lang="en-GB" dirty="0"/>
          </a:p>
        </p:txBody>
      </p:sp>
    </p:spTree>
    <p:extLst>
      <p:ext uri="{BB962C8B-B14F-4D97-AF65-F5344CB8AC3E}">
        <p14:creationId xmlns:p14="http://schemas.microsoft.com/office/powerpoint/2010/main" val="205670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98BEE99-BD0D-489A-BE24-3AA002A53F2C}" type="datetime1">
              <a:rPr lang="en-GB" smtClean="0"/>
              <a:t>04/07/2022</a:t>
            </a:fld>
            <a:endParaRPr lang="en-GB"/>
          </a:p>
        </p:txBody>
      </p:sp>
      <p:sp>
        <p:nvSpPr>
          <p:cNvPr id="5" name="Footer Placeholder 4"/>
          <p:cNvSpPr>
            <a:spLocks noGrp="1"/>
          </p:cNvSpPr>
          <p:nvPr>
            <p:ph type="ftr" sz="quarter" idx="11"/>
          </p:nvPr>
        </p:nvSpPr>
        <p:spPr/>
        <p:txBody>
          <a:bodyPr/>
          <a:lstStyle/>
          <a:p>
            <a:r>
              <a:rPr lang="en-GB"/>
              <a:t>Creating Scientific Figures</a:t>
            </a:r>
          </a:p>
        </p:txBody>
      </p:sp>
      <p:sp>
        <p:nvSpPr>
          <p:cNvPr id="6" name="Slide Number Placeholder 5"/>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80471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012CE0-3567-4D1A-B7FA-E6C76EEDA07D}" type="datetime1">
              <a:rPr lang="en-GB" smtClean="0"/>
              <a:t>04/07/2022</a:t>
            </a:fld>
            <a:endParaRPr lang="en-GB"/>
          </a:p>
        </p:txBody>
      </p:sp>
      <p:sp>
        <p:nvSpPr>
          <p:cNvPr id="5" name="Footer Placeholder 4"/>
          <p:cNvSpPr>
            <a:spLocks noGrp="1"/>
          </p:cNvSpPr>
          <p:nvPr>
            <p:ph type="ftr" sz="quarter" idx="11"/>
          </p:nvPr>
        </p:nvSpPr>
        <p:spPr/>
        <p:txBody>
          <a:bodyPr/>
          <a:lstStyle/>
          <a:p>
            <a:r>
              <a:rPr lang="en-GB"/>
              <a:t>Creating Scientific Figures</a:t>
            </a:r>
          </a:p>
        </p:txBody>
      </p:sp>
      <p:sp>
        <p:nvSpPr>
          <p:cNvPr id="6" name="Slide Number Placeholder 5"/>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4028122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FFCF59-D5F7-42C7-AA93-73C86414CE9D}" type="datetime1">
              <a:rPr lang="en-GB" smtClean="0"/>
              <a:t>04/07/2022</a:t>
            </a:fld>
            <a:endParaRPr lang="en-GB"/>
          </a:p>
        </p:txBody>
      </p:sp>
      <p:sp>
        <p:nvSpPr>
          <p:cNvPr id="5" name="Footer Placeholder 4"/>
          <p:cNvSpPr>
            <a:spLocks noGrp="1"/>
          </p:cNvSpPr>
          <p:nvPr>
            <p:ph type="ftr" sz="quarter" idx="11"/>
          </p:nvPr>
        </p:nvSpPr>
        <p:spPr/>
        <p:txBody>
          <a:bodyPr/>
          <a:lstStyle/>
          <a:p>
            <a:r>
              <a:rPr lang="en-GB"/>
              <a:t>Creating Scientific Figures</a:t>
            </a:r>
          </a:p>
        </p:txBody>
      </p:sp>
      <p:sp>
        <p:nvSpPr>
          <p:cNvPr id="6" name="Slide Number Placeholder 5"/>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131875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93B7608-86A4-42BE-A531-097FA6353F87}" type="slidenum">
              <a:rPr lang="en-GB" smtClean="0"/>
              <a:t>‹#›</a:t>
            </a:fld>
            <a:endParaRPr lang="en-GB"/>
          </a:p>
        </p:txBody>
      </p:sp>
      <p:pic>
        <p:nvPicPr>
          <p:cNvPr id="7" name="Picture 6"/>
          <p:cNvPicPr>
            <a:picLocks noChangeAspect="1"/>
          </p:cNvPicPr>
          <p:nvPr userDrawn="1"/>
        </p:nvPicPr>
        <p:blipFill>
          <a:blip r:embed="rId2"/>
          <a:stretch>
            <a:fillRect/>
          </a:stretch>
        </p:blipFill>
        <p:spPr>
          <a:xfrm>
            <a:off x="11148888" y="96122"/>
            <a:ext cx="945709" cy="524488"/>
          </a:xfrm>
          <a:prstGeom prst="rect">
            <a:avLst/>
          </a:prstGeom>
        </p:spPr>
      </p:pic>
    </p:spTree>
    <p:extLst>
      <p:ext uri="{BB962C8B-B14F-4D97-AF65-F5344CB8AC3E}">
        <p14:creationId xmlns:p14="http://schemas.microsoft.com/office/powerpoint/2010/main" val="3510412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8C6353-79A1-4013-9BEE-D8D529F8C41F}" type="datetime1">
              <a:rPr lang="en-GB" smtClean="0"/>
              <a:t>04/07/2022</a:t>
            </a:fld>
            <a:endParaRPr lang="en-GB"/>
          </a:p>
        </p:txBody>
      </p:sp>
      <p:sp>
        <p:nvSpPr>
          <p:cNvPr id="5" name="Footer Placeholder 4"/>
          <p:cNvSpPr>
            <a:spLocks noGrp="1"/>
          </p:cNvSpPr>
          <p:nvPr>
            <p:ph type="ftr" sz="quarter" idx="11"/>
          </p:nvPr>
        </p:nvSpPr>
        <p:spPr/>
        <p:txBody>
          <a:bodyPr/>
          <a:lstStyle/>
          <a:p>
            <a:r>
              <a:rPr lang="en-GB"/>
              <a:t>Creating Scientific Figures</a:t>
            </a:r>
          </a:p>
        </p:txBody>
      </p:sp>
      <p:sp>
        <p:nvSpPr>
          <p:cNvPr id="6" name="Slide Number Placeholder 5"/>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240242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C0A26D-7601-443E-B520-CC7A5D3772F8}" type="datetime1">
              <a:rPr lang="en-GB" smtClean="0"/>
              <a:t>04/07/2022</a:t>
            </a:fld>
            <a:endParaRPr lang="en-GB"/>
          </a:p>
        </p:txBody>
      </p:sp>
      <p:sp>
        <p:nvSpPr>
          <p:cNvPr id="6" name="Footer Placeholder 5"/>
          <p:cNvSpPr>
            <a:spLocks noGrp="1"/>
          </p:cNvSpPr>
          <p:nvPr>
            <p:ph type="ftr" sz="quarter" idx="11"/>
          </p:nvPr>
        </p:nvSpPr>
        <p:spPr/>
        <p:txBody>
          <a:bodyPr/>
          <a:lstStyle/>
          <a:p>
            <a:r>
              <a:rPr lang="en-GB"/>
              <a:t>Creating Scientific Figures</a:t>
            </a:r>
          </a:p>
        </p:txBody>
      </p:sp>
      <p:sp>
        <p:nvSpPr>
          <p:cNvPr id="7" name="Slide Number Placeholder 6"/>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4195149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381EF20-EB0B-481F-9296-3B4D6BC19752}" type="datetime1">
              <a:rPr lang="en-GB" smtClean="0"/>
              <a:t>04/07/2022</a:t>
            </a:fld>
            <a:endParaRPr lang="en-GB"/>
          </a:p>
        </p:txBody>
      </p:sp>
      <p:sp>
        <p:nvSpPr>
          <p:cNvPr id="8" name="Footer Placeholder 7"/>
          <p:cNvSpPr>
            <a:spLocks noGrp="1"/>
          </p:cNvSpPr>
          <p:nvPr>
            <p:ph type="ftr" sz="quarter" idx="11"/>
          </p:nvPr>
        </p:nvSpPr>
        <p:spPr/>
        <p:txBody>
          <a:bodyPr/>
          <a:lstStyle/>
          <a:p>
            <a:r>
              <a:rPr lang="en-GB"/>
              <a:t>Creating Scientific Figures</a:t>
            </a:r>
          </a:p>
        </p:txBody>
      </p:sp>
      <p:sp>
        <p:nvSpPr>
          <p:cNvPr id="9" name="Slide Number Placeholder 8"/>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4068860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A16753E-2AFE-49A7-A887-91B2A75799BC}" type="datetime1">
              <a:rPr lang="en-GB" smtClean="0"/>
              <a:t>04/07/2022</a:t>
            </a:fld>
            <a:endParaRPr lang="en-GB"/>
          </a:p>
        </p:txBody>
      </p:sp>
      <p:sp>
        <p:nvSpPr>
          <p:cNvPr id="4" name="Footer Placeholder 3"/>
          <p:cNvSpPr>
            <a:spLocks noGrp="1"/>
          </p:cNvSpPr>
          <p:nvPr>
            <p:ph type="ftr" sz="quarter" idx="11"/>
          </p:nvPr>
        </p:nvSpPr>
        <p:spPr/>
        <p:txBody>
          <a:bodyPr/>
          <a:lstStyle/>
          <a:p>
            <a:r>
              <a:rPr lang="en-GB"/>
              <a:t>Creating Scientific Figures</a:t>
            </a:r>
          </a:p>
        </p:txBody>
      </p:sp>
      <p:sp>
        <p:nvSpPr>
          <p:cNvPr id="5" name="Slide Number Placeholder 4"/>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6081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D2F708-1A4E-44C1-925F-D1AA6C54676A}" type="datetime1">
              <a:rPr lang="en-GB" smtClean="0"/>
              <a:t>04/07/2022</a:t>
            </a:fld>
            <a:endParaRPr lang="en-GB"/>
          </a:p>
        </p:txBody>
      </p:sp>
      <p:sp>
        <p:nvSpPr>
          <p:cNvPr id="3" name="Footer Placeholder 2"/>
          <p:cNvSpPr>
            <a:spLocks noGrp="1"/>
          </p:cNvSpPr>
          <p:nvPr>
            <p:ph type="ftr" sz="quarter" idx="11"/>
          </p:nvPr>
        </p:nvSpPr>
        <p:spPr/>
        <p:txBody>
          <a:bodyPr/>
          <a:lstStyle/>
          <a:p>
            <a:r>
              <a:rPr lang="en-GB"/>
              <a:t>Creating Scientific Figures</a:t>
            </a:r>
          </a:p>
        </p:txBody>
      </p:sp>
      <p:sp>
        <p:nvSpPr>
          <p:cNvPr id="4" name="Slide Number Placeholder 3"/>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3563230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15E184-718C-4045-B996-88F699342958}" type="datetime1">
              <a:rPr lang="en-GB" smtClean="0"/>
              <a:t>04/07/2022</a:t>
            </a:fld>
            <a:endParaRPr lang="en-GB"/>
          </a:p>
        </p:txBody>
      </p:sp>
      <p:sp>
        <p:nvSpPr>
          <p:cNvPr id="6" name="Footer Placeholder 5"/>
          <p:cNvSpPr>
            <a:spLocks noGrp="1"/>
          </p:cNvSpPr>
          <p:nvPr>
            <p:ph type="ftr" sz="quarter" idx="11"/>
          </p:nvPr>
        </p:nvSpPr>
        <p:spPr/>
        <p:txBody>
          <a:bodyPr/>
          <a:lstStyle/>
          <a:p>
            <a:r>
              <a:rPr lang="en-GB"/>
              <a:t>Creating Scientific Figures</a:t>
            </a:r>
          </a:p>
        </p:txBody>
      </p:sp>
      <p:sp>
        <p:nvSpPr>
          <p:cNvPr id="7" name="Slide Number Placeholder 6"/>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138785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209E1-B25B-4654-8397-FC781A04706C}" type="datetime1">
              <a:rPr lang="en-GB" smtClean="0"/>
              <a:t>04/07/2022</a:t>
            </a:fld>
            <a:endParaRPr lang="en-GB"/>
          </a:p>
        </p:txBody>
      </p:sp>
      <p:sp>
        <p:nvSpPr>
          <p:cNvPr id="6" name="Footer Placeholder 5"/>
          <p:cNvSpPr>
            <a:spLocks noGrp="1"/>
          </p:cNvSpPr>
          <p:nvPr>
            <p:ph type="ftr" sz="quarter" idx="11"/>
          </p:nvPr>
        </p:nvSpPr>
        <p:spPr/>
        <p:txBody>
          <a:bodyPr/>
          <a:lstStyle/>
          <a:p>
            <a:r>
              <a:rPr lang="en-GB"/>
              <a:t>Creating Scientific Figures</a:t>
            </a:r>
          </a:p>
        </p:txBody>
      </p:sp>
      <p:sp>
        <p:nvSpPr>
          <p:cNvPr id="7" name="Slide Number Placeholder 6"/>
          <p:cNvSpPr>
            <a:spLocks noGrp="1"/>
          </p:cNvSpPr>
          <p:nvPr>
            <p:ph type="sldNum" sz="quarter" idx="12"/>
          </p:nvPr>
        </p:nvSpPr>
        <p:spPr/>
        <p:txBody>
          <a:bodyPr/>
          <a:lstStyle/>
          <a:p>
            <a:fld id="{E93B7608-86A4-42BE-A531-097FA6353F87}" type="slidenum">
              <a:rPr lang="en-GB" smtClean="0"/>
              <a:t>‹#›</a:t>
            </a:fld>
            <a:endParaRPr lang="en-GB"/>
          </a:p>
        </p:txBody>
      </p:sp>
    </p:spTree>
    <p:extLst>
      <p:ext uri="{BB962C8B-B14F-4D97-AF65-F5344CB8AC3E}">
        <p14:creationId xmlns:p14="http://schemas.microsoft.com/office/powerpoint/2010/main" val="3618804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4B876-871E-4089-936E-533F44DA0F69}" type="datetime1">
              <a:rPr lang="en-GB" smtClean="0"/>
              <a:t>04/07/2022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Creating Scientific Figures</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B7608-86A4-42BE-A531-097FA6353F87}" type="slidenum">
              <a:rPr lang="en-GB" smtClean="0"/>
              <a:t>‹#›</a:t>
            </a:fld>
            <a:endParaRPr lang="en-GB"/>
          </a:p>
        </p:txBody>
      </p:sp>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624490" y="5855698"/>
            <a:ext cx="2433779" cy="862605"/>
          </a:xfrm>
          <a:prstGeom prst="rect">
            <a:avLst/>
          </a:prstGeom>
        </p:spPr>
      </p:pic>
    </p:spTree>
    <p:extLst>
      <p:ext uri="{BB962C8B-B14F-4D97-AF65-F5344CB8AC3E}">
        <p14:creationId xmlns:p14="http://schemas.microsoft.com/office/powerpoint/2010/main" val="213855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7.xml"/><Relationship Id="rId5" Type="http://schemas.openxmlformats.org/officeDocument/2006/relationships/hyperlink" Target="file:///\\fs-bioinfo\bioinfstore\Training\One%20Note\OneNote%20ELN%20key%20facts.docx" TargetMode="Externa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hyperlink" Target="http://www.bioinformatics.babraham.ac.uk/training.html#onenot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3.png"/></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s://babraham.sharepoint.com/sites/ELN/SitePages/Home.aspx"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5400" y="1700761"/>
            <a:ext cx="8640960" cy="1470025"/>
          </a:xfrm>
        </p:spPr>
        <p:txBody>
          <a:bodyPr>
            <a:noAutofit/>
          </a:bodyPr>
          <a:lstStyle/>
          <a:p>
            <a:r>
              <a:rPr lang="en-GB" dirty="0"/>
              <a:t>Using OneNote as a </a:t>
            </a:r>
            <a:br>
              <a:rPr lang="en-GB" dirty="0"/>
            </a:br>
            <a:r>
              <a:rPr lang="en-GB" dirty="0"/>
              <a:t>Laboratory  Notebook</a:t>
            </a:r>
          </a:p>
        </p:txBody>
      </p:sp>
      <p:sp>
        <p:nvSpPr>
          <p:cNvPr id="3" name="Subtitle 2"/>
          <p:cNvSpPr>
            <a:spLocks noGrp="1"/>
          </p:cNvSpPr>
          <p:nvPr>
            <p:ph type="subTitle" idx="1"/>
          </p:nvPr>
        </p:nvSpPr>
        <p:spPr>
          <a:xfrm>
            <a:off x="2855640" y="3573020"/>
            <a:ext cx="6400800" cy="2016224"/>
          </a:xfrm>
        </p:spPr>
        <p:txBody>
          <a:bodyPr>
            <a:normAutofit/>
          </a:bodyPr>
          <a:lstStyle/>
          <a:p>
            <a:r>
              <a:rPr lang="en-GB" sz="2500" dirty="0">
                <a:latin typeface="Arial Rounded MT Bold" panose="020F0704030504030204" pitchFamily="34" charset="0"/>
              </a:rPr>
              <a:t>v2022-06</a:t>
            </a:r>
          </a:p>
          <a:p>
            <a:endParaRPr lang="en-GB" sz="2000" dirty="0"/>
          </a:p>
          <a:p>
            <a:r>
              <a:rPr lang="en-GB" sz="1600" dirty="0">
                <a:solidFill>
                  <a:schemeClr val="bg1">
                    <a:lumMod val="65000"/>
                  </a:schemeClr>
                </a:solidFill>
                <a:latin typeface="Arial Rounded MT Bold" panose="020F0704030504030204" pitchFamily="34" charset="0"/>
              </a:rPr>
              <a:t>Jo Montgomery</a:t>
            </a:r>
          </a:p>
          <a:p>
            <a:endParaRPr lang="en-GB" sz="1600" dirty="0">
              <a:solidFill>
                <a:schemeClr val="bg1">
                  <a:lumMod val="65000"/>
                </a:schemeClr>
              </a:solidFill>
              <a:latin typeface="Arial Rounded MT Bold" panose="020F0704030504030204" pitchFamily="34" charset="0"/>
            </a:endParaRPr>
          </a:p>
          <a:p>
            <a:r>
              <a:rPr lang="en-GB" sz="1600" dirty="0">
                <a:solidFill>
                  <a:schemeClr val="bg1">
                    <a:lumMod val="65000"/>
                  </a:schemeClr>
                </a:solidFill>
                <a:latin typeface="Arial Rounded MT Bold" panose="020F0704030504030204" pitchFamily="34" charset="0"/>
              </a:rPr>
              <a:t>babraham.bioinformatics@babraham.ac.uk</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920" y="4941210"/>
            <a:ext cx="1512210" cy="1688303"/>
          </a:xfrm>
          <a:prstGeom prst="rect">
            <a:avLst/>
          </a:prstGeom>
        </p:spPr>
      </p:pic>
    </p:spTree>
    <p:extLst>
      <p:ext uri="{BB962C8B-B14F-4D97-AF65-F5344CB8AC3E}">
        <p14:creationId xmlns:p14="http://schemas.microsoft.com/office/powerpoint/2010/main" val="847665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29785" y="1506221"/>
            <a:ext cx="6160890" cy="5141738"/>
          </a:xfrm>
          <a:prstGeom prst="rect">
            <a:avLst/>
          </a:prstGeom>
        </p:spPr>
      </p:pic>
      <p:sp>
        <p:nvSpPr>
          <p:cNvPr id="4" name="Title 1"/>
          <p:cNvSpPr txBox="1">
            <a:spLocks/>
          </p:cNvSpPr>
          <p:nvPr/>
        </p:nvSpPr>
        <p:spPr>
          <a:xfrm>
            <a:off x="199143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Electronic Laboratory Notebook (ELN)</a:t>
            </a:r>
          </a:p>
        </p:txBody>
      </p:sp>
      <p:sp>
        <p:nvSpPr>
          <p:cNvPr id="5" name="Rectangle 4"/>
          <p:cNvSpPr/>
          <p:nvPr/>
        </p:nvSpPr>
        <p:spPr>
          <a:xfrm>
            <a:off x="4151730" y="5013220"/>
            <a:ext cx="4492140" cy="1634739"/>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206166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36714" y="1412721"/>
            <a:ext cx="7127727" cy="5040700"/>
          </a:xfrm>
          <a:prstGeom prst="rect">
            <a:avLst/>
          </a:prstGeom>
        </p:spPr>
      </p:pic>
      <p:sp>
        <p:nvSpPr>
          <p:cNvPr id="4" name="Title 1"/>
          <p:cNvSpPr txBox="1">
            <a:spLocks/>
          </p:cNvSpPr>
          <p:nvPr/>
        </p:nvSpPr>
        <p:spPr>
          <a:xfrm>
            <a:off x="199143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Electronic Laboratory Notebook (ELN)</a:t>
            </a:r>
          </a:p>
        </p:txBody>
      </p:sp>
      <p:sp>
        <p:nvSpPr>
          <p:cNvPr id="5" name="Rectangle 4"/>
          <p:cNvSpPr/>
          <p:nvPr/>
        </p:nvSpPr>
        <p:spPr>
          <a:xfrm>
            <a:off x="7824240" y="1916790"/>
            <a:ext cx="1296180" cy="360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1280720" y="116540"/>
            <a:ext cx="779052" cy="576080"/>
          </a:xfrm>
          <a:prstGeom prst="rect">
            <a:avLst/>
          </a:prstGeom>
        </p:spPr>
      </p:pic>
    </p:spTree>
    <p:extLst>
      <p:ext uri="{BB962C8B-B14F-4D97-AF65-F5344CB8AC3E}">
        <p14:creationId xmlns:p14="http://schemas.microsoft.com/office/powerpoint/2010/main" val="50792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9143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Electronic Laboratory Notebook (ELN)</a:t>
            </a:r>
          </a:p>
        </p:txBody>
      </p:sp>
      <p:pic>
        <p:nvPicPr>
          <p:cNvPr id="6" name="Picture 5"/>
          <p:cNvPicPr>
            <a:picLocks noChangeAspect="1"/>
          </p:cNvPicPr>
          <p:nvPr/>
        </p:nvPicPr>
        <p:blipFill>
          <a:blip r:embed="rId3"/>
          <a:stretch>
            <a:fillRect/>
          </a:stretch>
        </p:blipFill>
        <p:spPr>
          <a:xfrm>
            <a:off x="11280720" y="116540"/>
            <a:ext cx="779052" cy="576080"/>
          </a:xfrm>
          <a:prstGeom prst="rect">
            <a:avLst/>
          </a:prstGeom>
        </p:spPr>
      </p:pic>
      <p:pic>
        <p:nvPicPr>
          <p:cNvPr id="2" name="Picture 1"/>
          <p:cNvPicPr>
            <a:picLocks noChangeAspect="1"/>
          </p:cNvPicPr>
          <p:nvPr/>
        </p:nvPicPr>
        <p:blipFill>
          <a:blip r:embed="rId4"/>
          <a:stretch>
            <a:fillRect/>
          </a:stretch>
        </p:blipFill>
        <p:spPr>
          <a:xfrm>
            <a:off x="2423490" y="1556741"/>
            <a:ext cx="6768940" cy="5029659"/>
          </a:xfrm>
          <a:prstGeom prst="rect">
            <a:avLst/>
          </a:prstGeom>
        </p:spPr>
      </p:pic>
      <p:sp>
        <p:nvSpPr>
          <p:cNvPr id="7" name="Rectangle 6"/>
          <p:cNvSpPr/>
          <p:nvPr/>
        </p:nvSpPr>
        <p:spPr>
          <a:xfrm>
            <a:off x="3084594" y="2378960"/>
            <a:ext cx="6107836" cy="3786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9940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981200" y="-27480"/>
            <a:ext cx="8229600" cy="1143000"/>
          </a:xfrm>
        </p:spPr>
        <p:txBody>
          <a:bodyPr/>
          <a:lstStyle/>
          <a:p>
            <a:r>
              <a:rPr lang="en-GB" dirty="0"/>
              <a:t>Storage and organisation</a:t>
            </a:r>
          </a:p>
        </p:txBody>
      </p:sp>
      <p:graphicFrame>
        <p:nvGraphicFramePr>
          <p:cNvPr id="2" name="Diagram 1"/>
          <p:cNvGraphicFramePr/>
          <p:nvPr>
            <p:extLst>
              <p:ext uri="{D42A27DB-BD31-4B8C-83A1-F6EECF244321}">
                <p14:modId xmlns:p14="http://schemas.microsoft.com/office/powerpoint/2010/main" val="1230011051"/>
              </p:ext>
            </p:extLst>
          </p:nvPr>
        </p:nvGraphicFramePr>
        <p:xfrm>
          <a:off x="2533700" y="1084630"/>
          <a:ext cx="7162800" cy="5344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2855550" y="3573020"/>
            <a:ext cx="6120850" cy="316844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2533700" y="2636890"/>
            <a:ext cx="6586720" cy="410457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423490" y="1737360"/>
            <a:ext cx="6696930" cy="50041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4712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81200" y="-27480"/>
            <a:ext cx="8229600" cy="1143000"/>
          </a:xfrm>
        </p:spPr>
        <p:txBody>
          <a:bodyPr/>
          <a:lstStyle/>
          <a:p>
            <a:r>
              <a:rPr lang="en-GB" dirty="0"/>
              <a:t>Storage and organisation</a:t>
            </a:r>
          </a:p>
        </p:txBody>
      </p:sp>
      <p:graphicFrame>
        <p:nvGraphicFramePr>
          <p:cNvPr id="2" name="Diagram 1"/>
          <p:cNvGraphicFramePr/>
          <p:nvPr>
            <p:extLst>
              <p:ext uri="{D42A27DB-BD31-4B8C-83A1-F6EECF244321}">
                <p14:modId xmlns:p14="http://schemas.microsoft.com/office/powerpoint/2010/main" val="1958551981"/>
              </p:ext>
            </p:extLst>
          </p:nvPr>
        </p:nvGraphicFramePr>
        <p:xfrm>
          <a:off x="2533700" y="1084630"/>
          <a:ext cx="7162800" cy="5344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96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981200" y="-27480"/>
            <a:ext cx="8229600" cy="1143000"/>
          </a:xfrm>
        </p:spPr>
        <p:txBody>
          <a:bodyPr/>
          <a:lstStyle/>
          <a:p>
            <a:r>
              <a:rPr lang="en-GB" dirty="0"/>
              <a:t>Storage and organisation</a:t>
            </a:r>
          </a:p>
        </p:txBody>
      </p:sp>
      <p:graphicFrame>
        <p:nvGraphicFramePr>
          <p:cNvPr id="2" name="Diagram 1"/>
          <p:cNvGraphicFramePr/>
          <p:nvPr>
            <p:extLst>
              <p:ext uri="{D42A27DB-BD31-4B8C-83A1-F6EECF244321}">
                <p14:modId xmlns:p14="http://schemas.microsoft.com/office/powerpoint/2010/main" val="1925411576"/>
              </p:ext>
            </p:extLst>
          </p:nvPr>
        </p:nvGraphicFramePr>
        <p:xfrm>
          <a:off x="2533700" y="1084630"/>
          <a:ext cx="7162800" cy="5344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471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80"/>
            <a:ext cx="8229600" cy="1143000"/>
          </a:xfrm>
        </p:spPr>
        <p:txBody>
          <a:bodyPr/>
          <a:lstStyle/>
          <a:p>
            <a:r>
              <a:rPr lang="en-GB" dirty="0"/>
              <a:t>Exercise 1</a:t>
            </a:r>
          </a:p>
        </p:txBody>
      </p:sp>
      <p:sp>
        <p:nvSpPr>
          <p:cNvPr id="3" name="TextBox 2"/>
          <p:cNvSpPr txBox="1"/>
          <p:nvPr/>
        </p:nvSpPr>
        <p:spPr>
          <a:xfrm>
            <a:off x="2207460" y="2276840"/>
            <a:ext cx="7777080" cy="2646878"/>
          </a:xfrm>
          <a:prstGeom prst="rect">
            <a:avLst/>
          </a:prstGeom>
          <a:noFill/>
        </p:spPr>
        <p:txBody>
          <a:bodyPr wrap="square" rtlCol="0">
            <a:spAutoFit/>
          </a:bodyPr>
          <a:lstStyle/>
          <a:p>
            <a:pPr algn="ctr"/>
            <a:r>
              <a:rPr lang="en-GB" sz="3600" dirty="0"/>
              <a:t>Accessing the </a:t>
            </a:r>
          </a:p>
          <a:p>
            <a:pPr algn="ctr"/>
            <a:r>
              <a:rPr lang="en-GB" sz="3600" dirty="0"/>
              <a:t>Electronic Laboratory Notebook (ELN) area on </a:t>
            </a:r>
            <a:r>
              <a:rPr lang="en-GB" sz="3600" dirty="0" err="1"/>
              <a:t>Sharepoint</a:t>
            </a:r>
            <a:endParaRPr lang="en-GB" sz="3600" dirty="0"/>
          </a:p>
          <a:p>
            <a:pPr algn="ctr"/>
            <a:endParaRPr lang="en-GB" sz="3600" dirty="0"/>
          </a:p>
          <a:p>
            <a:pPr algn="ctr"/>
            <a:r>
              <a:rPr lang="en-GB" sz="2200" dirty="0"/>
              <a:t>https://babraham.sharepoint.com/sites/ELN/SitePages/Home.aspx</a:t>
            </a:r>
          </a:p>
        </p:txBody>
      </p:sp>
    </p:spTree>
    <p:extLst>
      <p:ext uri="{BB962C8B-B14F-4D97-AF65-F5344CB8AC3E}">
        <p14:creationId xmlns:p14="http://schemas.microsoft.com/office/powerpoint/2010/main" val="12546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08E599-7E4C-45A1-A204-D709F0971686}"/>
              </a:ext>
            </a:extLst>
          </p:cNvPr>
          <p:cNvPicPr>
            <a:picLocks noChangeAspect="1"/>
          </p:cNvPicPr>
          <p:nvPr/>
        </p:nvPicPr>
        <p:blipFill>
          <a:blip r:embed="rId3"/>
          <a:stretch>
            <a:fillRect/>
          </a:stretch>
        </p:blipFill>
        <p:spPr>
          <a:xfrm>
            <a:off x="1991431" y="1268701"/>
            <a:ext cx="8286714" cy="4779976"/>
          </a:xfrm>
          <a:prstGeom prst="rect">
            <a:avLst/>
          </a:prstGeom>
        </p:spPr>
      </p:pic>
      <p:sp>
        <p:nvSpPr>
          <p:cNvPr id="2" name="Title 1">
            <a:extLst>
              <a:ext uri="{FF2B5EF4-FFF2-40B4-BE49-F238E27FC236}">
                <a16:creationId xmlns:a16="http://schemas.microsoft.com/office/drawing/2014/main" id="{5BD97D66-4EB6-6448-A528-D5E0371605E7}"/>
              </a:ext>
            </a:extLst>
          </p:cNvPr>
          <p:cNvSpPr>
            <a:spLocks noGrp="1"/>
          </p:cNvSpPr>
          <p:nvPr>
            <p:ph type="title"/>
          </p:nvPr>
        </p:nvSpPr>
        <p:spPr/>
        <p:txBody>
          <a:bodyPr/>
          <a:lstStyle/>
          <a:p>
            <a:r>
              <a:rPr lang="en-US" dirty="0"/>
              <a:t>Getting started</a:t>
            </a:r>
          </a:p>
        </p:txBody>
      </p:sp>
      <p:sp>
        <p:nvSpPr>
          <p:cNvPr id="8" name="Rectangle 7">
            <a:extLst>
              <a:ext uri="{FF2B5EF4-FFF2-40B4-BE49-F238E27FC236}">
                <a16:creationId xmlns:a16="http://schemas.microsoft.com/office/drawing/2014/main" id="{9BE5EEEC-2736-2744-BE3C-76546EECA045}"/>
              </a:ext>
            </a:extLst>
          </p:cNvPr>
          <p:cNvSpPr/>
          <p:nvPr/>
        </p:nvSpPr>
        <p:spPr>
          <a:xfrm>
            <a:off x="9911520" y="1916790"/>
            <a:ext cx="578098" cy="6610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08664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80"/>
            <a:ext cx="8229600" cy="1143000"/>
          </a:xfrm>
        </p:spPr>
        <p:txBody>
          <a:bodyPr/>
          <a:lstStyle/>
          <a:p>
            <a:r>
              <a:rPr lang="en-GB" dirty="0"/>
              <a:t>What is a Page?</a:t>
            </a:r>
          </a:p>
        </p:txBody>
      </p:sp>
      <p:sp>
        <p:nvSpPr>
          <p:cNvPr id="3" name="TextBox 2"/>
          <p:cNvSpPr txBox="1"/>
          <p:nvPr/>
        </p:nvSpPr>
        <p:spPr>
          <a:xfrm>
            <a:off x="2207460" y="2204830"/>
            <a:ext cx="7633060" cy="707886"/>
          </a:xfrm>
          <a:prstGeom prst="rect">
            <a:avLst/>
          </a:prstGeom>
          <a:noFill/>
        </p:spPr>
        <p:txBody>
          <a:bodyPr wrap="square" rtlCol="0">
            <a:spAutoFit/>
          </a:bodyPr>
          <a:lstStyle/>
          <a:p>
            <a:r>
              <a:rPr lang="en-GB" sz="4000" dirty="0">
                <a:solidFill>
                  <a:srgbClr val="7030A0"/>
                </a:solidFill>
              </a:rPr>
              <a:t>“It’s not a word document…</a:t>
            </a:r>
          </a:p>
        </p:txBody>
      </p:sp>
      <p:sp>
        <p:nvSpPr>
          <p:cNvPr id="5" name="TextBox 4"/>
          <p:cNvSpPr txBox="1"/>
          <p:nvPr/>
        </p:nvSpPr>
        <p:spPr>
          <a:xfrm>
            <a:off x="2279470" y="3635748"/>
            <a:ext cx="7633060" cy="1938992"/>
          </a:xfrm>
          <a:prstGeom prst="rect">
            <a:avLst/>
          </a:prstGeom>
          <a:noFill/>
        </p:spPr>
        <p:txBody>
          <a:bodyPr wrap="square" rtlCol="0">
            <a:spAutoFit/>
          </a:bodyPr>
          <a:lstStyle/>
          <a:p>
            <a:r>
              <a:rPr lang="en-GB" sz="4000" dirty="0">
                <a:solidFill>
                  <a:srgbClr val="7030A0"/>
                </a:solidFill>
              </a:rPr>
              <a:t>… It’s a stream of consciousness…”</a:t>
            </a:r>
          </a:p>
          <a:p>
            <a:endParaRPr lang="en-GB" sz="4000" dirty="0">
              <a:solidFill>
                <a:srgbClr val="7030A0"/>
              </a:solidFill>
            </a:endParaRPr>
          </a:p>
          <a:p>
            <a:r>
              <a:rPr lang="en-GB" sz="4000" dirty="0">
                <a:solidFill>
                  <a:srgbClr val="7030A0"/>
                </a:solidFill>
              </a:rPr>
              <a:t>				</a:t>
            </a:r>
            <a:r>
              <a:rPr lang="en-GB" dirty="0">
                <a:solidFill>
                  <a:srgbClr val="7030A0"/>
                </a:solidFill>
              </a:rPr>
              <a:t>Simon Andrews, Head of Bioinformatics</a:t>
            </a:r>
          </a:p>
        </p:txBody>
      </p:sp>
    </p:spTree>
    <p:extLst>
      <p:ext uri="{BB962C8B-B14F-4D97-AF65-F5344CB8AC3E}">
        <p14:creationId xmlns:p14="http://schemas.microsoft.com/office/powerpoint/2010/main" val="81582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03390" y="1196690"/>
            <a:ext cx="8785220" cy="5569202"/>
          </a:xfrm>
          <a:prstGeom prst="rect">
            <a:avLst/>
          </a:prstGeom>
        </p:spPr>
      </p:pic>
      <p:sp>
        <p:nvSpPr>
          <p:cNvPr id="2" name="Title 1"/>
          <p:cNvSpPr>
            <a:spLocks noGrp="1"/>
          </p:cNvSpPr>
          <p:nvPr>
            <p:ph type="title"/>
          </p:nvPr>
        </p:nvSpPr>
        <p:spPr/>
        <p:txBody>
          <a:bodyPr/>
          <a:lstStyle/>
          <a:p>
            <a:r>
              <a:rPr lang="en-GB" dirty="0"/>
              <a:t>What is a Page?</a:t>
            </a:r>
          </a:p>
        </p:txBody>
      </p:sp>
    </p:spTree>
    <p:extLst>
      <p:ext uri="{BB962C8B-B14F-4D97-AF65-F5344CB8AC3E}">
        <p14:creationId xmlns:p14="http://schemas.microsoft.com/office/powerpoint/2010/main" val="1222231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Laboratory Notebooks</a:t>
            </a:r>
          </a:p>
        </p:txBody>
      </p:sp>
      <p:pic>
        <p:nvPicPr>
          <p:cNvPr id="4" name="Picture 3"/>
          <p:cNvPicPr>
            <a:picLocks noChangeAspect="1"/>
          </p:cNvPicPr>
          <p:nvPr/>
        </p:nvPicPr>
        <p:blipFill>
          <a:blip r:embed="rId3"/>
          <a:stretch>
            <a:fillRect/>
          </a:stretch>
        </p:blipFill>
        <p:spPr>
          <a:xfrm>
            <a:off x="4151730" y="1262151"/>
            <a:ext cx="3888540" cy="5202060"/>
          </a:xfrm>
          <a:prstGeom prst="rect">
            <a:avLst/>
          </a:prstGeom>
        </p:spPr>
      </p:pic>
    </p:spTree>
    <p:extLst>
      <p:ext uri="{BB962C8B-B14F-4D97-AF65-F5344CB8AC3E}">
        <p14:creationId xmlns:p14="http://schemas.microsoft.com/office/powerpoint/2010/main" val="2619884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Sections and Pages</a:t>
            </a:r>
          </a:p>
        </p:txBody>
      </p:sp>
      <p:pic>
        <p:nvPicPr>
          <p:cNvPr id="5" name="Picture 4"/>
          <p:cNvPicPr>
            <a:picLocks noChangeAspect="1"/>
          </p:cNvPicPr>
          <p:nvPr/>
        </p:nvPicPr>
        <p:blipFill>
          <a:blip r:embed="rId3"/>
          <a:stretch>
            <a:fillRect/>
          </a:stretch>
        </p:blipFill>
        <p:spPr>
          <a:xfrm>
            <a:off x="2614089" y="1268701"/>
            <a:ext cx="6323298" cy="5513563"/>
          </a:xfrm>
          <a:prstGeom prst="rect">
            <a:avLst/>
          </a:prstGeom>
        </p:spPr>
      </p:pic>
      <p:sp>
        <p:nvSpPr>
          <p:cNvPr id="9" name="Rectangle 8"/>
          <p:cNvSpPr/>
          <p:nvPr/>
        </p:nvSpPr>
        <p:spPr>
          <a:xfrm>
            <a:off x="2783540" y="6381412"/>
            <a:ext cx="1961552" cy="355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807386" y="6381411"/>
            <a:ext cx="1936704" cy="355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9799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Sections</a:t>
            </a:r>
          </a:p>
        </p:txBody>
      </p:sp>
      <p:pic>
        <p:nvPicPr>
          <p:cNvPr id="3" name="Picture 2"/>
          <p:cNvPicPr>
            <a:picLocks noChangeAspect="1"/>
          </p:cNvPicPr>
          <p:nvPr/>
        </p:nvPicPr>
        <p:blipFill>
          <a:blip r:embed="rId3"/>
          <a:stretch>
            <a:fillRect/>
          </a:stretch>
        </p:blipFill>
        <p:spPr>
          <a:xfrm>
            <a:off x="2177810" y="1268700"/>
            <a:ext cx="7878741" cy="4968690"/>
          </a:xfrm>
          <a:prstGeom prst="rect">
            <a:avLst/>
          </a:prstGeom>
        </p:spPr>
      </p:pic>
    </p:spTree>
    <p:extLst>
      <p:ext uri="{BB962C8B-B14F-4D97-AF65-F5344CB8AC3E}">
        <p14:creationId xmlns:p14="http://schemas.microsoft.com/office/powerpoint/2010/main" val="281061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Sections</a:t>
            </a:r>
          </a:p>
        </p:txBody>
      </p:sp>
      <p:pic>
        <p:nvPicPr>
          <p:cNvPr id="4" name="Picture 3"/>
          <p:cNvPicPr>
            <a:picLocks noChangeAspect="1"/>
          </p:cNvPicPr>
          <p:nvPr/>
        </p:nvPicPr>
        <p:blipFill>
          <a:blip r:embed="rId3"/>
          <a:stretch>
            <a:fillRect/>
          </a:stretch>
        </p:blipFill>
        <p:spPr>
          <a:xfrm>
            <a:off x="2927560" y="1196691"/>
            <a:ext cx="6336880" cy="5153645"/>
          </a:xfrm>
          <a:prstGeom prst="rect">
            <a:avLst/>
          </a:prstGeom>
        </p:spPr>
      </p:pic>
      <p:sp>
        <p:nvSpPr>
          <p:cNvPr id="6" name="Rectangle 5"/>
          <p:cNvSpPr/>
          <p:nvPr/>
        </p:nvSpPr>
        <p:spPr>
          <a:xfrm>
            <a:off x="3829507" y="3859883"/>
            <a:ext cx="2058675" cy="355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9409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Sections</a:t>
            </a:r>
          </a:p>
        </p:txBody>
      </p:sp>
      <p:pic>
        <p:nvPicPr>
          <p:cNvPr id="4" name="Picture 3"/>
          <p:cNvPicPr>
            <a:picLocks noChangeAspect="1"/>
          </p:cNvPicPr>
          <p:nvPr/>
        </p:nvPicPr>
        <p:blipFill>
          <a:blip r:embed="rId3"/>
          <a:stretch>
            <a:fillRect/>
          </a:stretch>
        </p:blipFill>
        <p:spPr>
          <a:xfrm>
            <a:off x="3465267" y="1268700"/>
            <a:ext cx="5261467" cy="5414174"/>
          </a:xfrm>
          <a:prstGeom prst="rect">
            <a:avLst/>
          </a:prstGeom>
        </p:spPr>
      </p:pic>
      <p:sp>
        <p:nvSpPr>
          <p:cNvPr id="5" name="Rectangle 4"/>
          <p:cNvSpPr/>
          <p:nvPr/>
        </p:nvSpPr>
        <p:spPr>
          <a:xfrm>
            <a:off x="3545540" y="3832176"/>
            <a:ext cx="2148678" cy="355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139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Sections</a:t>
            </a:r>
          </a:p>
        </p:txBody>
      </p:sp>
      <p:pic>
        <p:nvPicPr>
          <p:cNvPr id="3" name="Picture 2"/>
          <p:cNvPicPr>
            <a:picLocks noChangeAspect="1"/>
          </p:cNvPicPr>
          <p:nvPr/>
        </p:nvPicPr>
        <p:blipFill>
          <a:blip r:embed="rId3"/>
          <a:stretch>
            <a:fillRect/>
          </a:stretch>
        </p:blipFill>
        <p:spPr>
          <a:xfrm>
            <a:off x="2567511" y="1193410"/>
            <a:ext cx="6994023" cy="5188001"/>
          </a:xfrm>
          <a:prstGeom prst="rect">
            <a:avLst/>
          </a:prstGeom>
        </p:spPr>
      </p:pic>
      <p:sp>
        <p:nvSpPr>
          <p:cNvPr id="5" name="Rectangle 4"/>
          <p:cNvSpPr/>
          <p:nvPr/>
        </p:nvSpPr>
        <p:spPr>
          <a:xfrm>
            <a:off x="2423490" y="3721538"/>
            <a:ext cx="2232310" cy="12916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5434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Pages</a:t>
            </a:r>
          </a:p>
        </p:txBody>
      </p:sp>
      <p:pic>
        <p:nvPicPr>
          <p:cNvPr id="3" name="Picture 2"/>
          <p:cNvPicPr>
            <a:picLocks noChangeAspect="1"/>
          </p:cNvPicPr>
          <p:nvPr/>
        </p:nvPicPr>
        <p:blipFill>
          <a:blip r:embed="rId3"/>
          <a:stretch>
            <a:fillRect/>
          </a:stretch>
        </p:blipFill>
        <p:spPr>
          <a:xfrm>
            <a:off x="2081213" y="1268700"/>
            <a:ext cx="8029575" cy="4895850"/>
          </a:xfrm>
          <a:prstGeom prst="rect">
            <a:avLst/>
          </a:prstGeom>
        </p:spPr>
      </p:pic>
      <p:sp>
        <p:nvSpPr>
          <p:cNvPr id="9" name="Rectangle 8"/>
          <p:cNvSpPr/>
          <p:nvPr/>
        </p:nvSpPr>
        <p:spPr>
          <a:xfrm>
            <a:off x="5735950" y="2852921"/>
            <a:ext cx="1961552" cy="355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7626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Pages</a:t>
            </a:r>
          </a:p>
        </p:txBody>
      </p:sp>
      <p:pic>
        <p:nvPicPr>
          <p:cNvPr id="3" name="Picture 2"/>
          <p:cNvPicPr>
            <a:picLocks noChangeAspect="1"/>
          </p:cNvPicPr>
          <p:nvPr/>
        </p:nvPicPr>
        <p:blipFill>
          <a:blip r:embed="rId3"/>
          <a:stretch>
            <a:fillRect/>
          </a:stretch>
        </p:blipFill>
        <p:spPr>
          <a:xfrm>
            <a:off x="3032568" y="1180760"/>
            <a:ext cx="6087853" cy="5422460"/>
          </a:xfrm>
          <a:prstGeom prst="rect">
            <a:avLst/>
          </a:prstGeom>
        </p:spPr>
      </p:pic>
      <p:sp>
        <p:nvSpPr>
          <p:cNvPr id="10" name="Rectangle 9"/>
          <p:cNvSpPr/>
          <p:nvPr/>
        </p:nvSpPr>
        <p:spPr>
          <a:xfrm>
            <a:off x="4598654" y="3353581"/>
            <a:ext cx="2065382" cy="105216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2266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sub pages</a:t>
            </a:r>
          </a:p>
        </p:txBody>
      </p:sp>
      <p:pic>
        <p:nvPicPr>
          <p:cNvPr id="4" name="Picture 3"/>
          <p:cNvPicPr>
            <a:picLocks noChangeAspect="1"/>
          </p:cNvPicPr>
          <p:nvPr/>
        </p:nvPicPr>
        <p:blipFill>
          <a:blip r:embed="rId3"/>
          <a:stretch>
            <a:fillRect/>
          </a:stretch>
        </p:blipFill>
        <p:spPr>
          <a:xfrm>
            <a:off x="2927560" y="1196690"/>
            <a:ext cx="6241398" cy="5472760"/>
          </a:xfrm>
          <a:prstGeom prst="rect">
            <a:avLst/>
          </a:prstGeom>
        </p:spPr>
      </p:pic>
      <p:sp>
        <p:nvSpPr>
          <p:cNvPr id="10" name="Rectangle 9"/>
          <p:cNvSpPr/>
          <p:nvPr/>
        </p:nvSpPr>
        <p:spPr>
          <a:xfrm>
            <a:off x="5743779" y="4721542"/>
            <a:ext cx="1936704" cy="355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846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6613-6E9B-B147-B99C-EDE1C6B09D80}"/>
              </a:ext>
            </a:extLst>
          </p:cNvPr>
          <p:cNvSpPr>
            <a:spLocks noGrp="1"/>
          </p:cNvSpPr>
          <p:nvPr>
            <p:ph type="title"/>
          </p:nvPr>
        </p:nvSpPr>
        <p:spPr/>
        <p:txBody>
          <a:bodyPr/>
          <a:lstStyle/>
          <a:p>
            <a:r>
              <a:rPr lang="en-US" dirty="0"/>
              <a:t>Exercise 2</a:t>
            </a:r>
          </a:p>
        </p:txBody>
      </p:sp>
      <p:sp>
        <p:nvSpPr>
          <p:cNvPr id="11" name="TextBox 10"/>
          <p:cNvSpPr txBox="1"/>
          <p:nvPr/>
        </p:nvSpPr>
        <p:spPr>
          <a:xfrm>
            <a:off x="2207460" y="2276841"/>
            <a:ext cx="7777080" cy="1200329"/>
          </a:xfrm>
          <a:prstGeom prst="rect">
            <a:avLst/>
          </a:prstGeom>
          <a:noFill/>
        </p:spPr>
        <p:txBody>
          <a:bodyPr wrap="square" rtlCol="0">
            <a:spAutoFit/>
          </a:bodyPr>
          <a:lstStyle/>
          <a:p>
            <a:pPr algn="ctr"/>
            <a:r>
              <a:rPr lang="en-GB" sz="3600" dirty="0"/>
              <a:t>Opening a new OneNote (Online) notebook and setting it up</a:t>
            </a:r>
          </a:p>
        </p:txBody>
      </p:sp>
    </p:spTree>
    <p:extLst>
      <p:ext uri="{BB962C8B-B14F-4D97-AF65-F5344CB8AC3E}">
        <p14:creationId xmlns:p14="http://schemas.microsoft.com/office/powerpoint/2010/main" val="4173353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36613-6E9B-B147-B99C-EDE1C6B09D80}"/>
              </a:ext>
            </a:extLst>
          </p:cNvPr>
          <p:cNvSpPr>
            <a:spLocks noGrp="1"/>
          </p:cNvSpPr>
          <p:nvPr>
            <p:ph type="title"/>
          </p:nvPr>
        </p:nvSpPr>
        <p:spPr/>
        <p:txBody>
          <a:bodyPr/>
          <a:lstStyle/>
          <a:p>
            <a:r>
              <a:rPr lang="en-US" dirty="0"/>
              <a:t>Exercise 2</a:t>
            </a:r>
          </a:p>
        </p:txBody>
      </p:sp>
      <p:pic>
        <p:nvPicPr>
          <p:cNvPr id="3" name="Picture 2"/>
          <p:cNvPicPr>
            <a:picLocks noChangeAspect="1"/>
          </p:cNvPicPr>
          <p:nvPr/>
        </p:nvPicPr>
        <p:blipFill>
          <a:blip r:embed="rId3"/>
          <a:stretch>
            <a:fillRect/>
          </a:stretch>
        </p:blipFill>
        <p:spPr>
          <a:xfrm>
            <a:off x="2062163" y="1268701"/>
            <a:ext cx="8067675" cy="4962525"/>
          </a:xfrm>
          <a:prstGeom prst="rect">
            <a:avLst/>
          </a:prstGeom>
        </p:spPr>
      </p:pic>
      <p:sp>
        <p:nvSpPr>
          <p:cNvPr id="5" name="TextBox 4"/>
          <p:cNvSpPr txBox="1"/>
          <p:nvPr/>
        </p:nvSpPr>
        <p:spPr>
          <a:xfrm>
            <a:off x="5230365" y="3284980"/>
            <a:ext cx="5004060" cy="2862322"/>
          </a:xfrm>
          <a:prstGeom prst="rect">
            <a:avLst/>
          </a:prstGeom>
          <a:noFill/>
        </p:spPr>
        <p:txBody>
          <a:bodyPr wrap="square" rtlCol="0">
            <a:spAutoFit/>
          </a:bodyPr>
          <a:lstStyle/>
          <a:p>
            <a:pPr algn="ctr"/>
            <a:r>
              <a:rPr lang="en-GB" sz="3600" dirty="0">
                <a:solidFill>
                  <a:srgbClr val="7030A0"/>
                </a:solidFill>
              </a:rPr>
              <a:t>Create a Notebook to look like this – </a:t>
            </a:r>
          </a:p>
          <a:p>
            <a:pPr algn="ctr"/>
            <a:r>
              <a:rPr lang="en-GB" sz="3600" dirty="0">
                <a:solidFill>
                  <a:srgbClr val="7030A0"/>
                </a:solidFill>
              </a:rPr>
              <a:t>sections, colours, pages, titles and levels of organisation</a:t>
            </a:r>
          </a:p>
        </p:txBody>
      </p:sp>
    </p:spTree>
    <p:extLst>
      <p:ext uri="{BB962C8B-B14F-4D97-AF65-F5344CB8AC3E}">
        <p14:creationId xmlns:p14="http://schemas.microsoft.com/office/powerpoint/2010/main" val="35859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should we be doing?</a:t>
            </a:r>
          </a:p>
        </p:txBody>
      </p:sp>
      <p:sp>
        <p:nvSpPr>
          <p:cNvPr id="4" name="Content Placeholder 3"/>
          <p:cNvSpPr>
            <a:spLocks noGrp="1"/>
          </p:cNvSpPr>
          <p:nvPr>
            <p:ph idx="1"/>
          </p:nvPr>
        </p:nvSpPr>
        <p:spPr/>
        <p:txBody>
          <a:bodyPr>
            <a:normAutofit/>
          </a:bodyPr>
          <a:lstStyle/>
          <a:p>
            <a:r>
              <a:rPr lang="en-GB" dirty="0"/>
              <a:t>Expectations and responsibilities</a:t>
            </a:r>
          </a:p>
          <a:p>
            <a:pPr lvl="1"/>
            <a:r>
              <a:rPr lang="en-GB" dirty="0"/>
              <a:t>Document what we are doing</a:t>
            </a:r>
          </a:p>
          <a:p>
            <a:pPr lvl="1"/>
            <a:r>
              <a:rPr lang="en-GB" dirty="0"/>
              <a:t>Be able to find results</a:t>
            </a:r>
          </a:p>
          <a:p>
            <a:pPr lvl="1"/>
            <a:r>
              <a:rPr lang="en-GB" dirty="0"/>
              <a:t>Timely/traceable/retrievable</a:t>
            </a:r>
          </a:p>
          <a:p>
            <a:pPr lvl="1"/>
            <a:r>
              <a:rPr lang="en-GB" dirty="0"/>
              <a:t>Checked</a:t>
            </a:r>
          </a:p>
          <a:p>
            <a:endParaRPr lang="en-GB" dirty="0"/>
          </a:p>
          <a:p>
            <a:r>
              <a:rPr lang="en-GB" dirty="0"/>
              <a:t>Legal responsibilities</a:t>
            </a:r>
          </a:p>
        </p:txBody>
      </p:sp>
    </p:spTree>
    <p:extLst>
      <p:ext uri="{BB962C8B-B14F-4D97-AF65-F5344CB8AC3E}">
        <p14:creationId xmlns:p14="http://schemas.microsoft.com/office/powerpoint/2010/main" val="3683917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in OneNote?</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1529152" y="1742866"/>
            <a:ext cx="9135575" cy="3918445"/>
          </a:xfrm>
          <a:prstGeom prst="rect">
            <a:avLst/>
          </a:prstGeom>
        </p:spPr>
      </p:pic>
    </p:spTree>
    <p:extLst>
      <p:ext uri="{BB962C8B-B14F-4D97-AF65-F5344CB8AC3E}">
        <p14:creationId xmlns:p14="http://schemas.microsoft.com/office/powerpoint/2010/main" val="1461504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What can </a:t>
            </a:r>
            <a:r>
              <a:rPr lang="en-GB" dirty="0"/>
              <a:t>you do in OneNote?</a:t>
            </a:r>
          </a:p>
        </p:txBody>
      </p:sp>
      <p:sp>
        <p:nvSpPr>
          <p:cNvPr id="3" name="Content Placeholder 2"/>
          <p:cNvSpPr>
            <a:spLocks noGrp="1"/>
          </p:cNvSpPr>
          <p:nvPr>
            <p:ph idx="1"/>
          </p:nvPr>
        </p:nvSpPr>
        <p:spPr>
          <a:xfrm>
            <a:off x="3791680" y="1772771"/>
            <a:ext cx="4608640" cy="4525963"/>
          </a:xfrm>
        </p:spPr>
        <p:txBody>
          <a:bodyPr/>
          <a:lstStyle/>
          <a:p>
            <a:r>
              <a:rPr lang="en-GB" dirty="0"/>
              <a:t>Add text</a:t>
            </a:r>
          </a:p>
          <a:p>
            <a:r>
              <a:rPr lang="en-GB" dirty="0"/>
              <a:t>Make tables</a:t>
            </a:r>
          </a:p>
          <a:p>
            <a:r>
              <a:rPr lang="en-GB" dirty="0"/>
              <a:t>Insert images</a:t>
            </a:r>
          </a:p>
          <a:p>
            <a:r>
              <a:rPr lang="en-GB" dirty="0"/>
              <a:t>Insert/attach files</a:t>
            </a:r>
          </a:p>
          <a:p>
            <a:r>
              <a:rPr lang="en-GB" dirty="0"/>
              <a:t>Add links</a:t>
            </a:r>
          </a:p>
        </p:txBody>
      </p:sp>
    </p:spTree>
    <p:extLst>
      <p:ext uri="{BB962C8B-B14F-4D97-AF65-F5344CB8AC3E}">
        <p14:creationId xmlns:p14="http://schemas.microsoft.com/office/powerpoint/2010/main" val="39910564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Stuff you don’t need</a:t>
            </a:r>
          </a:p>
        </p:txBody>
      </p:sp>
      <p:sp>
        <p:nvSpPr>
          <p:cNvPr id="3" name="Content Placeholder 2"/>
          <p:cNvSpPr>
            <a:spLocks noGrp="1"/>
          </p:cNvSpPr>
          <p:nvPr>
            <p:ph idx="1"/>
          </p:nvPr>
        </p:nvSpPr>
        <p:spPr>
          <a:xfrm>
            <a:off x="3791680" y="1772771"/>
            <a:ext cx="4608640" cy="4525963"/>
          </a:xfrm>
        </p:spPr>
        <p:txBody>
          <a:bodyPr/>
          <a:lstStyle/>
          <a:p>
            <a:r>
              <a:rPr lang="en-GB" dirty="0"/>
              <a:t>Audio</a:t>
            </a:r>
          </a:p>
          <a:p>
            <a:r>
              <a:rPr lang="en-GB" dirty="0"/>
              <a:t>Translation tool</a:t>
            </a:r>
          </a:p>
          <a:p>
            <a:r>
              <a:rPr lang="en-GB" dirty="0"/>
              <a:t>Stickers</a:t>
            </a:r>
          </a:p>
          <a:p>
            <a:r>
              <a:rPr lang="en-GB" dirty="0" err="1"/>
              <a:t>Emojis</a:t>
            </a:r>
            <a:r>
              <a:rPr lang="en-GB" dirty="0"/>
              <a:t> </a:t>
            </a:r>
            <a:r>
              <a:rPr lang="en-GB" dirty="0">
                <a:sym typeface="Wingdings" panose="05000000000000000000" pitchFamily="2" charset="2"/>
              </a:rPr>
              <a:t></a:t>
            </a:r>
          </a:p>
          <a:p>
            <a:r>
              <a:rPr lang="en-GB" dirty="0">
                <a:sym typeface="Wingdings" panose="05000000000000000000" pitchFamily="2" charset="2"/>
              </a:rPr>
              <a:t>…things you don’t need in a laboratory notebook</a:t>
            </a:r>
            <a:endParaRPr lang="en-GB" dirty="0"/>
          </a:p>
        </p:txBody>
      </p:sp>
    </p:spTree>
    <p:extLst>
      <p:ext uri="{BB962C8B-B14F-4D97-AF65-F5344CB8AC3E}">
        <p14:creationId xmlns:p14="http://schemas.microsoft.com/office/powerpoint/2010/main" val="11914206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79D70F-BF3B-4924-BD89-7419D7191C80}"/>
              </a:ext>
            </a:extLst>
          </p:cNvPr>
          <p:cNvPicPr>
            <a:picLocks noChangeAspect="1"/>
          </p:cNvPicPr>
          <p:nvPr/>
        </p:nvPicPr>
        <p:blipFill>
          <a:blip r:embed="rId3"/>
          <a:stretch>
            <a:fillRect/>
          </a:stretch>
        </p:blipFill>
        <p:spPr>
          <a:xfrm>
            <a:off x="1789631" y="1340710"/>
            <a:ext cx="8612738" cy="4626615"/>
          </a:xfrm>
          <a:prstGeom prst="rect">
            <a:avLst/>
          </a:prstGeom>
        </p:spPr>
      </p:pic>
      <p:sp>
        <p:nvSpPr>
          <p:cNvPr id="2" name="Title 1"/>
          <p:cNvSpPr>
            <a:spLocks noGrp="1"/>
          </p:cNvSpPr>
          <p:nvPr>
            <p:ph type="title"/>
          </p:nvPr>
        </p:nvSpPr>
        <p:spPr/>
        <p:txBody>
          <a:bodyPr/>
          <a:lstStyle/>
          <a:p>
            <a:r>
              <a:rPr lang="en-GB" dirty="0"/>
              <a:t>How to add things</a:t>
            </a:r>
          </a:p>
        </p:txBody>
      </p:sp>
      <p:sp>
        <p:nvSpPr>
          <p:cNvPr id="8" name="Rectangle 7"/>
          <p:cNvSpPr/>
          <p:nvPr/>
        </p:nvSpPr>
        <p:spPr>
          <a:xfrm>
            <a:off x="2783540" y="1556740"/>
            <a:ext cx="576080" cy="38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601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a:t>
            </a:r>
          </a:p>
        </p:txBody>
      </p:sp>
      <p:sp>
        <p:nvSpPr>
          <p:cNvPr id="3" name="Content Placeholder 2"/>
          <p:cNvSpPr>
            <a:spLocks noGrp="1"/>
          </p:cNvSpPr>
          <p:nvPr>
            <p:ph idx="1"/>
          </p:nvPr>
        </p:nvSpPr>
        <p:spPr/>
        <p:txBody>
          <a:bodyPr/>
          <a:lstStyle/>
          <a:p>
            <a:endParaRPr lang="en-GB" dirty="0"/>
          </a:p>
        </p:txBody>
      </p:sp>
      <p:pic>
        <p:nvPicPr>
          <p:cNvPr id="6" name="Picture 5"/>
          <p:cNvPicPr>
            <a:picLocks noChangeAspect="1"/>
          </p:cNvPicPr>
          <p:nvPr/>
        </p:nvPicPr>
        <p:blipFill>
          <a:blip r:embed="rId3"/>
          <a:stretch>
            <a:fillRect/>
          </a:stretch>
        </p:blipFill>
        <p:spPr>
          <a:xfrm>
            <a:off x="1909190" y="1406219"/>
            <a:ext cx="8435400" cy="4821679"/>
          </a:xfrm>
          <a:prstGeom prst="rect">
            <a:avLst/>
          </a:prstGeom>
        </p:spPr>
      </p:pic>
      <p:sp>
        <p:nvSpPr>
          <p:cNvPr id="5" name="Rectangle 4"/>
          <p:cNvSpPr/>
          <p:nvPr/>
        </p:nvSpPr>
        <p:spPr>
          <a:xfrm>
            <a:off x="3719670" y="2160618"/>
            <a:ext cx="6624920" cy="9083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429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Tables</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847411" y="1290638"/>
            <a:ext cx="8559996" cy="4658713"/>
          </a:xfrm>
          <a:prstGeom prst="rect">
            <a:avLst/>
          </a:prstGeom>
        </p:spPr>
      </p:pic>
    </p:spTree>
    <p:extLst>
      <p:ext uri="{BB962C8B-B14F-4D97-AF65-F5344CB8AC3E}">
        <p14:creationId xmlns:p14="http://schemas.microsoft.com/office/powerpoint/2010/main" val="4229133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Images</a:t>
            </a:r>
          </a:p>
        </p:txBody>
      </p:sp>
      <p:sp>
        <p:nvSpPr>
          <p:cNvPr id="3" name="Content Placeholder 2"/>
          <p:cNvSpPr>
            <a:spLocks noGrp="1"/>
          </p:cNvSpPr>
          <p:nvPr>
            <p:ph idx="1"/>
          </p:nvPr>
        </p:nvSpPr>
        <p:spPr>
          <a:xfrm>
            <a:off x="4007710" y="1556741"/>
            <a:ext cx="4114800" cy="4525963"/>
          </a:xfrm>
        </p:spPr>
        <p:txBody>
          <a:bodyPr/>
          <a:lstStyle/>
          <a:p>
            <a:r>
              <a:rPr lang="en-GB" dirty="0"/>
              <a:t>File</a:t>
            </a:r>
          </a:p>
          <a:p>
            <a:r>
              <a:rPr lang="en-GB" dirty="0"/>
              <a:t>Web search</a:t>
            </a:r>
          </a:p>
          <a:p>
            <a:r>
              <a:rPr lang="en-GB" dirty="0"/>
              <a:t>Clipboard</a:t>
            </a:r>
          </a:p>
          <a:p>
            <a:pPr lvl="1"/>
            <a:r>
              <a:rPr lang="en-GB" dirty="0"/>
              <a:t>copy &amp; paste</a:t>
            </a:r>
          </a:p>
          <a:p>
            <a:pPr lvl="1"/>
            <a:r>
              <a:rPr lang="en-GB" dirty="0"/>
              <a:t>screen grab/clip</a:t>
            </a:r>
          </a:p>
        </p:txBody>
      </p:sp>
    </p:spTree>
    <p:extLst>
      <p:ext uri="{BB962C8B-B14F-4D97-AF65-F5344CB8AC3E}">
        <p14:creationId xmlns:p14="http://schemas.microsoft.com/office/powerpoint/2010/main" val="139511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51481" y="1038705"/>
            <a:ext cx="7428531" cy="5198686"/>
          </a:xfrm>
          <a:prstGeom prst="rect">
            <a:avLst/>
          </a:prstGeom>
        </p:spPr>
      </p:pic>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Images</a:t>
            </a:r>
          </a:p>
        </p:txBody>
      </p:sp>
      <p:sp>
        <p:nvSpPr>
          <p:cNvPr id="6" name="Rectangle 5"/>
          <p:cNvSpPr/>
          <p:nvPr/>
        </p:nvSpPr>
        <p:spPr>
          <a:xfrm>
            <a:off x="3503640" y="1511809"/>
            <a:ext cx="1728240" cy="1629152"/>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3618115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Images</a:t>
            </a:r>
          </a:p>
        </p:txBody>
      </p:sp>
      <p:pic>
        <p:nvPicPr>
          <p:cNvPr id="7" name="Picture 6"/>
          <p:cNvPicPr>
            <a:picLocks noChangeAspect="1"/>
          </p:cNvPicPr>
          <p:nvPr/>
        </p:nvPicPr>
        <p:blipFill>
          <a:blip r:embed="rId3"/>
          <a:stretch>
            <a:fillRect/>
          </a:stretch>
        </p:blipFill>
        <p:spPr>
          <a:xfrm>
            <a:off x="11208710" y="116540"/>
            <a:ext cx="779052" cy="576080"/>
          </a:xfrm>
          <a:prstGeom prst="rect">
            <a:avLst/>
          </a:prstGeom>
        </p:spPr>
      </p:pic>
      <p:pic>
        <p:nvPicPr>
          <p:cNvPr id="1026" name="Picture 2" descr="https://2.bp.blogspot.com/-KoltEa45HVc/W-A7oV5s8hI/AAAAAAAAADs/0ygxqPl-0QoPLv2lwVg2KMTHg0P3I6x1QCLcBGAs/s320/snipping-tool-icon-25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591" y="1867649"/>
            <a:ext cx="1546659" cy="14280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S X Mavericks (Grab icon, full siz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76151" y="1762162"/>
            <a:ext cx="1582511" cy="1639029"/>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3064909" y="3745712"/>
            <a:ext cx="3250680" cy="923330"/>
          </a:xfrm>
          <a:prstGeom prst="rect">
            <a:avLst/>
          </a:prstGeom>
        </p:spPr>
        <p:txBody>
          <a:bodyPr wrap="square">
            <a:spAutoFit/>
          </a:bodyPr>
          <a:lstStyle/>
          <a:p>
            <a:endParaRPr lang="en-GB" b="1" dirty="0"/>
          </a:p>
          <a:p>
            <a:pPr lvl="1"/>
            <a:r>
              <a:rPr lang="en-GB" b="1" dirty="0"/>
              <a:t>+ Shift + S</a:t>
            </a:r>
          </a:p>
          <a:p>
            <a:pPr lvl="1"/>
            <a:endParaRPr lang="en-GB" b="1"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1350" y="4042490"/>
            <a:ext cx="415878" cy="415878"/>
          </a:xfrm>
          <a:prstGeom prst="rect">
            <a:avLst/>
          </a:prstGeom>
        </p:spPr>
      </p:pic>
      <p:sp>
        <p:nvSpPr>
          <p:cNvPr id="16" name="Rectangle 15">
            <a:extLst>
              <a:ext uri="{FF2B5EF4-FFF2-40B4-BE49-F238E27FC236}">
                <a16:creationId xmlns:a16="http://schemas.microsoft.com/office/drawing/2014/main" id="{A4DC932C-8393-B847-9F26-D2047B58B2BF}"/>
              </a:ext>
            </a:extLst>
          </p:cNvPr>
          <p:cNvSpPr/>
          <p:nvPr/>
        </p:nvSpPr>
        <p:spPr>
          <a:xfrm>
            <a:off x="7133321" y="3745713"/>
            <a:ext cx="3250680" cy="1200329"/>
          </a:xfrm>
          <a:prstGeom prst="rect">
            <a:avLst/>
          </a:prstGeom>
        </p:spPr>
        <p:txBody>
          <a:bodyPr wrap="square">
            <a:spAutoFit/>
          </a:bodyPr>
          <a:lstStyle/>
          <a:p>
            <a:pPr lvl="1"/>
            <a:endParaRPr lang="en-GB" b="1" dirty="0"/>
          </a:p>
          <a:p>
            <a:pPr lvl="1"/>
            <a:r>
              <a:rPr lang="en-GB" b="1" dirty="0"/>
              <a:t>+ Shift + 4</a:t>
            </a:r>
          </a:p>
          <a:p>
            <a:pPr lvl="1"/>
            <a:endParaRPr lang="en-GB" b="1" dirty="0"/>
          </a:p>
          <a:p>
            <a:pPr lvl="1"/>
            <a:endParaRPr lang="en-GB" b="1" dirty="0"/>
          </a:p>
        </p:txBody>
      </p:sp>
      <p:pic>
        <p:nvPicPr>
          <p:cNvPr id="17" name="Picture 16">
            <a:extLst>
              <a:ext uri="{FF2B5EF4-FFF2-40B4-BE49-F238E27FC236}">
                <a16:creationId xmlns:a16="http://schemas.microsoft.com/office/drawing/2014/main" id="{312845D5-8C1C-674B-AC65-0D5AC465B8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7289699" y="4035070"/>
            <a:ext cx="410070" cy="423298"/>
          </a:xfrm>
          <a:prstGeom prst="rect">
            <a:avLst/>
          </a:prstGeom>
        </p:spPr>
      </p:pic>
    </p:spTree>
    <p:extLst>
      <p:ext uri="{BB962C8B-B14F-4D97-AF65-F5344CB8AC3E}">
        <p14:creationId xmlns:p14="http://schemas.microsoft.com/office/powerpoint/2010/main" val="2360176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3</a:t>
            </a:r>
          </a:p>
        </p:txBody>
      </p:sp>
      <p:sp>
        <p:nvSpPr>
          <p:cNvPr id="8" name="TextBox 7"/>
          <p:cNvSpPr txBox="1"/>
          <p:nvPr/>
        </p:nvSpPr>
        <p:spPr>
          <a:xfrm>
            <a:off x="2207460" y="2276841"/>
            <a:ext cx="7777080" cy="1200329"/>
          </a:xfrm>
          <a:prstGeom prst="rect">
            <a:avLst/>
          </a:prstGeom>
          <a:noFill/>
        </p:spPr>
        <p:txBody>
          <a:bodyPr wrap="square" rtlCol="0">
            <a:spAutoFit/>
          </a:bodyPr>
          <a:lstStyle/>
          <a:p>
            <a:pPr algn="ctr">
              <a:defRPr/>
            </a:pPr>
            <a:r>
              <a:rPr lang="en-GB" sz="3600" dirty="0">
                <a:solidFill>
                  <a:prstClr val="black"/>
                </a:solidFill>
                <a:latin typeface="Calibri"/>
              </a:rPr>
              <a:t>Adding text, tables, formatting and images</a:t>
            </a:r>
          </a:p>
        </p:txBody>
      </p:sp>
    </p:spTree>
    <p:extLst>
      <p:ext uri="{BB962C8B-B14F-4D97-AF65-F5344CB8AC3E}">
        <p14:creationId xmlns:p14="http://schemas.microsoft.com/office/powerpoint/2010/main" val="360860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440" y="0"/>
            <a:ext cx="8229600" cy="1143000"/>
          </a:xfrm>
        </p:spPr>
        <p:txBody>
          <a:bodyPr/>
          <a:lstStyle/>
          <a:p>
            <a:r>
              <a:rPr lang="en-GB" dirty="0"/>
              <a:t>Why OneNote?</a:t>
            </a:r>
          </a:p>
        </p:txBody>
      </p:sp>
      <p:sp>
        <p:nvSpPr>
          <p:cNvPr id="3" name="Content Placeholder 2"/>
          <p:cNvSpPr>
            <a:spLocks noGrp="1"/>
          </p:cNvSpPr>
          <p:nvPr>
            <p:ph idx="1"/>
          </p:nvPr>
        </p:nvSpPr>
        <p:spPr>
          <a:xfrm>
            <a:off x="1919420" y="1772771"/>
            <a:ext cx="7201000" cy="4525963"/>
          </a:xfrm>
        </p:spPr>
        <p:txBody>
          <a:bodyPr/>
          <a:lstStyle/>
          <a:p>
            <a:r>
              <a:rPr lang="en-GB" sz="2800" dirty="0"/>
              <a:t>Digital Notebook</a:t>
            </a:r>
          </a:p>
          <a:p>
            <a:r>
              <a:rPr lang="en-GB" sz="2800" dirty="0"/>
              <a:t>Gathers notes – handwritten or typed – drawings, screen clippings, images and audio content</a:t>
            </a:r>
          </a:p>
          <a:p>
            <a:r>
              <a:rPr lang="en-GB" sz="2800" dirty="0"/>
              <a:t>Notes can be shared</a:t>
            </a:r>
          </a:p>
          <a:p>
            <a:pPr marL="0" indent="0">
              <a:buNone/>
            </a:pPr>
            <a:endParaRPr lang="en-GB" dirty="0"/>
          </a:p>
        </p:txBody>
      </p:sp>
      <p:pic>
        <p:nvPicPr>
          <p:cNvPr id="5" name="Picture 4"/>
          <p:cNvPicPr>
            <a:picLocks noChangeAspect="1"/>
          </p:cNvPicPr>
          <p:nvPr/>
        </p:nvPicPr>
        <p:blipFill>
          <a:blip r:embed="rId3"/>
          <a:stretch>
            <a:fillRect/>
          </a:stretch>
        </p:blipFill>
        <p:spPr>
          <a:xfrm>
            <a:off x="6744091" y="3933071"/>
            <a:ext cx="2486025" cy="1838325"/>
          </a:xfrm>
          <a:prstGeom prst="rect">
            <a:avLst/>
          </a:prstGeom>
        </p:spPr>
      </p:pic>
    </p:spTree>
    <p:extLst>
      <p:ext uri="{BB962C8B-B14F-4D97-AF65-F5344CB8AC3E}">
        <p14:creationId xmlns:p14="http://schemas.microsoft.com/office/powerpoint/2010/main" val="669231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711531" y="1196690"/>
            <a:ext cx="6798037" cy="5112710"/>
          </a:xfrm>
          <a:prstGeom prst="rect">
            <a:avLst/>
          </a:prstGeom>
        </p:spPr>
      </p:pic>
      <p:sp>
        <p:nvSpPr>
          <p:cNvPr id="2" name="Title 1"/>
          <p:cNvSpPr>
            <a:spLocks noGrp="1"/>
          </p:cNvSpPr>
          <p:nvPr>
            <p:ph type="title"/>
          </p:nvPr>
        </p:nvSpPr>
        <p:spPr/>
        <p:txBody>
          <a:bodyPr/>
          <a:lstStyle/>
          <a:p>
            <a:r>
              <a:rPr lang="en-GB" dirty="0"/>
              <a:t>Exercise 3</a:t>
            </a:r>
          </a:p>
        </p:txBody>
      </p:sp>
    </p:spTree>
    <p:extLst>
      <p:ext uri="{BB962C8B-B14F-4D97-AF65-F5344CB8AC3E}">
        <p14:creationId xmlns:p14="http://schemas.microsoft.com/office/powerpoint/2010/main" val="1041947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files and links</a:t>
            </a:r>
          </a:p>
        </p:txBody>
      </p:sp>
      <p:sp>
        <p:nvSpPr>
          <p:cNvPr id="3" name="Content Placeholder 2"/>
          <p:cNvSpPr>
            <a:spLocks noGrp="1"/>
          </p:cNvSpPr>
          <p:nvPr>
            <p:ph idx="1"/>
          </p:nvPr>
        </p:nvSpPr>
        <p:spPr/>
        <p:txBody>
          <a:bodyPr/>
          <a:lstStyle/>
          <a:p>
            <a:r>
              <a:rPr lang="en-GB" dirty="0"/>
              <a:t>File</a:t>
            </a:r>
          </a:p>
          <a:p>
            <a:pPr lvl="1"/>
            <a:r>
              <a:rPr lang="en-GB" dirty="0"/>
              <a:t>Attachment</a:t>
            </a:r>
          </a:p>
          <a:p>
            <a:pPr lvl="1"/>
            <a:r>
              <a:rPr lang="en-GB" dirty="0"/>
              <a:t>File printout</a:t>
            </a:r>
          </a:p>
          <a:p>
            <a:r>
              <a:rPr lang="en-GB" dirty="0"/>
              <a:t>Link</a:t>
            </a:r>
          </a:p>
          <a:p>
            <a:pPr lvl="1"/>
            <a:r>
              <a:rPr lang="en-GB" dirty="0"/>
              <a:t>Point elsewhere</a:t>
            </a:r>
          </a:p>
        </p:txBody>
      </p:sp>
    </p:spTree>
    <p:extLst>
      <p:ext uri="{BB962C8B-B14F-4D97-AF65-F5344CB8AC3E}">
        <p14:creationId xmlns:p14="http://schemas.microsoft.com/office/powerpoint/2010/main" val="24454312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351481" y="1196691"/>
            <a:ext cx="6807877" cy="5495837"/>
          </a:xfrm>
          <a:prstGeom prst="rect">
            <a:avLst/>
          </a:prstGeom>
        </p:spPr>
      </p:pic>
      <p:sp>
        <p:nvSpPr>
          <p:cNvPr id="2" name="Title 1"/>
          <p:cNvSpPr>
            <a:spLocks noGrp="1"/>
          </p:cNvSpPr>
          <p:nvPr>
            <p:ph type="title"/>
          </p:nvPr>
        </p:nvSpPr>
        <p:spPr/>
        <p:txBody>
          <a:bodyPr/>
          <a:lstStyle/>
          <a:p>
            <a:r>
              <a:rPr lang="en-GB" dirty="0"/>
              <a:t>Insert a File</a:t>
            </a:r>
          </a:p>
        </p:txBody>
      </p:sp>
      <p:sp>
        <p:nvSpPr>
          <p:cNvPr id="7" name="Rectangle 6"/>
          <p:cNvSpPr/>
          <p:nvPr/>
        </p:nvSpPr>
        <p:spPr>
          <a:xfrm>
            <a:off x="3215600" y="1976480"/>
            <a:ext cx="1728240" cy="102046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359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81200" y="1417638"/>
            <a:ext cx="8229600" cy="4617660"/>
          </a:xfrm>
          <a:prstGeom prst="rect">
            <a:avLst/>
          </a:prstGeom>
        </p:spPr>
      </p:pic>
      <p:sp>
        <p:nvSpPr>
          <p:cNvPr id="2" name="Title 1"/>
          <p:cNvSpPr>
            <a:spLocks noGrp="1"/>
          </p:cNvSpPr>
          <p:nvPr>
            <p:ph type="title"/>
          </p:nvPr>
        </p:nvSpPr>
        <p:spPr/>
        <p:txBody>
          <a:bodyPr/>
          <a:lstStyle/>
          <a:p>
            <a:r>
              <a:rPr lang="en-GB" dirty="0"/>
              <a:t>Insert a File</a:t>
            </a:r>
          </a:p>
        </p:txBody>
      </p:sp>
      <p:sp>
        <p:nvSpPr>
          <p:cNvPr id="7" name="Rectangle 6"/>
          <p:cNvSpPr/>
          <p:nvPr/>
        </p:nvSpPr>
        <p:spPr>
          <a:xfrm>
            <a:off x="4295750" y="2197428"/>
            <a:ext cx="720100" cy="72642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603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 links</a:t>
            </a:r>
          </a:p>
        </p:txBody>
      </p:sp>
      <p:pic>
        <p:nvPicPr>
          <p:cNvPr id="4" name="Picture 3"/>
          <p:cNvPicPr>
            <a:picLocks noChangeAspect="1"/>
          </p:cNvPicPr>
          <p:nvPr/>
        </p:nvPicPr>
        <p:blipFill>
          <a:blip r:embed="rId3"/>
          <a:stretch>
            <a:fillRect/>
          </a:stretch>
        </p:blipFill>
        <p:spPr>
          <a:xfrm>
            <a:off x="1847411" y="1252537"/>
            <a:ext cx="8363389" cy="5048968"/>
          </a:xfrm>
          <a:prstGeom prst="rect">
            <a:avLst/>
          </a:prstGeom>
        </p:spPr>
      </p:pic>
      <p:sp>
        <p:nvSpPr>
          <p:cNvPr id="8" name="Rectangle 7"/>
          <p:cNvSpPr/>
          <p:nvPr/>
        </p:nvSpPr>
        <p:spPr>
          <a:xfrm>
            <a:off x="6013084" y="2032327"/>
            <a:ext cx="586986" cy="96461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3447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Add links</a:t>
            </a:r>
          </a:p>
        </p:txBody>
      </p:sp>
      <p:sp>
        <p:nvSpPr>
          <p:cNvPr id="6" name="Content Placeholder 2"/>
          <p:cNvSpPr txBox="1">
            <a:spLocks/>
          </p:cNvSpPr>
          <p:nvPr/>
        </p:nvSpPr>
        <p:spPr>
          <a:xfrm>
            <a:off x="1981200" y="1600201"/>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Link to files stored elsewhere</a:t>
            </a:r>
          </a:p>
          <a:p>
            <a:endParaRPr lang="en-GB" dirty="0"/>
          </a:p>
          <a:p>
            <a:pPr lvl="1"/>
            <a:r>
              <a:rPr lang="en-GB" dirty="0"/>
              <a:t>Large datasets</a:t>
            </a:r>
          </a:p>
          <a:p>
            <a:pPr lvl="1"/>
            <a:r>
              <a:rPr lang="en-GB" dirty="0"/>
              <a:t>Obligations regarding finding data</a:t>
            </a:r>
          </a:p>
        </p:txBody>
      </p:sp>
      <p:pic>
        <p:nvPicPr>
          <p:cNvPr id="4" name="Picture 3"/>
          <p:cNvPicPr>
            <a:picLocks noChangeAspect="1"/>
          </p:cNvPicPr>
          <p:nvPr/>
        </p:nvPicPr>
        <p:blipFill>
          <a:blip r:embed="rId3"/>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4015673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Add links</a:t>
            </a:r>
          </a:p>
        </p:txBody>
      </p:sp>
      <p:sp>
        <p:nvSpPr>
          <p:cNvPr id="6" name="Content Placeholder 2"/>
          <p:cNvSpPr txBox="1">
            <a:spLocks/>
          </p:cNvSpPr>
          <p:nvPr/>
        </p:nvSpPr>
        <p:spPr>
          <a:xfrm>
            <a:off x="1981200" y="1600201"/>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Link to files stored elsewhere</a:t>
            </a:r>
          </a:p>
          <a:p>
            <a:endParaRPr lang="en-GB" dirty="0"/>
          </a:p>
          <a:p>
            <a:pPr lvl="1"/>
            <a:r>
              <a:rPr lang="en-GB" dirty="0"/>
              <a:t>Direct link doesn’t work – tries to make the file path a URL</a:t>
            </a:r>
          </a:p>
          <a:p>
            <a:pPr lvl="1"/>
            <a:r>
              <a:rPr lang="en-GB" dirty="0"/>
              <a:t>2 options</a:t>
            </a:r>
          </a:p>
        </p:txBody>
      </p:sp>
      <p:pic>
        <p:nvPicPr>
          <p:cNvPr id="4" name="Picture 3"/>
          <p:cNvPicPr>
            <a:picLocks noChangeAspect="1"/>
          </p:cNvPicPr>
          <p:nvPr/>
        </p:nvPicPr>
        <p:blipFill>
          <a:blip r:embed="rId3"/>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4237132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Add links</a:t>
            </a:r>
          </a:p>
        </p:txBody>
      </p:sp>
      <p:sp>
        <p:nvSpPr>
          <p:cNvPr id="6" name="Content Placeholder 2"/>
          <p:cNvSpPr txBox="1">
            <a:spLocks/>
          </p:cNvSpPr>
          <p:nvPr/>
        </p:nvSpPr>
        <p:spPr>
          <a:xfrm>
            <a:off x="1981200" y="1600201"/>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buFont typeface="+mj-lt"/>
              <a:buAutoNum type="arabicPeriod"/>
            </a:pPr>
            <a:r>
              <a:rPr lang="en-GB" dirty="0"/>
              <a:t>Give file location</a:t>
            </a:r>
          </a:p>
          <a:p>
            <a:pPr marL="914400" lvl="1" indent="-514350">
              <a:buFont typeface="Arial" panose="020B0604020202020204" pitchFamily="34" charset="0"/>
              <a:buChar char="•"/>
            </a:pPr>
            <a:r>
              <a:rPr lang="en-GB" b="1" dirty="0"/>
              <a:t>Shift + Right Click </a:t>
            </a:r>
            <a:r>
              <a:rPr lang="en-GB" dirty="0"/>
              <a:t>on file in finder &gt; </a:t>
            </a:r>
            <a:r>
              <a:rPr lang="en-GB" i="1" dirty="0"/>
              <a:t>copy as path</a:t>
            </a:r>
          </a:p>
          <a:p>
            <a:pPr marL="914400" lvl="1" indent="-514350">
              <a:buFont typeface="Arial" panose="020B0604020202020204" pitchFamily="34" charset="0"/>
              <a:buChar char="•"/>
            </a:pPr>
            <a:r>
              <a:rPr lang="en-GB" i="1" dirty="0"/>
              <a:t>(mac: control and click on file, then press option and select copy as pathname)</a:t>
            </a:r>
          </a:p>
          <a:p>
            <a:pPr marL="914400" lvl="1" indent="-514350">
              <a:buFont typeface="Arial" panose="020B0604020202020204" pitchFamily="34" charset="0"/>
              <a:buChar char="•"/>
            </a:pPr>
            <a:r>
              <a:rPr lang="en-GB" dirty="0"/>
              <a:t>Paste text into OneNote as a record of where the file is stored</a:t>
            </a:r>
          </a:p>
          <a:p>
            <a:pPr marL="914400" lvl="1" indent="-514350">
              <a:buFont typeface="Arial" panose="020B0604020202020204" pitchFamily="34" charset="0"/>
              <a:buChar char="•"/>
            </a:pPr>
            <a:r>
              <a:rPr lang="en-GB" dirty="0"/>
              <a:t>Make sure the file location doesn’t change</a:t>
            </a:r>
          </a:p>
        </p:txBody>
      </p:sp>
      <p:pic>
        <p:nvPicPr>
          <p:cNvPr id="4" name="Picture 3"/>
          <p:cNvPicPr>
            <a:picLocks noChangeAspect="1"/>
          </p:cNvPicPr>
          <p:nvPr/>
        </p:nvPicPr>
        <p:blipFill>
          <a:blip r:embed="rId3"/>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3862399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Add links</a:t>
            </a:r>
          </a:p>
        </p:txBody>
      </p:sp>
      <p:pic>
        <p:nvPicPr>
          <p:cNvPr id="2" name="Picture 1"/>
          <p:cNvPicPr>
            <a:picLocks noChangeAspect="1"/>
          </p:cNvPicPr>
          <p:nvPr/>
        </p:nvPicPr>
        <p:blipFill>
          <a:blip r:embed="rId3"/>
          <a:stretch>
            <a:fillRect/>
          </a:stretch>
        </p:blipFill>
        <p:spPr>
          <a:xfrm>
            <a:off x="2135450" y="1052670"/>
            <a:ext cx="7067210" cy="5677674"/>
          </a:xfrm>
          <a:prstGeom prst="rect">
            <a:avLst/>
          </a:prstGeom>
        </p:spPr>
      </p:pic>
      <p:sp>
        <p:nvSpPr>
          <p:cNvPr id="7" name="Rectangle 6"/>
          <p:cNvSpPr/>
          <p:nvPr/>
        </p:nvSpPr>
        <p:spPr>
          <a:xfrm>
            <a:off x="4943840" y="4581161"/>
            <a:ext cx="2232310" cy="2160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216060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19421" y="1132100"/>
            <a:ext cx="8397631" cy="4313180"/>
          </a:xfrm>
          <a:prstGeom prst="rect">
            <a:avLst/>
          </a:prstGeom>
        </p:spPr>
      </p:pic>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Add links</a:t>
            </a:r>
          </a:p>
        </p:txBody>
      </p:sp>
      <p:sp>
        <p:nvSpPr>
          <p:cNvPr id="7" name="Rectangle 6"/>
          <p:cNvSpPr/>
          <p:nvPr/>
        </p:nvSpPr>
        <p:spPr>
          <a:xfrm>
            <a:off x="6095765" y="4077090"/>
            <a:ext cx="3024655" cy="3600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322680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690"/>
            <a:ext cx="8229600" cy="1143000"/>
          </a:xfrm>
        </p:spPr>
        <p:txBody>
          <a:bodyPr/>
          <a:lstStyle/>
          <a:p>
            <a:r>
              <a:rPr lang="en-GB" dirty="0"/>
              <a:t>OneNote</a:t>
            </a:r>
          </a:p>
        </p:txBody>
      </p:sp>
      <p:pic>
        <p:nvPicPr>
          <p:cNvPr id="10" name="Picture 9"/>
          <p:cNvPicPr>
            <a:picLocks noChangeAspect="1"/>
          </p:cNvPicPr>
          <p:nvPr/>
        </p:nvPicPr>
        <p:blipFill>
          <a:blip r:embed="rId3"/>
          <a:stretch>
            <a:fillRect/>
          </a:stretch>
        </p:blipFill>
        <p:spPr>
          <a:xfrm>
            <a:off x="11136700" y="188550"/>
            <a:ext cx="779052" cy="576080"/>
          </a:xfrm>
          <a:prstGeom prst="rect">
            <a:avLst/>
          </a:prstGeom>
        </p:spPr>
      </p:pic>
      <p:grpSp>
        <p:nvGrpSpPr>
          <p:cNvPr id="4" name="Group 3"/>
          <p:cNvGrpSpPr/>
          <p:nvPr/>
        </p:nvGrpSpPr>
        <p:grpSpPr>
          <a:xfrm>
            <a:off x="2163856" y="1052670"/>
            <a:ext cx="7864288" cy="5616780"/>
            <a:chOff x="639856" y="1052670"/>
            <a:chExt cx="7864288" cy="5616780"/>
          </a:xfrm>
        </p:grpSpPr>
        <p:graphicFrame>
          <p:nvGraphicFramePr>
            <p:cNvPr id="3" name="Diagram 2"/>
            <p:cNvGraphicFramePr/>
            <p:nvPr>
              <p:extLst>
                <p:ext uri="{D42A27DB-BD31-4B8C-83A1-F6EECF244321}">
                  <p14:modId xmlns:p14="http://schemas.microsoft.com/office/powerpoint/2010/main" val="627899819"/>
                </p:ext>
              </p:extLst>
            </p:nvPr>
          </p:nvGraphicFramePr>
          <p:xfrm>
            <a:off x="639856" y="1052670"/>
            <a:ext cx="7864288" cy="5616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p:cNvPicPr>
              <a:picLocks noChangeAspect="1"/>
            </p:cNvPicPr>
            <p:nvPr/>
          </p:nvPicPr>
          <p:blipFill>
            <a:blip r:embed="rId3"/>
            <a:stretch>
              <a:fillRect/>
            </a:stretch>
          </p:blipFill>
          <p:spPr>
            <a:xfrm>
              <a:off x="3934544" y="3573020"/>
              <a:ext cx="1274912" cy="942752"/>
            </a:xfrm>
            <a:prstGeom prst="rect">
              <a:avLst/>
            </a:prstGeom>
          </p:spPr>
        </p:pic>
      </p:grpSp>
    </p:spTree>
    <p:extLst>
      <p:ext uri="{BB962C8B-B14F-4D97-AF65-F5344CB8AC3E}">
        <p14:creationId xmlns:p14="http://schemas.microsoft.com/office/powerpoint/2010/main" val="31896869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Add links</a:t>
            </a:r>
          </a:p>
        </p:txBody>
      </p:sp>
      <p:sp>
        <p:nvSpPr>
          <p:cNvPr id="6" name="Content Placeholder 2"/>
          <p:cNvSpPr txBox="1">
            <a:spLocks/>
          </p:cNvSpPr>
          <p:nvPr/>
        </p:nvSpPr>
        <p:spPr>
          <a:xfrm>
            <a:off x="1981200" y="1600201"/>
            <a:ext cx="822960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2. Turn the path into a URL</a:t>
            </a:r>
          </a:p>
          <a:p>
            <a:pPr marL="914400" lvl="1" indent="-514350">
              <a:buFont typeface="Arial" panose="020B0604020202020204" pitchFamily="34" charset="0"/>
              <a:buChar char="•"/>
            </a:pPr>
            <a:r>
              <a:rPr lang="en-GB" dirty="0"/>
              <a:t>Remove ‘http’ and type ‘file://’ at the start, remove all backslashes (\) and replace with forward slashes (/)</a:t>
            </a:r>
          </a:p>
          <a:p>
            <a:pPr marL="914400" lvl="1" indent="-514350">
              <a:buFont typeface="Arial" panose="020B0604020202020204" pitchFamily="34" charset="0"/>
              <a:buChar char="•"/>
            </a:pPr>
            <a:r>
              <a:rPr lang="en-GB" dirty="0"/>
              <a:t>Remove spaces and replace with %20</a:t>
            </a:r>
          </a:p>
          <a:p>
            <a:pPr marL="914400" lvl="1" indent="-514350">
              <a:buFont typeface="Arial" panose="020B0604020202020204" pitchFamily="34" charset="0"/>
              <a:buChar char="•"/>
            </a:pPr>
            <a:r>
              <a:rPr lang="en-GB" dirty="0"/>
              <a:t>Not a dynamic link</a:t>
            </a:r>
          </a:p>
          <a:p>
            <a:pPr marL="914400" lvl="1" indent="-514350">
              <a:buFont typeface="Arial" panose="020B0604020202020204" pitchFamily="34" charset="0"/>
              <a:buChar char="•"/>
            </a:pPr>
            <a:r>
              <a:rPr lang="en-GB" dirty="0"/>
              <a:t>Copy this link into browser and it should go to file location</a:t>
            </a:r>
          </a:p>
        </p:txBody>
      </p:sp>
      <p:pic>
        <p:nvPicPr>
          <p:cNvPr id="4" name="Picture 3"/>
          <p:cNvPicPr>
            <a:picLocks noChangeAspect="1"/>
          </p:cNvPicPr>
          <p:nvPr/>
        </p:nvPicPr>
        <p:blipFill>
          <a:blip r:embed="rId3"/>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3470663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19421" y="1132100"/>
            <a:ext cx="8397631" cy="4313180"/>
          </a:xfrm>
          <a:prstGeom prst="rect">
            <a:avLst/>
          </a:prstGeom>
        </p:spPr>
      </p:pic>
      <p:sp>
        <p:nvSpPr>
          <p:cNvPr id="5" name="Title 1"/>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Add links</a:t>
            </a:r>
          </a:p>
        </p:txBody>
      </p:sp>
      <p:sp>
        <p:nvSpPr>
          <p:cNvPr id="7" name="Rectangle 6"/>
          <p:cNvSpPr/>
          <p:nvPr/>
        </p:nvSpPr>
        <p:spPr>
          <a:xfrm>
            <a:off x="6095765" y="4077090"/>
            <a:ext cx="3024655" cy="3600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11208710" y="116540"/>
            <a:ext cx="779052" cy="576080"/>
          </a:xfrm>
          <a:prstGeom prst="rect">
            <a:avLst/>
          </a:prstGeom>
        </p:spPr>
      </p:pic>
      <p:sp>
        <p:nvSpPr>
          <p:cNvPr id="2" name="Rectangle 1">
            <a:extLst>
              <a:ext uri="{FF2B5EF4-FFF2-40B4-BE49-F238E27FC236}">
                <a16:creationId xmlns:a16="http://schemas.microsoft.com/office/drawing/2014/main" id="{DA0EAD5E-D68C-471C-8642-D614173CE6BA}"/>
              </a:ext>
            </a:extLst>
          </p:cNvPr>
          <p:cNvSpPr/>
          <p:nvPr/>
        </p:nvSpPr>
        <p:spPr>
          <a:xfrm>
            <a:off x="2078060" y="6133669"/>
            <a:ext cx="7042360" cy="646331"/>
          </a:xfrm>
          <a:prstGeom prst="rect">
            <a:avLst/>
          </a:prstGeom>
        </p:spPr>
        <p:txBody>
          <a:bodyPr wrap="square">
            <a:spAutoFit/>
          </a:bodyPr>
          <a:lstStyle/>
          <a:p>
            <a:r>
              <a:rPr lang="en-GB" b="1" dirty="0">
                <a:latin typeface="Calibri" panose="020F0502020204030204" pitchFamily="34" charset="0"/>
                <a:hlinkClick r:id="rId5" action="ppaction://hlinkfile"/>
              </a:rPr>
              <a:t>file://O:/Training/One%20Note/OneNote%20ELN%20key%20facts.docx</a:t>
            </a:r>
            <a:endParaRPr lang="en-GB" b="1" dirty="0">
              <a:latin typeface="Calibri" panose="020F0502020204030204" pitchFamily="34" charset="0"/>
            </a:endParaRPr>
          </a:p>
          <a:p>
            <a:r>
              <a:rPr lang="en-GB" b="1" dirty="0">
                <a:latin typeface="Calibri" panose="020F0502020204030204" pitchFamily="34" charset="0"/>
              </a:rPr>
              <a:t> </a:t>
            </a:r>
          </a:p>
        </p:txBody>
      </p:sp>
      <p:sp>
        <p:nvSpPr>
          <p:cNvPr id="4" name="Rectangle 3">
            <a:extLst>
              <a:ext uri="{FF2B5EF4-FFF2-40B4-BE49-F238E27FC236}">
                <a16:creationId xmlns:a16="http://schemas.microsoft.com/office/drawing/2014/main" id="{3C8AA467-B855-46A4-A5A2-DE0D802ADCD7}"/>
              </a:ext>
            </a:extLst>
          </p:cNvPr>
          <p:cNvSpPr/>
          <p:nvPr/>
        </p:nvSpPr>
        <p:spPr>
          <a:xfrm>
            <a:off x="2078060" y="5764684"/>
            <a:ext cx="5252335" cy="369332"/>
          </a:xfrm>
          <a:prstGeom prst="rect">
            <a:avLst/>
          </a:prstGeom>
        </p:spPr>
        <p:txBody>
          <a:bodyPr wrap="none">
            <a:spAutoFit/>
          </a:bodyPr>
          <a:lstStyle/>
          <a:p>
            <a:r>
              <a:rPr lang="en-GB" b="1" dirty="0"/>
              <a:t>"O:\Training\One Note\OneNote ELN key facts.docx"</a:t>
            </a:r>
          </a:p>
        </p:txBody>
      </p:sp>
    </p:spTree>
    <p:extLst>
      <p:ext uri="{BB962C8B-B14F-4D97-AF65-F5344CB8AC3E}">
        <p14:creationId xmlns:p14="http://schemas.microsoft.com/office/powerpoint/2010/main" val="408932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4</a:t>
            </a:r>
          </a:p>
        </p:txBody>
      </p:sp>
      <p:sp>
        <p:nvSpPr>
          <p:cNvPr id="8" name="TextBox 7"/>
          <p:cNvSpPr txBox="1"/>
          <p:nvPr/>
        </p:nvSpPr>
        <p:spPr>
          <a:xfrm>
            <a:off x="2207460" y="2276841"/>
            <a:ext cx="7777080" cy="646331"/>
          </a:xfrm>
          <a:prstGeom prst="rect">
            <a:avLst/>
          </a:prstGeom>
          <a:noFill/>
        </p:spPr>
        <p:txBody>
          <a:bodyPr wrap="square" rtlCol="0">
            <a:spAutoFit/>
          </a:bodyPr>
          <a:lstStyle/>
          <a:p>
            <a:pPr algn="ctr"/>
            <a:r>
              <a:rPr lang="en-GB" sz="3600" dirty="0"/>
              <a:t>Adding files and links</a:t>
            </a:r>
          </a:p>
        </p:txBody>
      </p:sp>
      <p:sp>
        <p:nvSpPr>
          <p:cNvPr id="3" name="Rectangle 2"/>
          <p:cNvSpPr/>
          <p:nvPr/>
        </p:nvSpPr>
        <p:spPr>
          <a:xfrm>
            <a:off x="2828705" y="4581160"/>
            <a:ext cx="6534590" cy="923330"/>
          </a:xfrm>
          <a:prstGeom prst="rect">
            <a:avLst/>
          </a:prstGeom>
        </p:spPr>
        <p:txBody>
          <a:bodyPr wrap="square">
            <a:spAutoFit/>
          </a:bodyPr>
          <a:lstStyle/>
          <a:p>
            <a:r>
              <a:rPr lang="en-GB" dirty="0">
                <a:hlinkClick r:id="rId3"/>
              </a:rPr>
              <a:t>http://www.bioinformatics.babraham.ac.uk/training.html#onenote</a:t>
            </a:r>
            <a:endParaRPr lang="en-GB" dirty="0"/>
          </a:p>
          <a:p>
            <a:endParaRPr lang="en-GB" dirty="0"/>
          </a:p>
          <a:p>
            <a:pPr algn="ctr"/>
            <a:r>
              <a:rPr lang="en-GB" dirty="0"/>
              <a:t>OneNote Course Data files (zip)</a:t>
            </a:r>
          </a:p>
        </p:txBody>
      </p:sp>
    </p:spTree>
    <p:extLst>
      <p:ext uri="{BB962C8B-B14F-4D97-AF65-F5344CB8AC3E}">
        <p14:creationId xmlns:p14="http://schemas.microsoft.com/office/powerpoint/2010/main" val="6886025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0CAA7-F7DD-F348-B6E9-50EBEE6B8299}"/>
              </a:ext>
            </a:extLst>
          </p:cNvPr>
          <p:cNvSpPr>
            <a:spLocks noGrp="1"/>
          </p:cNvSpPr>
          <p:nvPr>
            <p:ph type="title"/>
          </p:nvPr>
        </p:nvSpPr>
        <p:spPr/>
        <p:txBody>
          <a:bodyPr/>
          <a:lstStyle/>
          <a:p>
            <a:r>
              <a:rPr lang="en-US" dirty="0"/>
              <a:t>Other useful stuff</a:t>
            </a:r>
          </a:p>
        </p:txBody>
      </p:sp>
      <p:sp>
        <p:nvSpPr>
          <p:cNvPr id="3" name="Content Placeholder 2"/>
          <p:cNvSpPr>
            <a:spLocks noGrp="1"/>
          </p:cNvSpPr>
          <p:nvPr>
            <p:ph idx="1"/>
          </p:nvPr>
        </p:nvSpPr>
        <p:spPr/>
        <p:txBody>
          <a:bodyPr/>
          <a:lstStyle/>
          <a:p>
            <a:r>
              <a:rPr lang="en-GB" dirty="0"/>
              <a:t>Draw</a:t>
            </a:r>
          </a:p>
          <a:p>
            <a:r>
              <a:rPr lang="en-GB" dirty="0"/>
              <a:t>To Do list</a:t>
            </a:r>
          </a:p>
          <a:p>
            <a:r>
              <a:rPr lang="en-GB" dirty="0"/>
              <a:t>Quick note</a:t>
            </a:r>
          </a:p>
        </p:txBody>
      </p:sp>
    </p:spTree>
    <p:extLst>
      <p:ext uri="{BB962C8B-B14F-4D97-AF65-F5344CB8AC3E}">
        <p14:creationId xmlns:p14="http://schemas.microsoft.com/office/powerpoint/2010/main" val="2550319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07461" y="1268700"/>
            <a:ext cx="7791785" cy="4992570"/>
          </a:xfrm>
          <a:prstGeom prst="rect">
            <a:avLst/>
          </a:prstGeom>
        </p:spPr>
      </p:pic>
      <p:sp>
        <p:nvSpPr>
          <p:cNvPr id="2" name="Title 1"/>
          <p:cNvSpPr>
            <a:spLocks noGrp="1"/>
          </p:cNvSpPr>
          <p:nvPr>
            <p:ph type="title"/>
          </p:nvPr>
        </p:nvSpPr>
        <p:spPr/>
        <p:txBody>
          <a:bodyPr/>
          <a:lstStyle/>
          <a:p>
            <a:r>
              <a:rPr lang="en-GB" dirty="0"/>
              <a:t>Draw</a:t>
            </a:r>
          </a:p>
        </p:txBody>
      </p:sp>
      <p:sp>
        <p:nvSpPr>
          <p:cNvPr id="5" name="Rectangle 4"/>
          <p:cNvSpPr/>
          <p:nvPr/>
        </p:nvSpPr>
        <p:spPr>
          <a:xfrm>
            <a:off x="4367760" y="1844780"/>
            <a:ext cx="576080" cy="38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390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Write notes on slides</a:t>
            </a:r>
          </a:p>
        </p:txBody>
      </p:sp>
      <p:pic>
        <p:nvPicPr>
          <p:cNvPr id="4" name="Content Placeholder 3"/>
          <p:cNvPicPr>
            <a:picLocks noGrp="1" noChangeAspect="1"/>
          </p:cNvPicPr>
          <p:nvPr>
            <p:ph idx="1"/>
          </p:nvPr>
        </p:nvPicPr>
        <p:blipFill>
          <a:blip r:embed="rId3"/>
          <a:stretch>
            <a:fillRect/>
          </a:stretch>
        </p:blipFill>
        <p:spPr>
          <a:xfrm>
            <a:off x="1981200" y="2132821"/>
            <a:ext cx="8229600" cy="2443687"/>
          </a:xfrm>
          <a:prstGeom prst="rect">
            <a:avLst/>
          </a:prstGeom>
        </p:spPr>
      </p:pic>
    </p:spTree>
    <p:extLst>
      <p:ext uri="{BB962C8B-B14F-4D97-AF65-F5344CB8AC3E}">
        <p14:creationId xmlns:p14="http://schemas.microsoft.com/office/powerpoint/2010/main" val="16437482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Annotate images</a:t>
            </a:r>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3"/>
          <a:stretch>
            <a:fillRect/>
          </a:stretch>
        </p:blipFill>
        <p:spPr>
          <a:xfrm>
            <a:off x="2207460" y="1196691"/>
            <a:ext cx="7489040" cy="5148229"/>
          </a:xfrm>
          <a:prstGeom prst="rect">
            <a:avLst/>
          </a:prstGeom>
        </p:spPr>
      </p:pic>
    </p:spTree>
    <p:extLst>
      <p:ext uri="{BB962C8B-B14F-4D97-AF65-F5344CB8AC3E}">
        <p14:creationId xmlns:p14="http://schemas.microsoft.com/office/powerpoint/2010/main" val="28361261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Annotate images</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2279470" y="1198078"/>
            <a:ext cx="6686210" cy="5330206"/>
          </a:xfrm>
          <a:prstGeom prst="rect">
            <a:avLst/>
          </a:prstGeom>
        </p:spPr>
      </p:pic>
      <p:sp>
        <p:nvSpPr>
          <p:cNvPr id="6" name="Rectangle 5"/>
          <p:cNvSpPr/>
          <p:nvPr/>
        </p:nvSpPr>
        <p:spPr>
          <a:xfrm>
            <a:off x="5622165" y="3234700"/>
            <a:ext cx="3343515" cy="7703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077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E07967-20EC-104A-AAAF-6B33C78ECBEF}"/>
              </a:ext>
            </a:extLst>
          </p:cNvPr>
          <p:cNvSpPr txBox="1">
            <a:spLocks/>
          </p:cNvSpPr>
          <p:nvPr/>
        </p:nvSpPr>
        <p:spPr>
          <a:xfrm>
            <a:off x="1981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To Do list</a:t>
            </a:r>
          </a:p>
        </p:txBody>
      </p:sp>
      <p:pic>
        <p:nvPicPr>
          <p:cNvPr id="6" name="Picture 5"/>
          <p:cNvPicPr>
            <a:picLocks noChangeAspect="1"/>
          </p:cNvPicPr>
          <p:nvPr/>
        </p:nvPicPr>
        <p:blipFill>
          <a:blip r:embed="rId3"/>
          <a:stretch>
            <a:fillRect/>
          </a:stretch>
        </p:blipFill>
        <p:spPr>
          <a:xfrm>
            <a:off x="11280720" y="116540"/>
            <a:ext cx="779052" cy="576080"/>
          </a:xfrm>
          <a:prstGeom prst="rect">
            <a:avLst/>
          </a:prstGeom>
        </p:spPr>
      </p:pic>
      <p:pic>
        <p:nvPicPr>
          <p:cNvPr id="4" name="Picture 3"/>
          <p:cNvPicPr>
            <a:picLocks noChangeAspect="1"/>
          </p:cNvPicPr>
          <p:nvPr/>
        </p:nvPicPr>
        <p:blipFill>
          <a:blip r:embed="rId4"/>
          <a:stretch>
            <a:fillRect/>
          </a:stretch>
        </p:blipFill>
        <p:spPr>
          <a:xfrm>
            <a:off x="1631380" y="1052671"/>
            <a:ext cx="8993160" cy="4408531"/>
          </a:xfrm>
          <a:prstGeom prst="rect">
            <a:avLst/>
          </a:prstGeom>
        </p:spPr>
      </p:pic>
      <p:sp>
        <p:nvSpPr>
          <p:cNvPr id="7" name="Rectangle 6"/>
          <p:cNvSpPr/>
          <p:nvPr/>
        </p:nvSpPr>
        <p:spPr>
          <a:xfrm>
            <a:off x="9860228" y="1574921"/>
            <a:ext cx="764312" cy="62075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a:stretch>
            <a:fillRect/>
          </a:stretch>
        </p:blipFill>
        <p:spPr>
          <a:xfrm>
            <a:off x="7472126" y="1"/>
            <a:ext cx="2373362" cy="6192859"/>
          </a:xfrm>
          <a:prstGeom prst="rect">
            <a:avLst/>
          </a:prstGeom>
        </p:spPr>
      </p:pic>
    </p:spTree>
    <p:extLst>
      <p:ext uri="{BB962C8B-B14F-4D97-AF65-F5344CB8AC3E}">
        <p14:creationId xmlns:p14="http://schemas.microsoft.com/office/powerpoint/2010/main" val="4127216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 of Contents</a:t>
            </a:r>
          </a:p>
        </p:txBody>
      </p:sp>
      <p:sp>
        <p:nvSpPr>
          <p:cNvPr id="3" name="Content Placeholder 2"/>
          <p:cNvSpPr>
            <a:spLocks noGrp="1"/>
          </p:cNvSpPr>
          <p:nvPr>
            <p:ph idx="1"/>
          </p:nvPr>
        </p:nvSpPr>
        <p:spPr>
          <a:xfrm>
            <a:off x="1951998" y="1628751"/>
            <a:ext cx="8229600" cy="4525963"/>
          </a:xfrm>
        </p:spPr>
        <p:txBody>
          <a:bodyPr/>
          <a:lstStyle/>
          <a:p>
            <a:r>
              <a:rPr lang="en-GB" dirty="0"/>
              <a:t>Create  a Table of Contents with Links</a:t>
            </a:r>
          </a:p>
          <a:p>
            <a:r>
              <a:rPr lang="en-GB" dirty="0"/>
              <a:t>2016: </a:t>
            </a:r>
            <a:r>
              <a:rPr lang="en-GB" b="1" dirty="0"/>
              <a:t>Insert &gt; Link &gt; My Notebook</a:t>
            </a:r>
          </a:p>
          <a:p>
            <a:pPr marL="0" indent="0">
              <a:buNone/>
            </a:pPr>
            <a:r>
              <a:rPr lang="en-GB" b="1" dirty="0"/>
              <a:t>	</a:t>
            </a:r>
            <a:r>
              <a:rPr lang="en-GB" dirty="0"/>
              <a:t>and navigate through the Sections/pages 	to add</a:t>
            </a:r>
          </a:p>
          <a:p>
            <a:r>
              <a:rPr lang="en-GB" dirty="0"/>
              <a:t>OneNote 2016, 10 and mac [[</a:t>
            </a:r>
            <a:r>
              <a:rPr lang="en-GB" dirty="0" err="1"/>
              <a:t>pagetitleofexistingpage</a:t>
            </a:r>
            <a:r>
              <a:rPr lang="en-GB" dirty="0"/>
              <a:t>]]</a:t>
            </a:r>
          </a:p>
          <a:p>
            <a:r>
              <a:rPr lang="en-GB" dirty="0"/>
              <a:t>OneNote Online – copy URL for notebook/section/page and add this as a link</a:t>
            </a:r>
          </a:p>
        </p:txBody>
      </p:sp>
    </p:spTree>
    <p:extLst>
      <p:ext uri="{BB962C8B-B14F-4D97-AF65-F5344CB8AC3E}">
        <p14:creationId xmlns:p14="http://schemas.microsoft.com/office/powerpoint/2010/main" val="286133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530"/>
            <a:ext cx="8229600" cy="1143000"/>
          </a:xfrm>
        </p:spPr>
        <p:txBody>
          <a:bodyPr/>
          <a:lstStyle/>
          <a:p>
            <a:r>
              <a:rPr lang="en-GB" dirty="0"/>
              <a:t>OneNote</a:t>
            </a:r>
          </a:p>
        </p:txBody>
      </p:sp>
      <p:pic>
        <p:nvPicPr>
          <p:cNvPr id="10" name="Picture 9"/>
          <p:cNvPicPr>
            <a:picLocks noChangeAspect="1"/>
          </p:cNvPicPr>
          <p:nvPr/>
        </p:nvPicPr>
        <p:blipFill>
          <a:blip r:embed="rId3"/>
          <a:stretch>
            <a:fillRect/>
          </a:stretch>
        </p:blipFill>
        <p:spPr>
          <a:xfrm>
            <a:off x="11208710" y="116540"/>
            <a:ext cx="779052" cy="576080"/>
          </a:xfrm>
          <a:prstGeom prst="rect">
            <a:avLst/>
          </a:prstGeom>
        </p:spPr>
      </p:pic>
      <p:sp>
        <p:nvSpPr>
          <p:cNvPr id="11" name="Content Placeholder 3"/>
          <p:cNvSpPr txBox="1">
            <a:spLocks/>
          </p:cNvSpPr>
          <p:nvPr/>
        </p:nvSpPr>
        <p:spPr>
          <a:xfrm>
            <a:off x="1981200"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pic>
        <p:nvPicPr>
          <p:cNvPr id="3" name="Picture 2"/>
          <p:cNvPicPr>
            <a:picLocks noChangeAspect="1"/>
          </p:cNvPicPr>
          <p:nvPr/>
        </p:nvPicPr>
        <p:blipFill>
          <a:blip r:embed="rId4"/>
          <a:stretch>
            <a:fillRect/>
          </a:stretch>
        </p:blipFill>
        <p:spPr>
          <a:xfrm>
            <a:off x="2395538" y="1333500"/>
            <a:ext cx="7400925" cy="4191000"/>
          </a:xfrm>
          <a:prstGeom prst="rect">
            <a:avLst/>
          </a:prstGeom>
        </p:spPr>
      </p:pic>
    </p:spTree>
    <p:extLst>
      <p:ext uri="{BB962C8B-B14F-4D97-AF65-F5344CB8AC3E}">
        <p14:creationId xmlns:p14="http://schemas.microsoft.com/office/powerpoint/2010/main" val="37642294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Table of Contents</a:t>
            </a:r>
          </a:p>
        </p:txBody>
      </p:sp>
      <p:pic>
        <p:nvPicPr>
          <p:cNvPr id="4" name="Picture 3"/>
          <p:cNvPicPr>
            <a:picLocks noChangeAspect="1"/>
          </p:cNvPicPr>
          <p:nvPr/>
        </p:nvPicPr>
        <p:blipFill>
          <a:blip r:embed="rId3"/>
          <a:stretch>
            <a:fillRect/>
          </a:stretch>
        </p:blipFill>
        <p:spPr>
          <a:xfrm>
            <a:off x="2024748" y="1268389"/>
            <a:ext cx="7599742" cy="5123085"/>
          </a:xfrm>
          <a:prstGeom prst="rect">
            <a:avLst/>
          </a:prstGeom>
        </p:spPr>
      </p:pic>
      <p:sp>
        <p:nvSpPr>
          <p:cNvPr id="6" name="Rectangle 5"/>
          <p:cNvSpPr/>
          <p:nvPr/>
        </p:nvSpPr>
        <p:spPr>
          <a:xfrm>
            <a:off x="5745428" y="1949478"/>
            <a:ext cx="701144" cy="90344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855151" y="4869200"/>
            <a:ext cx="3409289" cy="9361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4550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8CC9-EDE1-3F43-8DC7-B2C48EE08C0F}"/>
              </a:ext>
            </a:extLst>
          </p:cNvPr>
          <p:cNvSpPr>
            <a:spLocks noGrp="1"/>
          </p:cNvSpPr>
          <p:nvPr>
            <p:ph type="title"/>
          </p:nvPr>
        </p:nvSpPr>
        <p:spPr/>
        <p:txBody>
          <a:bodyPr/>
          <a:lstStyle/>
          <a:p>
            <a:r>
              <a:rPr lang="en-US" dirty="0"/>
              <a:t>Page backgrounds and lines</a:t>
            </a:r>
          </a:p>
        </p:txBody>
      </p:sp>
      <p:pic>
        <p:nvPicPr>
          <p:cNvPr id="7" name="Content Placeholder 6">
            <a:extLst>
              <a:ext uri="{FF2B5EF4-FFF2-40B4-BE49-F238E27FC236}">
                <a16:creationId xmlns:a16="http://schemas.microsoft.com/office/drawing/2014/main" id="{B210116C-56BB-2A46-9904-469B4F282FC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90132" y="1600201"/>
            <a:ext cx="5611736" cy="4525963"/>
          </a:xfrm>
        </p:spPr>
      </p:pic>
      <p:sp>
        <p:nvSpPr>
          <p:cNvPr id="8" name="TextBox 7">
            <a:extLst>
              <a:ext uri="{FF2B5EF4-FFF2-40B4-BE49-F238E27FC236}">
                <a16:creationId xmlns:a16="http://schemas.microsoft.com/office/drawing/2014/main" id="{ACC69E24-3309-934E-BF00-446D840FF7CB}"/>
              </a:ext>
            </a:extLst>
          </p:cNvPr>
          <p:cNvSpPr txBox="1"/>
          <p:nvPr/>
        </p:nvSpPr>
        <p:spPr>
          <a:xfrm>
            <a:off x="7176150" y="4077090"/>
            <a:ext cx="2576796" cy="1292662"/>
          </a:xfrm>
          <a:prstGeom prst="rect">
            <a:avLst/>
          </a:prstGeom>
          <a:noFill/>
        </p:spPr>
        <p:txBody>
          <a:bodyPr wrap="none" rtlCol="0">
            <a:spAutoFit/>
          </a:bodyPr>
          <a:lstStyle/>
          <a:p>
            <a:endParaRPr lang="en-US" dirty="0"/>
          </a:p>
          <a:p>
            <a:pPr marL="342900" indent="-342900">
              <a:buFont typeface="Arial" panose="020B0604020202020204" pitchFamily="34" charset="0"/>
              <a:buChar char="•"/>
            </a:pPr>
            <a:r>
              <a:rPr lang="en-US" sz="2000" b="1" dirty="0"/>
              <a:t>View &gt; Paper Style</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View &gt; Paper color </a:t>
            </a:r>
          </a:p>
        </p:txBody>
      </p:sp>
      <p:sp>
        <p:nvSpPr>
          <p:cNvPr id="9" name="Rectangle 8">
            <a:extLst>
              <a:ext uri="{FF2B5EF4-FFF2-40B4-BE49-F238E27FC236}">
                <a16:creationId xmlns:a16="http://schemas.microsoft.com/office/drawing/2014/main" id="{C4CB2277-BE34-1C4C-B6F3-E0BFD6B1D6A0}"/>
              </a:ext>
            </a:extLst>
          </p:cNvPr>
          <p:cNvSpPr/>
          <p:nvPr/>
        </p:nvSpPr>
        <p:spPr>
          <a:xfrm>
            <a:off x="5231881" y="2431052"/>
            <a:ext cx="615963" cy="493878"/>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45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hints and tips</a:t>
            </a:r>
          </a:p>
        </p:txBody>
      </p:sp>
      <p:sp>
        <p:nvSpPr>
          <p:cNvPr id="4" name="Content Placeholder 3"/>
          <p:cNvSpPr>
            <a:spLocks noGrp="1"/>
          </p:cNvSpPr>
          <p:nvPr>
            <p:ph idx="1"/>
          </p:nvPr>
        </p:nvSpPr>
        <p:spPr/>
        <p:txBody>
          <a:bodyPr/>
          <a:lstStyle/>
          <a:p>
            <a:r>
              <a:rPr lang="en-GB" dirty="0"/>
              <a:t>Maths functions</a:t>
            </a:r>
          </a:p>
          <a:p>
            <a:pPr marL="0" indent="0">
              <a:buNone/>
            </a:pPr>
            <a:r>
              <a:rPr lang="en-GB" dirty="0"/>
              <a:t>	OneNote 10</a:t>
            </a:r>
          </a:p>
        </p:txBody>
      </p:sp>
      <p:pic>
        <p:nvPicPr>
          <p:cNvPr id="5" name="Picture 4"/>
          <p:cNvPicPr>
            <a:picLocks noChangeAspect="1"/>
          </p:cNvPicPr>
          <p:nvPr/>
        </p:nvPicPr>
        <p:blipFill>
          <a:blip r:embed="rId3"/>
          <a:stretch>
            <a:fillRect/>
          </a:stretch>
        </p:blipFill>
        <p:spPr>
          <a:xfrm>
            <a:off x="5375901" y="1600200"/>
            <a:ext cx="2617081" cy="5735486"/>
          </a:xfrm>
          <a:prstGeom prst="rect">
            <a:avLst/>
          </a:prstGeom>
        </p:spPr>
      </p:pic>
    </p:spTree>
    <p:extLst>
      <p:ext uri="{BB962C8B-B14F-4D97-AF65-F5344CB8AC3E}">
        <p14:creationId xmlns:p14="http://schemas.microsoft.com/office/powerpoint/2010/main" val="35532194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A18B92C-18C9-486F-AC9B-70E34FDB2DEF}"/>
              </a:ext>
            </a:extLst>
          </p:cNvPr>
          <p:cNvPicPr>
            <a:picLocks noChangeAspect="1"/>
          </p:cNvPicPr>
          <p:nvPr/>
        </p:nvPicPr>
        <p:blipFill>
          <a:blip r:embed="rId3"/>
          <a:stretch>
            <a:fillRect/>
          </a:stretch>
        </p:blipFill>
        <p:spPr>
          <a:xfrm>
            <a:off x="1487360" y="1052670"/>
            <a:ext cx="8572382" cy="5007132"/>
          </a:xfrm>
          <a:prstGeom prst="rect">
            <a:avLst/>
          </a:prstGeom>
        </p:spPr>
      </p:pic>
      <p:sp>
        <p:nvSpPr>
          <p:cNvPr id="2" name="Title 1"/>
          <p:cNvSpPr>
            <a:spLocks noGrp="1"/>
          </p:cNvSpPr>
          <p:nvPr>
            <p:ph type="title"/>
          </p:nvPr>
        </p:nvSpPr>
        <p:spPr/>
        <p:txBody>
          <a:bodyPr/>
          <a:lstStyle/>
          <a:p>
            <a:r>
              <a:rPr lang="en-GB" dirty="0"/>
              <a:t>Search Text</a:t>
            </a:r>
          </a:p>
        </p:txBody>
      </p:sp>
      <p:sp>
        <p:nvSpPr>
          <p:cNvPr id="3" name="TextBox 2">
            <a:extLst>
              <a:ext uri="{FF2B5EF4-FFF2-40B4-BE49-F238E27FC236}">
                <a16:creationId xmlns:a16="http://schemas.microsoft.com/office/drawing/2014/main" id="{86671F0E-FD06-1346-93A8-C19B90477223}"/>
              </a:ext>
            </a:extLst>
          </p:cNvPr>
          <p:cNvSpPr txBox="1"/>
          <p:nvPr/>
        </p:nvSpPr>
        <p:spPr>
          <a:xfrm>
            <a:off x="2360909" y="2200759"/>
            <a:ext cx="184731" cy="369332"/>
          </a:xfrm>
          <a:prstGeom prst="rect">
            <a:avLst/>
          </a:prstGeom>
          <a:noFill/>
        </p:spPr>
        <p:txBody>
          <a:bodyPr wrap="none" rtlCol="0">
            <a:spAutoFit/>
          </a:bodyPr>
          <a:lstStyle/>
          <a:p>
            <a:endParaRPr lang="en-US" dirty="0"/>
          </a:p>
        </p:txBody>
      </p:sp>
      <p:sp>
        <p:nvSpPr>
          <p:cNvPr id="9" name="Rectangle 8"/>
          <p:cNvSpPr/>
          <p:nvPr/>
        </p:nvSpPr>
        <p:spPr>
          <a:xfrm>
            <a:off x="1415350" y="2025375"/>
            <a:ext cx="432060" cy="5447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4688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Search Text in an Image</a:t>
            </a:r>
          </a:p>
        </p:txBody>
      </p:sp>
      <p:pic>
        <p:nvPicPr>
          <p:cNvPr id="8" name="Content Placeholder 7"/>
          <p:cNvPicPr>
            <a:picLocks noGrp="1" noChangeAspect="1"/>
          </p:cNvPicPr>
          <p:nvPr>
            <p:ph idx="1"/>
          </p:nvPr>
        </p:nvPicPr>
        <p:blipFill>
          <a:blip r:embed="rId3"/>
          <a:stretch>
            <a:fillRect/>
          </a:stretch>
        </p:blipFill>
        <p:spPr>
          <a:xfrm>
            <a:off x="2794134" y="1207280"/>
            <a:ext cx="6375245" cy="6395293"/>
          </a:xfrm>
          <a:prstGeom prst="rect">
            <a:avLst/>
          </a:prstGeom>
        </p:spPr>
      </p:pic>
      <p:sp>
        <p:nvSpPr>
          <p:cNvPr id="9" name="Rectangle 8"/>
          <p:cNvSpPr/>
          <p:nvPr/>
        </p:nvSpPr>
        <p:spPr>
          <a:xfrm>
            <a:off x="5591931" y="6453420"/>
            <a:ext cx="1758757" cy="2409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86671F0E-FD06-1346-93A8-C19B90477223}"/>
              </a:ext>
            </a:extLst>
          </p:cNvPr>
          <p:cNvSpPr txBox="1"/>
          <p:nvPr/>
        </p:nvSpPr>
        <p:spPr>
          <a:xfrm>
            <a:off x="2360909" y="220075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681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TextBox 2">
            <a:extLst>
              <a:ext uri="{FF2B5EF4-FFF2-40B4-BE49-F238E27FC236}">
                <a16:creationId xmlns:a16="http://schemas.microsoft.com/office/drawing/2014/main" id="{86671F0E-FD06-1346-93A8-C19B90477223}"/>
              </a:ext>
            </a:extLst>
          </p:cNvPr>
          <p:cNvSpPr txBox="1"/>
          <p:nvPr/>
        </p:nvSpPr>
        <p:spPr>
          <a:xfrm>
            <a:off x="2360909" y="2200759"/>
            <a:ext cx="184731" cy="369332"/>
          </a:xfrm>
          <a:prstGeom prst="rect">
            <a:avLst/>
          </a:prstGeom>
          <a:noFill/>
        </p:spPr>
        <p:txBody>
          <a:bodyPr wrap="none" rtlCol="0">
            <a:spAutoFit/>
          </a:bodyPr>
          <a:lstStyle/>
          <a:p>
            <a:endParaRPr lang="en-US" dirty="0"/>
          </a:p>
        </p:txBody>
      </p:sp>
      <p:sp>
        <p:nvSpPr>
          <p:cNvPr id="4" name="Content Placeholder 3"/>
          <p:cNvSpPr>
            <a:spLocks noGrp="1"/>
          </p:cNvSpPr>
          <p:nvPr>
            <p:ph idx="1"/>
          </p:nvPr>
        </p:nvSpPr>
        <p:spPr/>
        <p:txBody>
          <a:bodyPr/>
          <a:lstStyle/>
          <a:p>
            <a:r>
              <a:rPr lang="en-GB" dirty="0"/>
              <a:t>OneNote is not a reference management system</a:t>
            </a:r>
          </a:p>
          <a:p>
            <a:r>
              <a:rPr lang="en-GB" dirty="0"/>
              <a:t>You can link to a reference management system such as Reference Manager or EndNote if you must</a:t>
            </a:r>
          </a:p>
        </p:txBody>
      </p:sp>
    </p:spTree>
    <p:extLst>
      <p:ext uri="{BB962C8B-B14F-4D97-AF65-F5344CB8AC3E}">
        <p14:creationId xmlns:p14="http://schemas.microsoft.com/office/powerpoint/2010/main" val="4231240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5</a:t>
            </a:r>
          </a:p>
        </p:txBody>
      </p:sp>
      <p:sp>
        <p:nvSpPr>
          <p:cNvPr id="5" name="TextBox 4"/>
          <p:cNvSpPr txBox="1"/>
          <p:nvPr/>
        </p:nvSpPr>
        <p:spPr>
          <a:xfrm>
            <a:off x="2207460" y="2276841"/>
            <a:ext cx="7777080" cy="646331"/>
          </a:xfrm>
          <a:prstGeom prst="rect">
            <a:avLst/>
          </a:prstGeom>
          <a:noFill/>
        </p:spPr>
        <p:txBody>
          <a:bodyPr wrap="square" rtlCol="0">
            <a:spAutoFit/>
          </a:bodyPr>
          <a:lstStyle/>
          <a:p>
            <a:pPr algn="ctr"/>
            <a:r>
              <a:rPr lang="en-GB" sz="3600" dirty="0"/>
              <a:t>Other useful tools</a:t>
            </a:r>
          </a:p>
        </p:txBody>
      </p:sp>
    </p:spTree>
    <p:extLst>
      <p:ext uri="{BB962C8B-B14F-4D97-AF65-F5344CB8AC3E}">
        <p14:creationId xmlns:p14="http://schemas.microsoft.com/office/powerpoint/2010/main" val="21252949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OneNote notebooks</a:t>
            </a:r>
          </a:p>
        </p:txBody>
      </p:sp>
      <p:sp>
        <p:nvSpPr>
          <p:cNvPr id="3" name="Content Placeholder 2"/>
          <p:cNvSpPr>
            <a:spLocks noGrp="1"/>
          </p:cNvSpPr>
          <p:nvPr>
            <p:ph idx="1"/>
          </p:nvPr>
        </p:nvSpPr>
        <p:spPr/>
        <p:txBody>
          <a:bodyPr/>
          <a:lstStyle/>
          <a:p>
            <a:r>
              <a:rPr lang="en-GB" dirty="0" err="1"/>
              <a:t>Sharepoint</a:t>
            </a:r>
            <a:r>
              <a:rPr lang="en-GB" dirty="0"/>
              <a:t> ELN</a:t>
            </a:r>
          </a:p>
          <a:p>
            <a:r>
              <a:rPr lang="en-GB" dirty="0"/>
              <a:t>OneDrive</a:t>
            </a:r>
          </a:p>
          <a:p>
            <a:r>
              <a:rPr lang="en-GB" dirty="0"/>
              <a:t>Other locations</a:t>
            </a:r>
          </a:p>
        </p:txBody>
      </p:sp>
    </p:spTree>
    <p:extLst>
      <p:ext uri="{BB962C8B-B14F-4D97-AF65-F5344CB8AC3E}">
        <p14:creationId xmlns:p14="http://schemas.microsoft.com/office/powerpoint/2010/main" val="3480486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a page - OneNote 2016</a:t>
            </a:r>
          </a:p>
        </p:txBody>
      </p:sp>
      <p:pic>
        <p:nvPicPr>
          <p:cNvPr id="4" name="Content Placeholder 3"/>
          <p:cNvPicPr>
            <a:picLocks noGrp="1" noChangeAspect="1"/>
          </p:cNvPicPr>
          <p:nvPr>
            <p:ph idx="1"/>
          </p:nvPr>
        </p:nvPicPr>
        <p:blipFill>
          <a:blip r:embed="rId3"/>
          <a:stretch>
            <a:fillRect/>
          </a:stretch>
        </p:blipFill>
        <p:spPr>
          <a:xfrm>
            <a:off x="2702044" y="1370615"/>
            <a:ext cx="6778426" cy="4938785"/>
          </a:xfrm>
          <a:prstGeom prst="rect">
            <a:avLst/>
          </a:prstGeom>
        </p:spPr>
      </p:pic>
      <p:sp>
        <p:nvSpPr>
          <p:cNvPr id="5" name="Rectangle 4"/>
          <p:cNvSpPr/>
          <p:nvPr/>
        </p:nvSpPr>
        <p:spPr>
          <a:xfrm>
            <a:off x="8623169" y="1824035"/>
            <a:ext cx="497251" cy="74084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9751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a page - OneNote 2016</a:t>
            </a:r>
          </a:p>
        </p:txBody>
      </p:sp>
      <p:pic>
        <p:nvPicPr>
          <p:cNvPr id="6" name="Picture 5"/>
          <p:cNvPicPr>
            <a:picLocks noChangeAspect="1"/>
          </p:cNvPicPr>
          <p:nvPr/>
        </p:nvPicPr>
        <p:blipFill>
          <a:blip r:embed="rId2"/>
          <a:stretch>
            <a:fillRect/>
          </a:stretch>
        </p:blipFill>
        <p:spPr>
          <a:xfrm>
            <a:off x="3036284" y="1340710"/>
            <a:ext cx="6119432" cy="5286298"/>
          </a:xfrm>
          <a:prstGeom prst="rect">
            <a:avLst/>
          </a:prstGeom>
        </p:spPr>
      </p:pic>
    </p:spTree>
    <p:extLst>
      <p:ext uri="{BB962C8B-B14F-4D97-AF65-F5344CB8AC3E}">
        <p14:creationId xmlns:p14="http://schemas.microsoft.com/office/powerpoint/2010/main" val="1654424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4530"/>
            <a:ext cx="8229600" cy="1143000"/>
          </a:xfrm>
        </p:spPr>
        <p:txBody>
          <a:bodyPr/>
          <a:lstStyle/>
          <a:p>
            <a:r>
              <a:rPr lang="en-GB" dirty="0"/>
              <a:t>Storing notebooks</a:t>
            </a:r>
          </a:p>
        </p:txBody>
      </p:sp>
      <p:pic>
        <p:nvPicPr>
          <p:cNvPr id="10" name="Picture 9"/>
          <p:cNvPicPr>
            <a:picLocks noChangeAspect="1"/>
          </p:cNvPicPr>
          <p:nvPr/>
        </p:nvPicPr>
        <p:blipFill>
          <a:blip r:embed="rId3"/>
          <a:stretch>
            <a:fillRect/>
          </a:stretch>
        </p:blipFill>
        <p:spPr>
          <a:xfrm>
            <a:off x="11136700" y="188550"/>
            <a:ext cx="779052" cy="576080"/>
          </a:xfrm>
          <a:prstGeom prst="rect">
            <a:avLst/>
          </a:prstGeom>
        </p:spPr>
      </p:pic>
      <p:sp>
        <p:nvSpPr>
          <p:cNvPr id="11" name="Content Placeholder 3"/>
          <p:cNvSpPr txBox="1">
            <a:spLocks/>
          </p:cNvSpPr>
          <p:nvPr/>
        </p:nvSpPr>
        <p:spPr>
          <a:xfrm>
            <a:off x="1981200" y="1600201"/>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p:txBody>
      </p:sp>
      <p:sp>
        <p:nvSpPr>
          <p:cNvPr id="6" name="Content Placeholder 2"/>
          <p:cNvSpPr txBox="1">
            <a:spLocks/>
          </p:cNvSpPr>
          <p:nvPr/>
        </p:nvSpPr>
        <p:spPr>
          <a:xfrm>
            <a:off x="1919420" y="1772771"/>
            <a:ext cx="8291380" cy="452596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3600" dirty="0"/>
              <a:t>Where can we save OneNote notebooks?</a:t>
            </a:r>
          </a:p>
          <a:p>
            <a:pPr lvl="1"/>
            <a:r>
              <a:rPr lang="en-GB" sz="3600" dirty="0"/>
              <a:t>Local drives (OneNote 2016)</a:t>
            </a:r>
          </a:p>
          <a:p>
            <a:pPr lvl="1"/>
            <a:r>
              <a:rPr lang="en-GB" sz="3600" dirty="0"/>
              <a:t>Microsoft</a:t>
            </a:r>
            <a:r>
              <a:rPr lang="en-GB" sz="2400" dirty="0"/>
              <a:t>	</a:t>
            </a:r>
          </a:p>
          <a:p>
            <a:pPr lvl="2"/>
            <a:r>
              <a:rPr lang="en-GB" sz="3600" dirty="0"/>
              <a:t>OneDrive</a:t>
            </a:r>
          </a:p>
          <a:p>
            <a:pPr lvl="2"/>
            <a:r>
              <a:rPr lang="en-GB" sz="3600" dirty="0"/>
              <a:t>SharePoint</a:t>
            </a:r>
          </a:p>
          <a:p>
            <a:pPr marL="0" indent="0">
              <a:buNone/>
            </a:pPr>
            <a:endParaRPr lang="en-GB" dirty="0"/>
          </a:p>
        </p:txBody>
      </p:sp>
      <p:sp>
        <p:nvSpPr>
          <p:cNvPr id="4" name="Oval 3"/>
          <p:cNvSpPr/>
          <p:nvPr/>
        </p:nvSpPr>
        <p:spPr>
          <a:xfrm>
            <a:off x="2423490" y="4221110"/>
            <a:ext cx="3528490" cy="122417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2755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a page - OneNote 10</a:t>
            </a:r>
          </a:p>
        </p:txBody>
      </p:sp>
      <p:pic>
        <p:nvPicPr>
          <p:cNvPr id="3" name="Picture 2">
            <a:extLst>
              <a:ext uri="{FF2B5EF4-FFF2-40B4-BE49-F238E27FC236}">
                <a16:creationId xmlns:a16="http://schemas.microsoft.com/office/drawing/2014/main" id="{14859097-2C8E-4F1C-BEFA-8BEF69715212}"/>
              </a:ext>
            </a:extLst>
          </p:cNvPr>
          <p:cNvPicPr>
            <a:picLocks noChangeAspect="1"/>
          </p:cNvPicPr>
          <p:nvPr/>
        </p:nvPicPr>
        <p:blipFill>
          <a:blip r:embed="rId2"/>
          <a:stretch>
            <a:fillRect/>
          </a:stretch>
        </p:blipFill>
        <p:spPr>
          <a:xfrm>
            <a:off x="1055300" y="1417638"/>
            <a:ext cx="8371544" cy="4923198"/>
          </a:xfrm>
          <a:prstGeom prst="rect">
            <a:avLst/>
          </a:prstGeom>
        </p:spPr>
      </p:pic>
      <p:pic>
        <p:nvPicPr>
          <p:cNvPr id="4" name="Picture 3">
            <a:extLst>
              <a:ext uri="{FF2B5EF4-FFF2-40B4-BE49-F238E27FC236}">
                <a16:creationId xmlns:a16="http://schemas.microsoft.com/office/drawing/2014/main" id="{B700AD40-FDA4-4F00-BD10-0D51A69FA346}"/>
              </a:ext>
            </a:extLst>
          </p:cNvPr>
          <p:cNvPicPr>
            <a:picLocks noChangeAspect="1"/>
          </p:cNvPicPr>
          <p:nvPr/>
        </p:nvPicPr>
        <p:blipFill>
          <a:blip r:embed="rId3"/>
          <a:stretch>
            <a:fillRect/>
          </a:stretch>
        </p:blipFill>
        <p:spPr>
          <a:xfrm>
            <a:off x="8400320" y="1417638"/>
            <a:ext cx="524301" cy="774259"/>
          </a:xfrm>
          <a:prstGeom prst="rect">
            <a:avLst/>
          </a:prstGeom>
        </p:spPr>
      </p:pic>
      <p:pic>
        <p:nvPicPr>
          <p:cNvPr id="5" name="Picture 4">
            <a:extLst>
              <a:ext uri="{FF2B5EF4-FFF2-40B4-BE49-F238E27FC236}">
                <a16:creationId xmlns:a16="http://schemas.microsoft.com/office/drawing/2014/main" id="{73B02F64-6CDB-4652-93FD-09F93E402BE5}"/>
              </a:ext>
            </a:extLst>
          </p:cNvPr>
          <p:cNvPicPr>
            <a:picLocks noChangeAspect="1"/>
          </p:cNvPicPr>
          <p:nvPr/>
        </p:nvPicPr>
        <p:blipFill>
          <a:blip r:embed="rId3"/>
          <a:stretch>
            <a:fillRect/>
          </a:stretch>
        </p:blipFill>
        <p:spPr>
          <a:xfrm>
            <a:off x="7032130" y="4666103"/>
            <a:ext cx="2520350" cy="774259"/>
          </a:xfrm>
          <a:prstGeom prst="rect">
            <a:avLst/>
          </a:prstGeom>
        </p:spPr>
      </p:pic>
    </p:spTree>
    <p:extLst>
      <p:ext uri="{BB962C8B-B14F-4D97-AF65-F5344CB8AC3E}">
        <p14:creationId xmlns:p14="http://schemas.microsoft.com/office/powerpoint/2010/main" val="148883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OneNote notebooks</a:t>
            </a:r>
          </a:p>
        </p:txBody>
      </p:sp>
      <p:pic>
        <p:nvPicPr>
          <p:cNvPr id="5" name="Picture 4"/>
          <p:cNvPicPr>
            <a:picLocks noChangeAspect="1"/>
          </p:cNvPicPr>
          <p:nvPr/>
        </p:nvPicPr>
        <p:blipFill>
          <a:blip r:embed="rId3"/>
          <a:stretch>
            <a:fillRect/>
          </a:stretch>
        </p:blipFill>
        <p:spPr>
          <a:xfrm>
            <a:off x="2190750" y="1268701"/>
            <a:ext cx="7810500" cy="4905375"/>
          </a:xfrm>
          <a:prstGeom prst="rect">
            <a:avLst/>
          </a:prstGeom>
        </p:spPr>
      </p:pic>
      <p:sp>
        <p:nvSpPr>
          <p:cNvPr id="6" name="Rectangle 5"/>
          <p:cNvSpPr/>
          <p:nvPr/>
        </p:nvSpPr>
        <p:spPr>
          <a:xfrm>
            <a:off x="7968260" y="1271780"/>
            <a:ext cx="792111" cy="4289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6950590" y="1238538"/>
            <a:ext cx="3067050" cy="4171950"/>
          </a:xfrm>
          <a:prstGeom prst="rect">
            <a:avLst/>
          </a:prstGeom>
          <a:ln w="31750">
            <a:solidFill>
              <a:srgbClr val="FF0000"/>
            </a:solidFill>
          </a:ln>
        </p:spPr>
      </p:pic>
      <p:pic>
        <p:nvPicPr>
          <p:cNvPr id="8" name="Picture 7"/>
          <p:cNvPicPr>
            <a:picLocks noChangeAspect="1"/>
          </p:cNvPicPr>
          <p:nvPr/>
        </p:nvPicPr>
        <p:blipFill>
          <a:blip r:embed="rId5"/>
          <a:stretch>
            <a:fillRect/>
          </a:stretch>
        </p:blipFill>
        <p:spPr>
          <a:xfrm>
            <a:off x="6932871" y="1238538"/>
            <a:ext cx="3076575" cy="4267200"/>
          </a:xfrm>
          <a:prstGeom prst="rect">
            <a:avLst/>
          </a:prstGeom>
          <a:ln w="31750">
            <a:solidFill>
              <a:srgbClr val="FF0000"/>
            </a:solidFill>
          </a:ln>
        </p:spPr>
      </p:pic>
      <p:sp>
        <p:nvSpPr>
          <p:cNvPr id="9" name="Rectangle 8"/>
          <p:cNvSpPr/>
          <p:nvPr/>
        </p:nvSpPr>
        <p:spPr>
          <a:xfrm>
            <a:off x="7187443" y="4270260"/>
            <a:ext cx="1068858" cy="2880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668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690"/>
            <a:ext cx="8229600" cy="1143000"/>
          </a:xfrm>
        </p:spPr>
        <p:txBody>
          <a:bodyPr/>
          <a:lstStyle/>
          <a:p>
            <a:r>
              <a:rPr lang="en-GB" dirty="0"/>
              <a:t>Versions</a:t>
            </a:r>
          </a:p>
        </p:txBody>
      </p:sp>
      <p:pic>
        <p:nvPicPr>
          <p:cNvPr id="4" name="Content Placeholder 3"/>
          <p:cNvPicPr>
            <a:picLocks noGrp="1" noChangeAspect="1"/>
          </p:cNvPicPr>
          <p:nvPr>
            <p:ph idx="1"/>
          </p:nvPr>
        </p:nvPicPr>
        <p:blipFill>
          <a:blip r:embed="rId3"/>
          <a:stretch>
            <a:fillRect/>
          </a:stretch>
        </p:blipFill>
        <p:spPr>
          <a:xfrm>
            <a:off x="2423490" y="1112985"/>
            <a:ext cx="7345020" cy="5194817"/>
          </a:xfrm>
          <a:prstGeom prst="rect">
            <a:avLst/>
          </a:prstGeom>
        </p:spPr>
      </p:pic>
      <p:sp>
        <p:nvSpPr>
          <p:cNvPr id="5" name="Rectangle 4"/>
          <p:cNvSpPr/>
          <p:nvPr/>
        </p:nvSpPr>
        <p:spPr>
          <a:xfrm>
            <a:off x="5087860" y="5181600"/>
            <a:ext cx="1656230" cy="26368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2345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179595" y="1223221"/>
            <a:ext cx="5832810" cy="5616399"/>
          </a:xfrm>
          <a:prstGeom prst="rect">
            <a:avLst/>
          </a:prstGeom>
        </p:spPr>
      </p:pic>
      <p:sp>
        <p:nvSpPr>
          <p:cNvPr id="2" name="Title 1"/>
          <p:cNvSpPr>
            <a:spLocks noGrp="1"/>
          </p:cNvSpPr>
          <p:nvPr>
            <p:ph type="title"/>
          </p:nvPr>
        </p:nvSpPr>
        <p:spPr>
          <a:xfrm>
            <a:off x="1981200" y="44530"/>
            <a:ext cx="8229600" cy="1143000"/>
          </a:xfrm>
        </p:spPr>
        <p:txBody>
          <a:bodyPr/>
          <a:lstStyle/>
          <a:p>
            <a:r>
              <a:rPr lang="en-GB" dirty="0"/>
              <a:t>Versions</a:t>
            </a:r>
          </a:p>
        </p:txBody>
      </p:sp>
      <p:sp>
        <p:nvSpPr>
          <p:cNvPr id="5" name="Rectangle 4"/>
          <p:cNvSpPr/>
          <p:nvPr/>
        </p:nvSpPr>
        <p:spPr>
          <a:xfrm>
            <a:off x="5267885" y="3767739"/>
            <a:ext cx="1908265" cy="1101461"/>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944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28C9F4F-B8C6-414A-AE3D-2889A5C72A38}"/>
              </a:ext>
            </a:extLst>
          </p:cNvPr>
          <p:cNvPicPr>
            <a:picLocks noChangeAspect="1"/>
          </p:cNvPicPr>
          <p:nvPr/>
        </p:nvPicPr>
        <p:blipFill>
          <a:blip r:embed="rId3"/>
          <a:stretch>
            <a:fillRect/>
          </a:stretch>
        </p:blipFill>
        <p:spPr>
          <a:xfrm>
            <a:off x="1729481" y="979315"/>
            <a:ext cx="8481319" cy="4899369"/>
          </a:xfrm>
          <a:prstGeom prst="rect">
            <a:avLst/>
          </a:prstGeom>
        </p:spPr>
      </p:pic>
      <p:sp>
        <p:nvSpPr>
          <p:cNvPr id="2" name="Title 1"/>
          <p:cNvSpPr>
            <a:spLocks noGrp="1"/>
          </p:cNvSpPr>
          <p:nvPr>
            <p:ph type="title"/>
          </p:nvPr>
        </p:nvSpPr>
        <p:spPr>
          <a:xfrm>
            <a:off x="1981200" y="44530"/>
            <a:ext cx="8229600" cy="1143000"/>
          </a:xfrm>
        </p:spPr>
        <p:txBody>
          <a:bodyPr/>
          <a:lstStyle/>
          <a:p>
            <a:r>
              <a:rPr lang="en-GB" dirty="0"/>
              <a:t>Versions</a:t>
            </a:r>
          </a:p>
        </p:txBody>
      </p:sp>
      <p:sp>
        <p:nvSpPr>
          <p:cNvPr id="5" name="Rectangle 4"/>
          <p:cNvSpPr/>
          <p:nvPr/>
        </p:nvSpPr>
        <p:spPr>
          <a:xfrm>
            <a:off x="3863691" y="5229251"/>
            <a:ext cx="1584220" cy="21603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9A8E3FF9-90AE-4110-9031-9136EAAA31BB}"/>
              </a:ext>
            </a:extLst>
          </p:cNvPr>
          <p:cNvSpPr/>
          <p:nvPr/>
        </p:nvSpPr>
        <p:spPr>
          <a:xfrm>
            <a:off x="7896250" y="1772770"/>
            <a:ext cx="2314550" cy="424859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508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6</a:t>
            </a:r>
          </a:p>
        </p:txBody>
      </p:sp>
      <p:sp>
        <p:nvSpPr>
          <p:cNvPr id="6" name="TextBox 5"/>
          <p:cNvSpPr txBox="1"/>
          <p:nvPr/>
        </p:nvSpPr>
        <p:spPr>
          <a:xfrm>
            <a:off x="2207460" y="2276841"/>
            <a:ext cx="7777080" cy="1200329"/>
          </a:xfrm>
          <a:prstGeom prst="rect">
            <a:avLst/>
          </a:prstGeom>
          <a:noFill/>
        </p:spPr>
        <p:txBody>
          <a:bodyPr wrap="square" rtlCol="0">
            <a:spAutoFit/>
          </a:bodyPr>
          <a:lstStyle/>
          <a:p>
            <a:pPr algn="ctr"/>
            <a:r>
              <a:rPr lang="en-GB" sz="3600" dirty="0"/>
              <a:t>Share your notebook with someone in the room</a:t>
            </a:r>
          </a:p>
        </p:txBody>
      </p:sp>
      <p:sp>
        <p:nvSpPr>
          <p:cNvPr id="3" name="Rectangle 2"/>
          <p:cNvSpPr/>
          <p:nvPr/>
        </p:nvSpPr>
        <p:spPr>
          <a:xfrm>
            <a:off x="4439232" y="4509150"/>
            <a:ext cx="3313536" cy="369332"/>
          </a:xfrm>
          <a:prstGeom prst="rect">
            <a:avLst/>
          </a:prstGeom>
        </p:spPr>
        <p:txBody>
          <a:bodyPr wrap="none">
            <a:spAutoFit/>
          </a:bodyPr>
          <a:lstStyle/>
          <a:p>
            <a:r>
              <a:rPr lang="en-GB" dirty="0"/>
              <a:t>https://tinyurl.com/test-lab-book</a:t>
            </a:r>
          </a:p>
        </p:txBody>
      </p:sp>
    </p:spTree>
    <p:extLst>
      <p:ext uri="{BB962C8B-B14F-4D97-AF65-F5344CB8AC3E}">
        <p14:creationId xmlns:p14="http://schemas.microsoft.com/office/powerpoint/2010/main" val="40224420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690"/>
            <a:ext cx="8229600" cy="1143000"/>
          </a:xfrm>
        </p:spPr>
        <p:txBody>
          <a:bodyPr>
            <a:noAutofit/>
          </a:bodyPr>
          <a:lstStyle/>
          <a:p>
            <a:r>
              <a:rPr lang="en-GB" sz="3400" dirty="0"/>
              <a:t>Suggestions for use as a Laboratory </a:t>
            </a:r>
            <a:br>
              <a:rPr lang="en-GB" sz="3400" dirty="0"/>
            </a:br>
            <a:r>
              <a:rPr lang="en-GB" sz="3400" dirty="0"/>
              <a:t>Notebook</a:t>
            </a:r>
          </a:p>
        </p:txBody>
      </p:sp>
      <p:pic>
        <p:nvPicPr>
          <p:cNvPr id="8" name="Picture 7"/>
          <p:cNvPicPr>
            <a:picLocks noChangeAspect="1"/>
          </p:cNvPicPr>
          <p:nvPr/>
        </p:nvPicPr>
        <p:blipFill>
          <a:blip r:embed="rId3"/>
          <a:stretch>
            <a:fillRect/>
          </a:stretch>
        </p:blipFill>
        <p:spPr>
          <a:xfrm>
            <a:off x="9845488" y="116541"/>
            <a:ext cx="779052" cy="576080"/>
          </a:xfrm>
          <a:prstGeom prst="rect">
            <a:avLst/>
          </a:prstGeom>
        </p:spPr>
      </p:pic>
      <p:pic>
        <p:nvPicPr>
          <p:cNvPr id="3" name="Picture 2"/>
          <p:cNvPicPr>
            <a:picLocks noChangeAspect="1"/>
          </p:cNvPicPr>
          <p:nvPr/>
        </p:nvPicPr>
        <p:blipFill>
          <a:blip r:embed="rId4"/>
          <a:stretch>
            <a:fillRect/>
          </a:stretch>
        </p:blipFill>
        <p:spPr>
          <a:xfrm>
            <a:off x="2095098" y="1196691"/>
            <a:ext cx="7779253" cy="5112710"/>
          </a:xfrm>
          <a:prstGeom prst="rect">
            <a:avLst/>
          </a:prstGeom>
        </p:spPr>
      </p:pic>
      <p:sp>
        <p:nvSpPr>
          <p:cNvPr id="4" name="TextBox 3"/>
          <p:cNvSpPr txBox="1"/>
          <p:nvPr/>
        </p:nvSpPr>
        <p:spPr>
          <a:xfrm>
            <a:off x="6966264" y="4541394"/>
            <a:ext cx="3250680" cy="369332"/>
          </a:xfrm>
          <a:prstGeom prst="rect">
            <a:avLst/>
          </a:prstGeom>
          <a:noFill/>
          <a:ln cap="rnd">
            <a:solidFill>
              <a:srgbClr val="3333FF"/>
            </a:solidFill>
          </a:ln>
        </p:spPr>
        <p:txBody>
          <a:bodyPr wrap="square" rtlCol="0">
            <a:spAutoFit/>
          </a:bodyPr>
          <a:lstStyle/>
          <a:p>
            <a:r>
              <a:rPr lang="en-GB" dirty="0">
                <a:solidFill>
                  <a:srgbClr val="3333FF"/>
                </a:solidFill>
              </a:rPr>
              <a:t>Example Laboratory Notebook</a:t>
            </a:r>
          </a:p>
        </p:txBody>
      </p:sp>
      <p:sp>
        <p:nvSpPr>
          <p:cNvPr id="5" name="TextBox 4"/>
          <p:cNvSpPr txBox="1"/>
          <p:nvPr/>
        </p:nvSpPr>
        <p:spPr>
          <a:xfrm>
            <a:off x="6879268" y="5286899"/>
            <a:ext cx="4113411" cy="369332"/>
          </a:xfrm>
          <a:prstGeom prst="rect">
            <a:avLst/>
          </a:prstGeom>
          <a:noFill/>
        </p:spPr>
        <p:txBody>
          <a:bodyPr wrap="square" rtlCol="0">
            <a:spAutoFit/>
          </a:bodyPr>
          <a:lstStyle/>
          <a:p>
            <a:r>
              <a:rPr lang="en-GB" u="sng" dirty="0"/>
              <a:t>https://tinyurl.com/template-lab-book</a:t>
            </a:r>
            <a:endParaRPr lang="en-GB" dirty="0"/>
          </a:p>
        </p:txBody>
      </p:sp>
    </p:spTree>
    <p:extLst>
      <p:ext uri="{BB962C8B-B14F-4D97-AF65-F5344CB8AC3E}">
        <p14:creationId xmlns:p14="http://schemas.microsoft.com/office/powerpoint/2010/main" val="7649400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Exercise 7</a:t>
            </a:r>
          </a:p>
        </p:txBody>
      </p:sp>
      <p:sp>
        <p:nvSpPr>
          <p:cNvPr id="5" name="TextBox 4"/>
          <p:cNvSpPr txBox="1"/>
          <p:nvPr/>
        </p:nvSpPr>
        <p:spPr>
          <a:xfrm>
            <a:off x="2207460" y="2276841"/>
            <a:ext cx="7777080" cy="1200329"/>
          </a:xfrm>
          <a:prstGeom prst="rect">
            <a:avLst/>
          </a:prstGeom>
          <a:noFill/>
        </p:spPr>
        <p:txBody>
          <a:bodyPr wrap="square" rtlCol="0">
            <a:spAutoFit/>
          </a:bodyPr>
          <a:lstStyle/>
          <a:p>
            <a:pPr algn="ctr"/>
            <a:r>
              <a:rPr lang="en-GB" sz="3600" dirty="0"/>
              <a:t>Set up an outline for a laboratory notebook to suit your experiments</a:t>
            </a:r>
          </a:p>
        </p:txBody>
      </p:sp>
    </p:spTree>
    <p:extLst>
      <p:ext uri="{BB962C8B-B14F-4D97-AF65-F5344CB8AC3E}">
        <p14:creationId xmlns:p14="http://schemas.microsoft.com/office/powerpoint/2010/main" val="42473154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future: Windows 10 </a:t>
            </a:r>
            <a:br>
              <a:rPr lang="en-GB" dirty="0"/>
            </a:br>
            <a:r>
              <a:rPr lang="en-GB" dirty="0"/>
              <a:t>and Office 2019</a:t>
            </a:r>
          </a:p>
        </p:txBody>
      </p:sp>
      <p:sp>
        <p:nvSpPr>
          <p:cNvPr id="3" name="Content Placeholder 2"/>
          <p:cNvSpPr>
            <a:spLocks noGrp="1"/>
          </p:cNvSpPr>
          <p:nvPr>
            <p:ph idx="1"/>
          </p:nvPr>
        </p:nvSpPr>
        <p:spPr/>
        <p:txBody>
          <a:bodyPr>
            <a:normAutofit/>
          </a:bodyPr>
          <a:lstStyle/>
          <a:p>
            <a:r>
              <a:rPr lang="en-GB" dirty="0"/>
              <a:t>Microsoft is ‘</a:t>
            </a:r>
            <a:r>
              <a:rPr lang="en-GB" dirty="0" err="1"/>
              <a:t>sunsetting</a:t>
            </a:r>
            <a:r>
              <a:rPr lang="en-GB" dirty="0"/>
              <a:t>’ OneNote2016</a:t>
            </a:r>
          </a:p>
          <a:p>
            <a:r>
              <a:rPr lang="en-GB" dirty="0"/>
              <a:t>OneNote for Windows10 looks more like the mac or online version</a:t>
            </a:r>
          </a:p>
        </p:txBody>
      </p:sp>
      <p:pic>
        <p:nvPicPr>
          <p:cNvPr id="1026" name="Picture 2" descr="https://blogs-images.forbes.com/kevinmurnane/files/2018/04/OneNote-Windows-10-2_MSof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491" y="3284981"/>
            <a:ext cx="6388385" cy="312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094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75401" y="1340711"/>
            <a:ext cx="8522237" cy="4571983"/>
          </a:xfrm>
          <a:prstGeom prst="rect">
            <a:avLst/>
          </a:prstGeom>
        </p:spPr>
      </p:pic>
      <p:sp>
        <p:nvSpPr>
          <p:cNvPr id="6" name="Title 1"/>
          <p:cNvSpPr txBox="1">
            <a:spLocks/>
          </p:cNvSpPr>
          <p:nvPr/>
        </p:nvSpPr>
        <p:spPr>
          <a:xfrm>
            <a:off x="1981200" y="274638"/>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OneNote for Windows 10 </a:t>
            </a:r>
            <a:br>
              <a:rPr lang="en-GB" dirty="0"/>
            </a:br>
            <a:endParaRPr lang="en-GB" dirty="0"/>
          </a:p>
        </p:txBody>
      </p:sp>
      <p:pic>
        <p:nvPicPr>
          <p:cNvPr id="5" name="Picture 4"/>
          <p:cNvPicPr>
            <a:picLocks noChangeAspect="1"/>
          </p:cNvPicPr>
          <p:nvPr/>
        </p:nvPicPr>
        <p:blipFill>
          <a:blip r:embed="rId4"/>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4151398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2280953" y="1439679"/>
            <a:ext cx="6983488" cy="4911969"/>
          </a:xfrm>
          <a:prstGeom prst="rect">
            <a:avLst/>
          </a:prstGeom>
        </p:spPr>
      </p:pic>
      <p:sp>
        <p:nvSpPr>
          <p:cNvPr id="4" name="Title 1"/>
          <p:cNvSpPr txBox="1">
            <a:spLocks/>
          </p:cNvSpPr>
          <p:nvPr/>
        </p:nvSpPr>
        <p:spPr>
          <a:xfrm>
            <a:off x="199143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Electronic Laboratory Notebook (ELN)</a:t>
            </a:r>
          </a:p>
        </p:txBody>
      </p:sp>
      <p:sp>
        <p:nvSpPr>
          <p:cNvPr id="5" name="Rectangle 4"/>
          <p:cNvSpPr/>
          <p:nvPr/>
        </p:nvSpPr>
        <p:spPr>
          <a:xfrm>
            <a:off x="2303364" y="2841804"/>
            <a:ext cx="491463" cy="2880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5500177" y="2937165"/>
            <a:ext cx="983750" cy="332855"/>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3631405" y="3808463"/>
            <a:ext cx="1065287" cy="1054483"/>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4718254" y="5173829"/>
            <a:ext cx="5906287" cy="830997"/>
          </a:xfrm>
          <a:prstGeom prst="rect">
            <a:avLst/>
          </a:prstGeom>
          <a:noFill/>
        </p:spPr>
        <p:txBody>
          <a:bodyPr wrap="square" rtlCol="0">
            <a:spAutoFit/>
          </a:bodyPr>
          <a:lstStyle/>
          <a:p>
            <a:r>
              <a:rPr lang="en-GB" sz="1600" dirty="0">
                <a:hlinkClick r:id="rId4"/>
              </a:rPr>
              <a:t>https://babraham.sharepoint.com/sites/ELN/SitePages/Home.aspx</a:t>
            </a:r>
            <a:endParaRPr lang="en-GB" sz="1600" dirty="0"/>
          </a:p>
          <a:p>
            <a:endParaRPr lang="en-GB" sz="1600" dirty="0"/>
          </a:p>
          <a:p>
            <a:r>
              <a:rPr lang="en-GB" sz="1600" dirty="0"/>
              <a:t>or go to Office.com and search </a:t>
            </a:r>
            <a:r>
              <a:rPr lang="en-GB" sz="1600" b="1" dirty="0" err="1"/>
              <a:t>Sharepoint</a:t>
            </a:r>
            <a:r>
              <a:rPr lang="en-GB" sz="1600" b="1" dirty="0"/>
              <a:t>/ELN</a:t>
            </a:r>
          </a:p>
        </p:txBody>
      </p:sp>
      <p:pic>
        <p:nvPicPr>
          <p:cNvPr id="8" name="Picture 7"/>
          <p:cNvPicPr>
            <a:picLocks noChangeAspect="1"/>
          </p:cNvPicPr>
          <p:nvPr/>
        </p:nvPicPr>
        <p:blipFill>
          <a:blip r:embed="rId5"/>
          <a:stretch>
            <a:fillRect/>
          </a:stretch>
        </p:blipFill>
        <p:spPr>
          <a:xfrm>
            <a:off x="11208710" y="116540"/>
            <a:ext cx="779052" cy="576080"/>
          </a:xfrm>
          <a:prstGeom prst="rect">
            <a:avLst/>
          </a:prstGeom>
        </p:spPr>
      </p:pic>
    </p:spTree>
    <p:extLst>
      <p:ext uri="{BB962C8B-B14F-4D97-AF65-F5344CB8AC3E}">
        <p14:creationId xmlns:p14="http://schemas.microsoft.com/office/powerpoint/2010/main" val="215413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3"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help</a:t>
            </a:r>
          </a:p>
        </p:txBody>
      </p:sp>
      <p:pic>
        <p:nvPicPr>
          <p:cNvPr id="6" name="Content Placeholder 5"/>
          <p:cNvPicPr>
            <a:picLocks noGrp="1" noChangeAspect="1"/>
          </p:cNvPicPr>
          <p:nvPr>
            <p:ph idx="1"/>
          </p:nvPr>
        </p:nvPicPr>
        <p:blipFill>
          <a:blip r:embed="rId3"/>
          <a:stretch>
            <a:fillRect/>
          </a:stretch>
        </p:blipFill>
        <p:spPr>
          <a:xfrm>
            <a:off x="1981200" y="2082689"/>
            <a:ext cx="8229600" cy="3560984"/>
          </a:xfrm>
          <a:prstGeom prst="rect">
            <a:avLst/>
          </a:prstGeom>
        </p:spPr>
      </p:pic>
      <p:grpSp>
        <p:nvGrpSpPr>
          <p:cNvPr id="3" name="Group 2"/>
          <p:cNvGrpSpPr/>
          <p:nvPr/>
        </p:nvGrpSpPr>
        <p:grpSpPr>
          <a:xfrm>
            <a:off x="2522491" y="2135824"/>
            <a:ext cx="2664370" cy="369332"/>
            <a:chOff x="998491" y="2135824"/>
            <a:chExt cx="2664370" cy="369332"/>
          </a:xfrm>
        </p:grpSpPr>
        <p:sp>
          <p:nvSpPr>
            <p:cNvPr id="9" name="Rectangle 8"/>
            <p:cNvSpPr/>
            <p:nvPr/>
          </p:nvSpPr>
          <p:spPr>
            <a:xfrm>
              <a:off x="998491" y="2213811"/>
              <a:ext cx="2634092" cy="240631"/>
            </a:xfrm>
            <a:prstGeom prst="rect">
              <a:avLst/>
            </a:prstGeom>
            <a:solidFill>
              <a:schemeClr val="bg1"/>
            </a:solid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998491" y="2135824"/>
              <a:ext cx="2664370" cy="369332"/>
            </a:xfrm>
            <a:prstGeom prst="rect">
              <a:avLst/>
            </a:prstGeom>
            <a:noFill/>
          </p:spPr>
          <p:txBody>
            <a:bodyPr wrap="square" rtlCol="0">
              <a:spAutoFit/>
            </a:bodyPr>
            <a:lstStyle/>
            <a:p>
              <a:r>
                <a:rPr lang="en-GB" dirty="0"/>
                <a:t>https://support.office.com</a:t>
              </a:r>
            </a:p>
          </p:txBody>
        </p:sp>
      </p:grpSp>
      <p:sp>
        <p:nvSpPr>
          <p:cNvPr id="10" name="Rectangle 9"/>
          <p:cNvSpPr/>
          <p:nvPr/>
        </p:nvSpPr>
        <p:spPr>
          <a:xfrm>
            <a:off x="6960121" y="4869200"/>
            <a:ext cx="615963" cy="72010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128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07460" y="1412720"/>
            <a:ext cx="7056980" cy="5104029"/>
          </a:xfrm>
          <a:prstGeom prst="rect">
            <a:avLst/>
          </a:prstGeom>
        </p:spPr>
      </p:pic>
      <p:sp>
        <p:nvSpPr>
          <p:cNvPr id="4" name="Title 1"/>
          <p:cNvSpPr txBox="1">
            <a:spLocks/>
          </p:cNvSpPr>
          <p:nvPr/>
        </p:nvSpPr>
        <p:spPr>
          <a:xfrm>
            <a:off x="199143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t>Electronic Laboratory Notebook (ELN)</a:t>
            </a:r>
          </a:p>
        </p:txBody>
      </p:sp>
      <p:pic>
        <p:nvPicPr>
          <p:cNvPr id="6" name="Picture 5"/>
          <p:cNvPicPr>
            <a:picLocks noChangeAspect="1"/>
          </p:cNvPicPr>
          <p:nvPr/>
        </p:nvPicPr>
        <p:blipFill>
          <a:blip r:embed="rId4"/>
          <a:stretch>
            <a:fillRect/>
          </a:stretch>
        </p:blipFill>
        <p:spPr>
          <a:xfrm>
            <a:off x="11208710" y="116540"/>
            <a:ext cx="779052" cy="576080"/>
          </a:xfrm>
          <a:prstGeom prst="rect">
            <a:avLst/>
          </a:prstGeom>
        </p:spPr>
      </p:pic>
      <p:sp>
        <p:nvSpPr>
          <p:cNvPr id="5" name="Rectangle 4"/>
          <p:cNvSpPr/>
          <p:nvPr/>
        </p:nvSpPr>
        <p:spPr>
          <a:xfrm>
            <a:off x="3359620" y="4149100"/>
            <a:ext cx="2871558" cy="1728240"/>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563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58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7828</TotalTime>
  <Words>5337</Words>
  <Application>Microsoft Office PowerPoint</Application>
  <PresentationFormat>Widescreen</PresentationFormat>
  <Paragraphs>677</Paragraphs>
  <Slides>80</Slides>
  <Notes>78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Arial Rounded MT Bold</vt:lpstr>
      <vt:lpstr>Calibri</vt:lpstr>
      <vt:lpstr>Wingdings</vt:lpstr>
      <vt:lpstr>Office Theme</vt:lpstr>
      <vt:lpstr>Using OneNote as a  Laboratory  Notebook</vt:lpstr>
      <vt:lpstr>Laboratory Notebooks</vt:lpstr>
      <vt:lpstr>What should we be doing?</vt:lpstr>
      <vt:lpstr>Why OneNote?</vt:lpstr>
      <vt:lpstr>OneNote</vt:lpstr>
      <vt:lpstr>OneNote</vt:lpstr>
      <vt:lpstr>Storing notebooks</vt:lpstr>
      <vt:lpstr>PowerPoint Presentation</vt:lpstr>
      <vt:lpstr>PowerPoint Presentation</vt:lpstr>
      <vt:lpstr>PowerPoint Presentation</vt:lpstr>
      <vt:lpstr>PowerPoint Presentation</vt:lpstr>
      <vt:lpstr>PowerPoint Presentation</vt:lpstr>
      <vt:lpstr>Storage and organisation</vt:lpstr>
      <vt:lpstr>Storage and organisation</vt:lpstr>
      <vt:lpstr>Storage and organisation</vt:lpstr>
      <vt:lpstr>Exercise 1</vt:lpstr>
      <vt:lpstr>Getting started</vt:lpstr>
      <vt:lpstr>What is a Page?</vt:lpstr>
      <vt:lpstr>What is a Page?</vt:lpstr>
      <vt:lpstr>Add Sections and Pages</vt:lpstr>
      <vt:lpstr>Add Sections</vt:lpstr>
      <vt:lpstr>Add Sections</vt:lpstr>
      <vt:lpstr>Add Sections</vt:lpstr>
      <vt:lpstr>Add Sections</vt:lpstr>
      <vt:lpstr>Pages</vt:lpstr>
      <vt:lpstr>Pages</vt:lpstr>
      <vt:lpstr>Add sub pages</vt:lpstr>
      <vt:lpstr>Exercise 2</vt:lpstr>
      <vt:lpstr>Exercise 2</vt:lpstr>
      <vt:lpstr>What can you do in OneNote?</vt:lpstr>
      <vt:lpstr>What can you do in OneNote?</vt:lpstr>
      <vt:lpstr>Stuff you don’t need</vt:lpstr>
      <vt:lpstr>How to add things</vt:lpstr>
      <vt:lpstr>Text</vt:lpstr>
      <vt:lpstr>Tables</vt:lpstr>
      <vt:lpstr>Images</vt:lpstr>
      <vt:lpstr>PowerPoint Presentation</vt:lpstr>
      <vt:lpstr>PowerPoint Presentation</vt:lpstr>
      <vt:lpstr>Exercise 3</vt:lpstr>
      <vt:lpstr>Exercise 3</vt:lpstr>
      <vt:lpstr>Add files and links</vt:lpstr>
      <vt:lpstr>Insert a File</vt:lpstr>
      <vt:lpstr>Insert a File</vt:lpstr>
      <vt:lpstr>Add links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4</vt:lpstr>
      <vt:lpstr>Other useful stuff</vt:lpstr>
      <vt:lpstr>Draw</vt:lpstr>
      <vt:lpstr>Write notes on slides</vt:lpstr>
      <vt:lpstr>Annotate images</vt:lpstr>
      <vt:lpstr>Annotate images</vt:lpstr>
      <vt:lpstr>PowerPoint Presentation</vt:lpstr>
      <vt:lpstr>Table of Contents</vt:lpstr>
      <vt:lpstr>Table of Contents</vt:lpstr>
      <vt:lpstr>Page backgrounds and lines</vt:lpstr>
      <vt:lpstr>Other hints and tips</vt:lpstr>
      <vt:lpstr>Search Text</vt:lpstr>
      <vt:lpstr>Search Text in an Image</vt:lpstr>
      <vt:lpstr>References</vt:lpstr>
      <vt:lpstr>Exercise 5</vt:lpstr>
      <vt:lpstr>Sharing OneNote notebooks</vt:lpstr>
      <vt:lpstr>Sharing a page - OneNote 2016</vt:lpstr>
      <vt:lpstr>Sharing a page - OneNote 2016</vt:lpstr>
      <vt:lpstr>Sharing a page - OneNote 10</vt:lpstr>
      <vt:lpstr>Sharing OneNote notebooks</vt:lpstr>
      <vt:lpstr>Versions</vt:lpstr>
      <vt:lpstr>Versions</vt:lpstr>
      <vt:lpstr>Versions</vt:lpstr>
      <vt:lpstr>Exercise 6</vt:lpstr>
      <vt:lpstr>Suggestions for use as a Laboratory  Notebook</vt:lpstr>
      <vt:lpstr>Exercise 7</vt:lpstr>
      <vt:lpstr>The future: Windows 10  and Office 2019</vt:lpstr>
      <vt:lpstr>PowerPoint Presentation</vt:lpstr>
      <vt:lpstr>Further help</vt:lpstr>
    </vt:vector>
  </TitlesOfParts>
  <Company>The Babraham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 Virk</dc:creator>
  <cp:lastModifiedBy>Jo Montgomery</cp:lastModifiedBy>
  <cp:revision>505</cp:revision>
  <cp:lastPrinted>2019-05-10T13:58:49Z</cp:lastPrinted>
  <dcterms:created xsi:type="dcterms:W3CDTF">2015-01-28T09:30:49Z</dcterms:created>
  <dcterms:modified xsi:type="dcterms:W3CDTF">2022-07-04T10:56:51Z</dcterms:modified>
</cp:coreProperties>
</file>