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1" autoAdjust="0"/>
    <p:restoredTop sz="94660"/>
  </p:normalViewPr>
  <p:slideViewPr>
    <p:cSldViewPr snapToGrid="0" showGuides="1">
      <p:cViewPr varScale="1">
        <p:scale>
          <a:sx n="115" d="100"/>
          <a:sy n="115" d="100"/>
        </p:scale>
        <p:origin x="100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2B7E2B-4E3C-4119-A33B-B619CE95EC9D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5C6941-E0B7-45DF-95CC-6979B9CE5A18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23F7BC52-DD2D-427B-B3BB-9881367F8854}" type="parTrans" cxnId="{46EB90D7-4FF3-44B3-B7D6-5CBDD3BD3DE3}">
      <dgm:prSet/>
      <dgm:spPr/>
      <dgm:t>
        <a:bodyPr/>
        <a:lstStyle/>
        <a:p>
          <a:endParaRPr lang="en-US"/>
        </a:p>
      </dgm:t>
    </dgm:pt>
    <dgm:pt modelId="{1A35F4B9-9486-40C8-ABA9-8A4D4B38257F}" type="sibTrans" cxnId="{46EB90D7-4FF3-44B3-B7D6-5CBDD3BD3DE3}">
      <dgm:prSet/>
      <dgm:spPr/>
      <dgm:t>
        <a:bodyPr/>
        <a:lstStyle/>
        <a:p>
          <a:endParaRPr lang="en-US"/>
        </a:p>
      </dgm:t>
    </dgm:pt>
    <dgm:pt modelId="{A8EC367D-5947-480B-8BE5-5294E9D80B3E}">
      <dgm:prSet phldrT="[Text]"/>
      <dgm:spPr/>
      <dgm:t>
        <a:bodyPr/>
        <a:lstStyle/>
        <a:p>
          <a:r>
            <a:rPr lang="en-US" dirty="0" smtClean="0"/>
            <a:t>rabbit</a:t>
          </a:r>
          <a:endParaRPr lang="en-US" dirty="0"/>
        </a:p>
      </dgm:t>
    </dgm:pt>
    <dgm:pt modelId="{7BBB3F2B-0FF0-4429-AB79-CFF04912A1EB}" type="parTrans" cxnId="{ECD1A689-02F8-4415-BDB6-641988EC923B}">
      <dgm:prSet/>
      <dgm:spPr/>
      <dgm:t>
        <a:bodyPr/>
        <a:lstStyle/>
        <a:p>
          <a:endParaRPr lang="en-US"/>
        </a:p>
      </dgm:t>
    </dgm:pt>
    <dgm:pt modelId="{BA6CA67D-D1BB-4F8A-9164-0D92EB796AD9}" type="sibTrans" cxnId="{ECD1A689-02F8-4415-BDB6-641988EC923B}">
      <dgm:prSet/>
      <dgm:spPr/>
      <dgm:t>
        <a:bodyPr/>
        <a:lstStyle/>
        <a:p>
          <a:endParaRPr lang="en-US"/>
        </a:p>
      </dgm:t>
    </dgm:pt>
    <dgm:pt modelId="{363C0EE5-E128-4D63-95CE-77257A73BBF2}">
      <dgm:prSet phldrT="[Text]"/>
      <dgm:spPr/>
      <dgm:t>
        <a:bodyPr/>
        <a:lstStyle/>
        <a:p>
          <a:r>
            <a:rPr lang="en-US" dirty="0" smtClean="0"/>
            <a:t>orange</a:t>
          </a:r>
          <a:endParaRPr lang="en-US" dirty="0"/>
        </a:p>
      </dgm:t>
    </dgm:pt>
    <dgm:pt modelId="{09886D74-61D5-46A7-945C-12E7D17B185E}" type="parTrans" cxnId="{9772210E-8CF7-403D-8F9E-DD3280B7DBA3}">
      <dgm:prSet/>
      <dgm:spPr/>
      <dgm:t>
        <a:bodyPr/>
        <a:lstStyle/>
        <a:p>
          <a:endParaRPr lang="en-US"/>
        </a:p>
      </dgm:t>
    </dgm:pt>
    <dgm:pt modelId="{454B23EF-85AA-486A-A280-FEFB8B03D901}" type="sibTrans" cxnId="{9772210E-8CF7-403D-8F9E-DD3280B7DBA3}">
      <dgm:prSet/>
      <dgm:spPr/>
      <dgm:t>
        <a:bodyPr/>
        <a:lstStyle/>
        <a:p>
          <a:endParaRPr lang="en-US"/>
        </a:p>
      </dgm:t>
    </dgm:pt>
    <dgm:pt modelId="{4BB259F8-6E30-4EAF-853D-45C9DA730492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17399CCA-678E-4BDC-815D-AAB5258CC936}" type="parTrans" cxnId="{95B57F56-FFA5-424B-A554-FE822872D23E}">
      <dgm:prSet/>
      <dgm:spPr/>
      <dgm:t>
        <a:bodyPr/>
        <a:lstStyle/>
        <a:p>
          <a:endParaRPr lang="en-US"/>
        </a:p>
      </dgm:t>
    </dgm:pt>
    <dgm:pt modelId="{614BFD92-8B24-4A84-963F-75BB84C9B524}" type="sibTrans" cxnId="{95B57F56-FFA5-424B-A554-FE822872D23E}">
      <dgm:prSet/>
      <dgm:spPr/>
      <dgm:t>
        <a:bodyPr/>
        <a:lstStyle/>
        <a:p>
          <a:endParaRPr lang="en-US"/>
        </a:p>
      </dgm:t>
    </dgm:pt>
    <dgm:pt modelId="{991E14F5-551E-4EB1-8583-311EAE8AB22F}">
      <dgm:prSet phldrT="[Text]"/>
      <dgm:spPr/>
      <dgm:t>
        <a:bodyPr/>
        <a:lstStyle/>
        <a:p>
          <a:r>
            <a:rPr lang="en-US" dirty="0" smtClean="0"/>
            <a:t>banana</a:t>
          </a:r>
          <a:endParaRPr lang="en-US" dirty="0"/>
        </a:p>
      </dgm:t>
    </dgm:pt>
    <dgm:pt modelId="{17ED3F23-B786-40E3-A5E0-013A8E392C44}" type="parTrans" cxnId="{7742DE39-AEA3-4FAD-A512-6092787CC2A9}">
      <dgm:prSet/>
      <dgm:spPr/>
      <dgm:t>
        <a:bodyPr/>
        <a:lstStyle/>
        <a:p>
          <a:endParaRPr lang="en-US"/>
        </a:p>
      </dgm:t>
    </dgm:pt>
    <dgm:pt modelId="{DF3DCC3E-97AF-4F5D-A27A-10296B364AF9}" type="sibTrans" cxnId="{7742DE39-AEA3-4FAD-A512-6092787CC2A9}">
      <dgm:prSet/>
      <dgm:spPr/>
      <dgm:t>
        <a:bodyPr/>
        <a:lstStyle/>
        <a:p>
          <a:endParaRPr lang="en-US"/>
        </a:p>
      </dgm:t>
    </dgm:pt>
    <dgm:pt modelId="{62ADCBE7-C840-4E6E-90C4-E9036D59524B}">
      <dgm:prSet phldrT="[Text]"/>
      <dgm:spPr/>
      <dgm:t>
        <a:bodyPr/>
        <a:lstStyle/>
        <a:p>
          <a:r>
            <a:rPr lang="en-US" dirty="0" smtClean="0"/>
            <a:t>house</a:t>
          </a:r>
          <a:endParaRPr lang="en-US" dirty="0"/>
        </a:p>
      </dgm:t>
    </dgm:pt>
    <dgm:pt modelId="{BD6453F3-289B-4F82-AE85-026FAADC668D}" type="parTrans" cxnId="{4842223B-12B6-4D96-99B7-785AAEA23E5E}">
      <dgm:prSet/>
      <dgm:spPr/>
      <dgm:t>
        <a:bodyPr/>
        <a:lstStyle/>
        <a:p>
          <a:endParaRPr lang="en-US"/>
        </a:p>
      </dgm:t>
    </dgm:pt>
    <dgm:pt modelId="{C92CEAF0-437F-4279-8275-56B2D3755A8A}" type="sibTrans" cxnId="{4842223B-12B6-4D96-99B7-785AAEA23E5E}">
      <dgm:prSet/>
      <dgm:spPr/>
      <dgm:t>
        <a:bodyPr/>
        <a:lstStyle/>
        <a:p>
          <a:endParaRPr lang="en-US"/>
        </a:p>
      </dgm:t>
    </dgm:pt>
    <dgm:pt modelId="{7A344711-F4CC-4703-8AB0-D0E11618FE5E}" type="pres">
      <dgm:prSet presAssocID="{ED2B7E2B-4E3C-4119-A33B-B619CE95EC9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A2EF03E4-D5C5-499F-A646-B0D9E68AC072}" type="pres">
      <dgm:prSet presAssocID="{575C6941-E0B7-45DF-95CC-6979B9CE5A18}" presName="root" presStyleCnt="0"/>
      <dgm:spPr/>
    </dgm:pt>
    <dgm:pt modelId="{74467C9E-65A4-49FC-A5C0-43079812E5C7}" type="pres">
      <dgm:prSet presAssocID="{575C6941-E0B7-45DF-95CC-6979B9CE5A18}" presName="rootComposite" presStyleCnt="0"/>
      <dgm:spPr/>
    </dgm:pt>
    <dgm:pt modelId="{E45DA927-6B0D-4671-804D-DA168A9F2C7E}" type="pres">
      <dgm:prSet presAssocID="{575C6941-E0B7-45DF-95CC-6979B9CE5A18}" presName="rootText" presStyleLbl="node1" presStyleIdx="0" presStyleCnt="2"/>
      <dgm:spPr/>
    </dgm:pt>
    <dgm:pt modelId="{E734CB2B-E414-4B71-86F2-B2C3A996FD11}" type="pres">
      <dgm:prSet presAssocID="{575C6941-E0B7-45DF-95CC-6979B9CE5A18}" presName="rootConnector" presStyleLbl="node1" presStyleIdx="0" presStyleCnt="2"/>
      <dgm:spPr/>
    </dgm:pt>
    <dgm:pt modelId="{BEAE704B-16CC-4492-A61B-B393C2BBC780}" type="pres">
      <dgm:prSet presAssocID="{575C6941-E0B7-45DF-95CC-6979B9CE5A18}" presName="childShape" presStyleCnt="0"/>
      <dgm:spPr/>
    </dgm:pt>
    <dgm:pt modelId="{13BD6B78-BDC6-4A60-94E7-386B93983564}" type="pres">
      <dgm:prSet presAssocID="{7BBB3F2B-0FF0-4429-AB79-CFF04912A1EB}" presName="Name13" presStyleLbl="parChTrans1D2" presStyleIdx="0" presStyleCnt="4"/>
      <dgm:spPr/>
    </dgm:pt>
    <dgm:pt modelId="{E655DC14-BD1F-49CB-870B-52B51A56978B}" type="pres">
      <dgm:prSet presAssocID="{A8EC367D-5947-480B-8BE5-5294E9D80B3E}" presName="childText" presStyleLbl="bgAcc1" presStyleIdx="0" presStyleCnt="4">
        <dgm:presLayoutVars>
          <dgm:bulletEnabled val="1"/>
        </dgm:presLayoutVars>
      </dgm:prSet>
      <dgm:spPr/>
    </dgm:pt>
    <dgm:pt modelId="{42ADCD89-5F36-438A-BCB7-FAE4F689F2A7}" type="pres">
      <dgm:prSet presAssocID="{09886D74-61D5-46A7-945C-12E7D17B185E}" presName="Name13" presStyleLbl="parChTrans1D2" presStyleIdx="1" presStyleCnt="4"/>
      <dgm:spPr/>
    </dgm:pt>
    <dgm:pt modelId="{660AA32F-23B0-4012-AF51-73A91956BE82}" type="pres">
      <dgm:prSet presAssocID="{363C0EE5-E128-4D63-95CE-77257A73BBF2}" presName="childText" presStyleLbl="bgAcc1" presStyleIdx="1" presStyleCnt="4">
        <dgm:presLayoutVars>
          <dgm:bulletEnabled val="1"/>
        </dgm:presLayoutVars>
      </dgm:prSet>
      <dgm:spPr/>
    </dgm:pt>
    <dgm:pt modelId="{72C83C91-57AE-4AE4-BC0E-2DB98632FD5F}" type="pres">
      <dgm:prSet presAssocID="{4BB259F8-6E30-4EAF-853D-45C9DA730492}" presName="root" presStyleCnt="0"/>
      <dgm:spPr/>
    </dgm:pt>
    <dgm:pt modelId="{1A87E02A-0C22-4401-8BEC-60ECC3A18F7E}" type="pres">
      <dgm:prSet presAssocID="{4BB259F8-6E30-4EAF-853D-45C9DA730492}" presName="rootComposite" presStyleCnt="0"/>
      <dgm:spPr/>
    </dgm:pt>
    <dgm:pt modelId="{E36AE971-7BB5-467B-8E71-CBC1BDA0971E}" type="pres">
      <dgm:prSet presAssocID="{4BB259F8-6E30-4EAF-853D-45C9DA730492}" presName="rootText" presStyleLbl="node1" presStyleIdx="1" presStyleCnt="2"/>
      <dgm:spPr/>
    </dgm:pt>
    <dgm:pt modelId="{AADF232A-2874-4A9A-8D87-4EFF10AF0B6E}" type="pres">
      <dgm:prSet presAssocID="{4BB259F8-6E30-4EAF-853D-45C9DA730492}" presName="rootConnector" presStyleLbl="node1" presStyleIdx="1" presStyleCnt="2"/>
      <dgm:spPr/>
    </dgm:pt>
    <dgm:pt modelId="{AF60A463-24A1-4597-8E91-E1F98D0DCA05}" type="pres">
      <dgm:prSet presAssocID="{4BB259F8-6E30-4EAF-853D-45C9DA730492}" presName="childShape" presStyleCnt="0"/>
      <dgm:spPr/>
    </dgm:pt>
    <dgm:pt modelId="{3CF0CADF-12C2-490A-9FE4-BC9643A718A7}" type="pres">
      <dgm:prSet presAssocID="{17ED3F23-B786-40E3-A5E0-013A8E392C44}" presName="Name13" presStyleLbl="parChTrans1D2" presStyleIdx="2" presStyleCnt="4"/>
      <dgm:spPr/>
    </dgm:pt>
    <dgm:pt modelId="{8B713719-83FE-441F-9CC5-CAEE0EC81AD9}" type="pres">
      <dgm:prSet presAssocID="{991E14F5-551E-4EB1-8583-311EAE8AB22F}" presName="childText" presStyleLbl="bgAcc1" presStyleIdx="2" presStyleCnt="4">
        <dgm:presLayoutVars>
          <dgm:bulletEnabled val="1"/>
        </dgm:presLayoutVars>
      </dgm:prSet>
      <dgm:spPr/>
    </dgm:pt>
    <dgm:pt modelId="{3E3D6809-9DFC-4A34-A3F7-3ABC8DAB05F8}" type="pres">
      <dgm:prSet presAssocID="{BD6453F3-289B-4F82-AE85-026FAADC668D}" presName="Name13" presStyleLbl="parChTrans1D2" presStyleIdx="3" presStyleCnt="4"/>
      <dgm:spPr/>
    </dgm:pt>
    <dgm:pt modelId="{C021756F-5C6A-440F-AA48-0C0CC16B2D6A}" type="pres">
      <dgm:prSet presAssocID="{62ADCBE7-C840-4E6E-90C4-E9036D59524B}" presName="childText" presStyleLbl="bgAcc1" presStyleIdx="3" presStyleCnt="4">
        <dgm:presLayoutVars>
          <dgm:bulletEnabled val="1"/>
        </dgm:presLayoutVars>
      </dgm:prSet>
      <dgm:spPr/>
    </dgm:pt>
  </dgm:ptLst>
  <dgm:cxnLst>
    <dgm:cxn modelId="{ECD1A689-02F8-4415-BDB6-641988EC923B}" srcId="{575C6941-E0B7-45DF-95CC-6979B9CE5A18}" destId="{A8EC367D-5947-480B-8BE5-5294E9D80B3E}" srcOrd="0" destOrd="0" parTransId="{7BBB3F2B-0FF0-4429-AB79-CFF04912A1EB}" sibTransId="{BA6CA67D-D1BB-4F8A-9164-0D92EB796AD9}"/>
    <dgm:cxn modelId="{96F5282A-A61A-44C4-B1F0-17258B9A3C0C}" type="presOf" srcId="{ED2B7E2B-4E3C-4119-A33B-B619CE95EC9D}" destId="{7A344711-F4CC-4703-8AB0-D0E11618FE5E}" srcOrd="0" destOrd="0" presId="urn:microsoft.com/office/officeart/2005/8/layout/hierarchy3"/>
    <dgm:cxn modelId="{7742DE39-AEA3-4FAD-A512-6092787CC2A9}" srcId="{4BB259F8-6E30-4EAF-853D-45C9DA730492}" destId="{991E14F5-551E-4EB1-8583-311EAE8AB22F}" srcOrd="0" destOrd="0" parTransId="{17ED3F23-B786-40E3-A5E0-013A8E392C44}" sibTransId="{DF3DCC3E-97AF-4F5D-A27A-10296B364AF9}"/>
    <dgm:cxn modelId="{E558DE4C-BAE0-4C66-9DD0-8665861C9ED6}" type="presOf" srcId="{7BBB3F2B-0FF0-4429-AB79-CFF04912A1EB}" destId="{13BD6B78-BDC6-4A60-94E7-386B93983564}" srcOrd="0" destOrd="0" presId="urn:microsoft.com/office/officeart/2005/8/layout/hierarchy3"/>
    <dgm:cxn modelId="{4A2C9E03-2E19-4C7A-BADB-D600BB9EB84C}" type="presOf" srcId="{17ED3F23-B786-40E3-A5E0-013A8E392C44}" destId="{3CF0CADF-12C2-490A-9FE4-BC9643A718A7}" srcOrd="0" destOrd="0" presId="urn:microsoft.com/office/officeart/2005/8/layout/hierarchy3"/>
    <dgm:cxn modelId="{821F4112-461D-41F4-BFD6-4AAA7A33E607}" type="presOf" srcId="{575C6941-E0B7-45DF-95CC-6979B9CE5A18}" destId="{E734CB2B-E414-4B71-86F2-B2C3A996FD11}" srcOrd="1" destOrd="0" presId="urn:microsoft.com/office/officeart/2005/8/layout/hierarchy3"/>
    <dgm:cxn modelId="{46EB90D7-4FF3-44B3-B7D6-5CBDD3BD3DE3}" srcId="{ED2B7E2B-4E3C-4119-A33B-B619CE95EC9D}" destId="{575C6941-E0B7-45DF-95CC-6979B9CE5A18}" srcOrd="0" destOrd="0" parTransId="{23F7BC52-DD2D-427B-B3BB-9881367F8854}" sibTransId="{1A35F4B9-9486-40C8-ABA9-8A4D4B38257F}"/>
    <dgm:cxn modelId="{95B57F56-FFA5-424B-A554-FE822872D23E}" srcId="{ED2B7E2B-4E3C-4119-A33B-B619CE95EC9D}" destId="{4BB259F8-6E30-4EAF-853D-45C9DA730492}" srcOrd="1" destOrd="0" parTransId="{17399CCA-678E-4BDC-815D-AAB5258CC936}" sibTransId="{614BFD92-8B24-4A84-963F-75BB84C9B524}"/>
    <dgm:cxn modelId="{9E953E9C-888B-40D6-84DE-5AFDD49E4CEB}" type="presOf" srcId="{363C0EE5-E128-4D63-95CE-77257A73BBF2}" destId="{660AA32F-23B0-4012-AF51-73A91956BE82}" srcOrd="0" destOrd="0" presId="urn:microsoft.com/office/officeart/2005/8/layout/hierarchy3"/>
    <dgm:cxn modelId="{3F41740C-FBE0-4DBA-BE76-FED7B7335A1B}" type="presOf" srcId="{09886D74-61D5-46A7-945C-12E7D17B185E}" destId="{42ADCD89-5F36-438A-BCB7-FAE4F689F2A7}" srcOrd="0" destOrd="0" presId="urn:microsoft.com/office/officeart/2005/8/layout/hierarchy3"/>
    <dgm:cxn modelId="{9772210E-8CF7-403D-8F9E-DD3280B7DBA3}" srcId="{575C6941-E0B7-45DF-95CC-6979B9CE5A18}" destId="{363C0EE5-E128-4D63-95CE-77257A73BBF2}" srcOrd="1" destOrd="0" parTransId="{09886D74-61D5-46A7-945C-12E7D17B185E}" sibTransId="{454B23EF-85AA-486A-A280-FEFB8B03D901}"/>
    <dgm:cxn modelId="{D523F637-6DBE-470E-8A29-4BA3C8DA81B6}" type="presOf" srcId="{A8EC367D-5947-480B-8BE5-5294E9D80B3E}" destId="{E655DC14-BD1F-49CB-870B-52B51A56978B}" srcOrd="0" destOrd="0" presId="urn:microsoft.com/office/officeart/2005/8/layout/hierarchy3"/>
    <dgm:cxn modelId="{4842223B-12B6-4D96-99B7-785AAEA23E5E}" srcId="{4BB259F8-6E30-4EAF-853D-45C9DA730492}" destId="{62ADCBE7-C840-4E6E-90C4-E9036D59524B}" srcOrd="1" destOrd="0" parTransId="{BD6453F3-289B-4F82-AE85-026FAADC668D}" sibTransId="{C92CEAF0-437F-4279-8275-56B2D3755A8A}"/>
    <dgm:cxn modelId="{4ACA9DD1-19C4-4EDD-8298-FAF1A3D02216}" type="presOf" srcId="{991E14F5-551E-4EB1-8583-311EAE8AB22F}" destId="{8B713719-83FE-441F-9CC5-CAEE0EC81AD9}" srcOrd="0" destOrd="0" presId="urn:microsoft.com/office/officeart/2005/8/layout/hierarchy3"/>
    <dgm:cxn modelId="{C2C1E79B-7698-429A-918D-8D5694BE7089}" type="presOf" srcId="{575C6941-E0B7-45DF-95CC-6979B9CE5A18}" destId="{E45DA927-6B0D-4671-804D-DA168A9F2C7E}" srcOrd="0" destOrd="0" presId="urn:microsoft.com/office/officeart/2005/8/layout/hierarchy3"/>
    <dgm:cxn modelId="{133FC066-17F9-47E7-80FE-B99EBA9F39C9}" type="presOf" srcId="{4BB259F8-6E30-4EAF-853D-45C9DA730492}" destId="{E36AE971-7BB5-467B-8E71-CBC1BDA0971E}" srcOrd="0" destOrd="0" presId="urn:microsoft.com/office/officeart/2005/8/layout/hierarchy3"/>
    <dgm:cxn modelId="{3E75B957-BA2A-486A-A901-25D8BA10B7FC}" type="presOf" srcId="{62ADCBE7-C840-4E6E-90C4-E9036D59524B}" destId="{C021756F-5C6A-440F-AA48-0C0CC16B2D6A}" srcOrd="0" destOrd="0" presId="urn:microsoft.com/office/officeart/2005/8/layout/hierarchy3"/>
    <dgm:cxn modelId="{8A378B52-1F33-445D-9620-EA80661E3EDE}" type="presOf" srcId="{BD6453F3-289B-4F82-AE85-026FAADC668D}" destId="{3E3D6809-9DFC-4A34-A3F7-3ABC8DAB05F8}" srcOrd="0" destOrd="0" presId="urn:microsoft.com/office/officeart/2005/8/layout/hierarchy3"/>
    <dgm:cxn modelId="{9ED807F0-A90F-4F1F-8E66-15472672EEA2}" type="presOf" srcId="{4BB259F8-6E30-4EAF-853D-45C9DA730492}" destId="{AADF232A-2874-4A9A-8D87-4EFF10AF0B6E}" srcOrd="1" destOrd="0" presId="urn:microsoft.com/office/officeart/2005/8/layout/hierarchy3"/>
    <dgm:cxn modelId="{AC297E7A-61BA-418E-B51A-CF4AE3D15AB1}" type="presParOf" srcId="{7A344711-F4CC-4703-8AB0-D0E11618FE5E}" destId="{A2EF03E4-D5C5-499F-A646-B0D9E68AC072}" srcOrd="0" destOrd="0" presId="urn:microsoft.com/office/officeart/2005/8/layout/hierarchy3"/>
    <dgm:cxn modelId="{900978E0-7515-4F7B-A417-F29B9D8C5F1D}" type="presParOf" srcId="{A2EF03E4-D5C5-499F-A646-B0D9E68AC072}" destId="{74467C9E-65A4-49FC-A5C0-43079812E5C7}" srcOrd="0" destOrd="0" presId="urn:microsoft.com/office/officeart/2005/8/layout/hierarchy3"/>
    <dgm:cxn modelId="{E5A95991-C652-4255-BAB1-889D6CB1A104}" type="presParOf" srcId="{74467C9E-65A4-49FC-A5C0-43079812E5C7}" destId="{E45DA927-6B0D-4671-804D-DA168A9F2C7E}" srcOrd="0" destOrd="0" presId="urn:microsoft.com/office/officeart/2005/8/layout/hierarchy3"/>
    <dgm:cxn modelId="{3F568BF1-326E-4E6F-82A4-AB780B8EBDFF}" type="presParOf" srcId="{74467C9E-65A4-49FC-A5C0-43079812E5C7}" destId="{E734CB2B-E414-4B71-86F2-B2C3A996FD11}" srcOrd="1" destOrd="0" presId="urn:microsoft.com/office/officeart/2005/8/layout/hierarchy3"/>
    <dgm:cxn modelId="{7DD9C838-1C02-4524-A5DD-A1A9336D3038}" type="presParOf" srcId="{A2EF03E4-D5C5-499F-A646-B0D9E68AC072}" destId="{BEAE704B-16CC-4492-A61B-B393C2BBC780}" srcOrd="1" destOrd="0" presId="urn:microsoft.com/office/officeart/2005/8/layout/hierarchy3"/>
    <dgm:cxn modelId="{7FFD383C-A307-4FEF-8FAA-736058081947}" type="presParOf" srcId="{BEAE704B-16CC-4492-A61B-B393C2BBC780}" destId="{13BD6B78-BDC6-4A60-94E7-386B93983564}" srcOrd="0" destOrd="0" presId="urn:microsoft.com/office/officeart/2005/8/layout/hierarchy3"/>
    <dgm:cxn modelId="{CA2B96EA-C3E0-45A1-8E38-EDE9BE7469FF}" type="presParOf" srcId="{BEAE704B-16CC-4492-A61B-B393C2BBC780}" destId="{E655DC14-BD1F-49CB-870B-52B51A56978B}" srcOrd="1" destOrd="0" presId="urn:microsoft.com/office/officeart/2005/8/layout/hierarchy3"/>
    <dgm:cxn modelId="{16044012-B47F-4230-97B1-72C40D09D5C2}" type="presParOf" srcId="{BEAE704B-16CC-4492-A61B-B393C2BBC780}" destId="{42ADCD89-5F36-438A-BCB7-FAE4F689F2A7}" srcOrd="2" destOrd="0" presId="urn:microsoft.com/office/officeart/2005/8/layout/hierarchy3"/>
    <dgm:cxn modelId="{5E895A10-A865-4926-BC9C-F620929B7EDC}" type="presParOf" srcId="{BEAE704B-16CC-4492-A61B-B393C2BBC780}" destId="{660AA32F-23B0-4012-AF51-73A91956BE82}" srcOrd="3" destOrd="0" presId="urn:microsoft.com/office/officeart/2005/8/layout/hierarchy3"/>
    <dgm:cxn modelId="{07583AB6-9397-42B5-9B08-8B133B72E1CC}" type="presParOf" srcId="{7A344711-F4CC-4703-8AB0-D0E11618FE5E}" destId="{72C83C91-57AE-4AE4-BC0E-2DB98632FD5F}" srcOrd="1" destOrd="0" presId="urn:microsoft.com/office/officeart/2005/8/layout/hierarchy3"/>
    <dgm:cxn modelId="{44F4D679-8CCD-4883-9073-18C9B7E16FF9}" type="presParOf" srcId="{72C83C91-57AE-4AE4-BC0E-2DB98632FD5F}" destId="{1A87E02A-0C22-4401-8BEC-60ECC3A18F7E}" srcOrd="0" destOrd="0" presId="urn:microsoft.com/office/officeart/2005/8/layout/hierarchy3"/>
    <dgm:cxn modelId="{1C4C8B2C-FE98-4EBB-8905-806BFE4358BB}" type="presParOf" srcId="{1A87E02A-0C22-4401-8BEC-60ECC3A18F7E}" destId="{E36AE971-7BB5-467B-8E71-CBC1BDA0971E}" srcOrd="0" destOrd="0" presId="urn:microsoft.com/office/officeart/2005/8/layout/hierarchy3"/>
    <dgm:cxn modelId="{CDD9FEA6-06BF-47E7-B7A7-49A9545D6EBA}" type="presParOf" srcId="{1A87E02A-0C22-4401-8BEC-60ECC3A18F7E}" destId="{AADF232A-2874-4A9A-8D87-4EFF10AF0B6E}" srcOrd="1" destOrd="0" presId="urn:microsoft.com/office/officeart/2005/8/layout/hierarchy3"/>
    <dgm:cxn modelId="{9CAE1489-3633-4488-9F5B-55D443C4B66C}" type="presParOf" srcId="{72C83C91-57AE-4AE4-BC0E-2DB98632FD5F}" destId="{AF60A463-24A1-4597-8E91-E1F98D0DCA05}" srcOrd="1" destOrd="0" presId="urn:microsoft.com/office/officeart/2005/8/layout/hierarchy3"/>
    <dgm:cxn modelId="{13475F7B-06C8-4B73-B336-99FB1F5D78FC}" type="presParOf" srcId="{AF60A463-24A1-4597-8E91-E1F98D0DCA05}" destId="{3CF0CADF-12C2-490A-9FE4-BC9643A718A7}" srcOrd="0" destOrd="0" presId="urn:microsoft.com/office/officeart/2005/8/layout/hierarchy3"/>
    <dgm:cxn modelId="{7B2D362C-1F9A-42E5-AA69-804FDA3AA0A7}" type="presParOf" srcId="{AF60A463-24A1-4597-8E91-E1F98D0DCA05}" destId="{8B713719-83FE-441F-9CC5-CAEE0EC81AD9}" srcOrd="1" destOrd="0" presId="urn:microsoft.com/office/officeart/2005/8/layout/hierarchy3"/>
    <dgm:cxn modelId="{ADB60F9A-1E7F-4CD1-98DC-1EA042DEEEC0}" type="presParOf" srcId="{AF60A463-24A1-4597-8E91-E1F98D0DCA05}" destId="{3E3D6809-9DFC-4A34-A3F7-3ABC8DAB05F8}" srcOrd="2" destOrd="0" presId="urn:microsoft.com/office/officeart/2005/8/layout/hierarchy3"/>
    <dgm:cxn modelId="{B95C98BB-CEA1-478F-B05F-47C284D48DB2}" type="presParOf" srcId="{AF60A463-24A1-4597-8E91-E1F98D0DCA05}" destId="{C021756F-5C6A-440F-AA48-0C0CC16B2D6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DA927-6B0D-4671-804D-DA168A9F2C7E}">
      <dsp:nvSpPr>
        <dsp:cNvPr id="0" name=""/>
        <dsp:cNvSpPr/>
      </dsp:nvSpPr>
      <dsp:spPr>
        <a:xfrm>
          <a:off x="436066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1</a:t>
          </a:r>
          <a:endParaRPr lang="en-US" sz="6500" kern="1200" dirty="0"/>
        </a:p>
      </dsp:txBody>
      <dsp:txXfrm>
        <a:off x="470066" y="34496"/>
        <a:ext cx="2253718" cy="1092859"/>
      </dsp:txXfrm>
    </dsp:sp>
    <dsp:sp modelId="{13BD6B78-BDC6-4A60-94E7-386B93983564}">
      <dsp:nvSpPr>
        <dsp:cNvPr id="0" name=""/>
        <dsp:cNvSpPr/>
      </dsp:nvSpPr>
      <dsp:spPr>
        <a:xfrm>
          <a:off x="668238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55DC14-BD1F-49CB-870B-52B51A56978B}">
      <dsp:nvSpPr>
        <dsp:cNvPr id="0" name=""/>
        <dsp:cNvSpPr/>
      </dsp:nvSpPr>
      <dsp:spPr>
        <a:xfrm>
          <a:off x="900410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rabbit</a:t>
          </a:r>
          <a:endParaRPr lang="en-US" sz="4200" kern="1200" dirty="0"/>
        </a:p>
      </dsp:txBody>
      <dsp:txXfrm>
        <a:off x="934410" y="1485570"/>
        <a:ext cx="1789374" cy="1092859"/>
      </dsp:txXfrm>
    </dsp:sp>
    <dsp:sp modelId="{42ADCD89-5F36-438A-BCB7-FAE4F689F2A7}">
      <dsp:nvSpPr>
        <dsp:cNvPr id="0" name=""/>
        <dsp:cNvSpPr/>
      </dsp:nvSpPr>
      <dsp:spPr>
        <a:xfrm>
          <a:off x="668238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0AA32F-23B0-4012-AF51-73A91956BE82}">
      <dsp:nvSpPr>
        <dsp:cNvPr id="0" name=""/>
        <dsp:cNvSpPr/>
      </dsp:nvSpPr>
      <dsp:spPr>
        <a:xfrm>
          <a:off x="900410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orange</a:t>
          </a:r>
          <a:endParaRPr lang="en-US" sz="4200" kern="1200" dirty="0"/>
        </a:p>
      </dsp:txBody>
      <dsp:txXfrm>
        <a:off x="934410" y="2936644"/>
        <a:ext cx="1789374" cy="1092859"/>
      </dsp:txXfrm>
    </dsp:sp>
    <dsp:sp modelId="{E36AE971-7BB5-467B-8E71-CBC1BDA0971E}">
      <dsp:nvSpPr>
        <dsp:cNvPr id="0" name=""/>
        <dsp:cNvSpPr/>
      </dsp:nvSpPr>
      <dsp:spPr>
        <a:xfrm>
          <a:off x="3338214" y="496"/>
          <a:ext cx="2321718" cy="116085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3825" tIns="82550" rIns="123825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2</a:t>
          </a:r>
          <a:endParaRPr lang="en-US" sz="6500" kern="1200" dirty="0"/>
        </a:p>
      </dsp:txBody>
      <dsp:txXfrm>
        <a:off x="3372214" y="34496"/>
        <a:ext cx="2253718" cy="1092859"/>
      </dsp:txXfrm>
    </dsp:sp>
    <dsp:sp modelId="{3CF0CADF-12C2-490A-9FE4-BC9643A718A7}">
      <dsp:nvSpPr>
        <dsp:cNvPr id="0" name=""/>
        <dsp:cNvSpPr/>
      </dsp:nvSpPr>
      <dsp:spPr>
        <a:xfrm>
          <a:off x="3570386" y="1161355"/>
          <a:ext cx="232171" cy="8706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644"/>
              </a:lnTo>
              <a:lnTo>
                <a:pt x="232171" y="87064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13719-83FE-441F-9CC5-CAEE0EC81AD9}">
      <dsp:nvSpPr>
        <dsp:cNvPr id="0" name=""/>
        <dsp:cNvSpPr/>
      </dsp:nvSpPr>
      <dsp:spPr>
        <a:xfrm>
          <a:off x="3802558" y="1451570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banana</a:t>
          </a:r>
          <a:endParaRPr lang="en-US" sz="4200" kern="1200" dirty="0"/>
        </a:p>
      </dsp:txBody>
      <dsp:txXfrm>
        <a:off x="3836558" y="1485570"/>
        <a:ext cx="1789374" cy="1092859"/>
      </dsp:txXfrm>
    </dsp:sp>
    <dsp:sp modelId="{3E3D6809-9DFC-4A34-A3F7-3ABC8DAB05F8}">
      <dsp:nvSpPr>
        <dsp:cNvPr id="0" name=""/>
        <dsp:cNvSpPr/>
      </dsp:nvSpPr>
      <dsp:spPr>
        <a:xfrm>
          <a:off x="3570386" y="1161355"/>
          <a:ext cx="232171" cy="23217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1718"/>
              </a:lnTo>
              <a:lnTo>
                <a:pt x="232171" y="23217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21756F-5C6A-440F-AA48-0C0CC16B2D6A}">
      <dsp:nvSpPr>
        <dsp:cNvPr id="0" name=""/>
        <dsp:cNvSpPr/>
      </dsp:nvSpPr>
      <dsp:spPr>
        <a:xfrm>
          <a:off x="3802558" y="2902644"/>
          <a:ext cx="1857374" cy="116085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53340" rIns="8001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kern="1200" dirty="0" smtClean="0"/>
            <a:t>house</a:t>
          </a:r>
          <a:endParaRPr lang="en-US" sz="4200" kern="1200" dirty="0"/>
        </a:p>
      </dsp:txBody>
      <dsp:txXfrm>
        <a:off x="3836558" y="2936644"/>
        <a:ext cx="1789374" cy="10928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64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88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28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52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32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158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889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08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568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7045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5B5B7-F5F8-4A16-A4A5-AE8F87CF0D1E}" type="datetimeFigureOut">
              <a:rPr lang="en-GB" smtClean="0"/>
              <a:t>01/02/2019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DED6D-B806-42D2-B4D3-FA58905727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78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2836" y="374073"/>
            <a:ext cx="6766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 smtClean="0"/>
              <a:t>Here is a slide to make notes on</a:t>
            </a:r>
            <a:endParaRPr lang="en-GB" sz="48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33410219"/>
              </p:ext>
            </p:extLst>
          </p:nvPr>
        </p:nvGraphicFramePr>
        <p:xfrm>
          <a:off x="202276" y="212852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8478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14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Babraham Institute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Montgomery</dc:creator>
  <cp:lastModifiedBy>Jo Montgomery</cp:lastModifiedBy>
  <cp:revision>1</cp:revision>
  <dcterms:created xsi:type="dcterms:W3CDTF">2019-02-01T14:51:14Z</dcterms:created>
  <dcterms:modified xsi:type="dcterms:W3CDTF">2019-02-01T14:53:03Z</dcterms:modified>
</cp:coreProperties>
</file>