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66" r:id="rId10"/>
    <p:sldId id="278" r:id="rId11"/>
    <p:sldId id="279" r:id="rId12"/>
    <p:sldId id="280" r:id="rId13"/>
    <p:sldId id="281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labs.io/singularity/" TargetMode="External"/><Relationship Id="rId2" Type="http://schemas.openxmlformats.org/officeDocument/2006/relationships/hyperlink" Target="https://www.docker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ngularity-hub.org/" TargetMode="External"/><Relationship Id="rId2" Type="http://schemas.openxmlformats.org/officeDocument/2006/relationships/hyperlink" Target="https://hub.docker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ylabs/singularity/releas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oconda.github.i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da.io/minicond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Automated installers and Containers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Containers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method for bundling software and data together into a single item which can be ported easily between users/computers</a:t>
            </a:r>
          </a:p>
          <a:p>
            <a:r>
              <a:rPr lang="en-GB" dirty="0" smtClean="0"/>
              <a:t>Can provide an isolated environment - similar to a VM or a </a:t>
            </a:r>
            <a:r>
              <a:rPr lang="en-GB" dirty="0" err="1" smtClean="0"/>
              <a:t>conda</a:t>
            </a:r>
            <a:r>
              <a:rPr lang="en-GB" dirty="0" smtClean="0"/>
              <a:t> environment, or make a suite of programs/data look like an application</a:t>
            </a:r>
          </a:p>
          <a:p>
            <a:endParaRPr lang="en-GB" dirty="0" smtClean="0"/>
          </a:p>
          <a:p>
            <a:r>
              <a:rPr lang="en-GB" dirty="0" smtClean="0"/>
              <a:t>Main systems</a:t>
            </a:r>
          </a:p>
          <a:p>
            <a:pPr lvl="1"/>
            <a:r>
              <a:rPr lang="en-GB" dirty="0" smtClean="0"/>
              <a:t>Docker</a:t>
            </a:r>
            <a:r>
              <a:rPr lang="en-GB" baseline="30000" dirty="0" smtClean="0"/>
              <a:t>*</a:t>
            </a:r>
            <a:r>
              <a:rPr lang="en-GB" dirty="0" smtClean="0"/>
              <a:t> 		(</a:t>
            </a:r>
            <a:r>
              <a:rPr lang="en-GB" dirty="0">
                <a:hlinkClick r:id="rId2"/>
              </a:rPr>
              <a:t>https://www.docker.com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Singularity</a:t>
            </a:r>
            <a:r>
              <a:rPr lang="en-GB" baseline="30000" dirty="0" smtClean="0"/>
              <a:t>*</a:t>
            </a:r>
            <a:r>
              <a:rPr lang="en-GB" dirty="0" smtClean="0"/>
              <a:t> 	(</a:t>
            </a:r>
            <a:r>
              <a:rPr lang="en-GB" dirty="0">
                <a:hlinkClick r:id="rId3"/>
              </a:rPr>
              <a:t>https://www.sylabs.io/singularity</a:t>
            </a:r>
            <a:r>
              <a:rPr lang="en-GB" dirty="0" smtClean="0">
                <a:hlinkClick r:id="rId3"/>
              </a:rPr>
              <a:t>/</a:t>
            </a:r>
            <a:r>
              <a:rPr lang="en-GB" dirty="0"/>
              <a:t>)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sz="1400" baseline="30000" dirty="0" smtClean="0"/>
              <a:t>*</a:t>
            </a:r>
            <a:r>
              <a:rPr lang="en-GB" sz="1400" dirty="0" smtClean="0"/>
              <a:t>They play nicely together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2238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a container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DockerHub</a:t>
            </a:r>
            <a:r>
              <a:rPr lang="en-GB" dirty="0" smtClean="0"/>
              <a:t> (</a:t>
            </a:r>
            <a:r>
              <a:rPr lang="en-GB" dirty="0" smtClean="0">
                <a:hlinkClick r:id="rId2"/>
              </a:rPr>
              <a:t>https://hub.docker.com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SingularityHub</a:t>
            </a:r>
            <a:r>
              <a:rPr lang="en-GB" dirty="0" smtClean="0"/>
              <a:t> (</a:t>
            </a:r>
            <a:r>
              <a:rPr lang="en-GB" dirty="0" smtClean="0">
                <a:hlinkClick r:id="rId3"/>
              </a:rPr>
              <a:t>https://singularity-hub.org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Search for the application / user / container you want</a:t>
            </a:r>
          </a:p>
          <a:p>
            <a:pPr lvl="1"/>
            <a:r>
              <a:rPr lang="en-GB" dirty="0" smtClean="0"/>
              <a:t>Find the address (user/name)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vsoch</a:t>
            </a:r>
            <a:r>
              <a:rPr lang="en-GB" dirty="0" smtClean="0"/>
              <a:t>/hello-world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80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singularity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Available from apt in </a:t>
            </a:r>
            <a:r>
              <a:rPr lang="en-GB" dirty="0" err="1" smtClean="0"/>
              <a:t>Debian</a:t>
            </a:r>
            <a:r>
              <a:rPr lang="en-GB" dirty="0" smtClean="0"/>
              <a:t>/Ubuntu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apt install singularity-container</a:t>
            </a:r>
          </a:p>
          <a:p>
            <a:pPr lvl="1"/>
            <a:r>
              <a:rPr lang="en-GB" dirty="0" smtClean="0"/>
              <a:t>Note that just "singularity" is a game!</a:t>
            </a:r>
          </a:p>
          <a:p>
            <a:endParaRPr lang="en-GB" dirty="0" smtClean="0"/>
          </a:p>
          <a:p>
            <a:r>
              <a:rPr lang="en-GB" dirty="0"/>
              <a:t>Compile from source (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github.com/sylabs/singularity/releases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v</a:t>
            </a:r>
            <a:r>
              <a:rPr lang="en-GB" dirty="0" smtClean="0"/>
              <a:t>2.6.0 is </a:t>
            </a:r>
            <a:r>
              <a:rPr lang="en-GB" dirty="0" err="1" smtClean="0"/>
              <a:t>autotools</a:t>
            </a:r>
            <a:r>
              <a:rPr lang="en-GB" dirty="0" smtClean="0"/>
              <a:t> based - similar install to previous apps</a:t>
            </a:r>
          </a:p>
          <a:p>
            <a:pPr lvl="1"/>
            <a:r>
              <a:rPr lang="en-GB" dirty="0" smtClean="0"/>
              <a:t>v3.0.0 is re-written in </a:t>
            </a:r>
            <a:r>
              <a:rPr lang="en-GB" dirty="0" err="1" smtClean="0"/>
              <a:t>GOLang</a:t>
            </a:r>
            <a:r>
              <a:rPr lang="en-GB" dirty="0" smtClean="0"/>
              <a:t> so has a custom install procedure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926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a container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1092543" cy="482622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Download from a repository and install onto your machine</a:t>
            </a:r>
          </a:p>
          <a:p>
            <a:endParaRPr lang="en-GB" dirty="0"/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 pull shub://dleehr/qiime2-singularity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 pull docker://qiime2/core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File names can get a bit long, so: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 pull --name 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qiime.simg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docker://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qiime2/core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Produces a .</a:t>
            </a:r>
            <a:r>
              <a:rPr lang="en-GB" dirty="0" err="1" smtClean="0">
                <a:cs typeface="Courier New" panose="02070309020205020404" pitchFamily="49" charset="0"/>
              </a:rPr>
              <a:t>simg</a:t>
            </a:r>
            <a:r>
              <a:rPr lang="en-GB" dirty="0" smtClean="0">
                <a:cs typeface="Courier New" panose="02070309020205020404" pitchFamily="49" charset="0"/>
              </a:rPr>
              <a:t> file on your machine</a:t>
            </a:r>
            <a:endParaRPr lang="en-GB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483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a container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options.  You can start a shell in the environment of the container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 shell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qiime.simg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GB" dirty="0"/>
          </a:p>
          <a:p>
            <a:r>
              <a:rPr lang="en-GB" dirty="0" smtClean="0"/>
              <a:t>You can run a script which the image provides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singularity run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qiime.simg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qiime.simg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9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Automated Installers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Like a package manager, but independent of Operating System</a:t>
            </a:r>
          </a:p>
          <a:p>
            <a:r>
              <a:rPr lang="en-GB" dirty="0" smtClean="0"/>
              <a:t>Some will operate from source, distributing recipes</a:t>
            </a:r>
          </a:p>
          <a:p>
            <a:r>
              <a:rPr lang="en-GB" dirty="0" smtClean="0"/>
              <a:t>Some will distribute pre-compiled binaries</a:t>
            </a:r>
          </a:p>
          <a:p>
            <a:r>
              <a:rPr lang="en-GB" dirty="0" smtClean="0"/>
              <a:t>Most common examples</a:t>
            </a:r>
          </a:p>
          <a:p>
            <a:pPr lvl="1"/>
            <a:r>
              <a:rPr lang="en-GB" dirty="0" err="1" smtClean="0"/>
              <a:t>Conda</a:t>
            </a:r>
            <a:r>
              <a:rPr lang="en-GB" dirty="0"/>
              <a:t>		(https://</a:t>
            </a:r>
            <a:r>
              <a:rPr lang="en-GB" dirty="0" smtClean="0"/>
              <a:t>conda.io)</a:t>
            </a:r>
          </a:p>
          <a:p>
            <a:pPr lvl="1"/>
            <a:r>
              <a:rPr lang="en-GB" dirty="0"/>
              <a:t>Easy Build	(https://</a:t>
            </a:r>
            <a:r>
              <a:rPr lang="en-GB" dirty="0" smtClean="0"/>
              <a:t>easybuild.readthedocs.io)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00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Package management system</a:t>
            </a:r>
          </a:p>
          <a:p>
            <a:r>
              <a:rPr lang="en-GB" dirty="0" smtClean="0"/>
              <a:t>Originally for python packages, but now covers all types of software</a:t>
            </a:r>
          </a:p>
          <a:p>
            <a:r>
              <a:rPr lang="en-GB" dirty="0" smtClean="0"/>
              <a:t>Several Implementations</a:t>
            </a:r>
          </a:p>
          <a:p>
            <a:pPr lvl="1"/>
            <a:r>
              <a:rPr lang="en-GB" dirty="0" smtClean="0"/>
              <a:t>Anaconda (original distribution, with a full python environment)</a:t>
            </a:r>
          </a:p>
          <a:p>
            <a:pPr lvl="1"/>
            <a:r>
              <a:rPr lang="en-GB" dirty="0" err="1" smtClean="0"/>
              <a:t>Miniconda</a:t>
            </a:r>
            <a:r>
              <a:rPr lang="en-GB" dirty="0" smtClean="0"/>
              <a:t> (small distribution, just for running </a:t>
            </a:r>
            <a:r>
              <a:rPr lang="en-GB" dirty="0" err="1" smtClean="0"/>
              <a:t>conda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Add-in repositories for more packages</a:t>
            </a:r>
          </a:p>
          <a:p>
            <a:pPr lvl="1"/>
            <a:r>
              <a:rPr lang="en-GB" dirty="0" err="1" smtClean="0"/>
              <a:t>BioConda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https://bioconda.github.io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70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conda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Install a </a:t>
            </a:r>
            <a:r>
              <a:rPr lang="en-GB" dirty="0" err="1" smtClean="0"/>
              <a:t>conda</a:t>
            </a:r>
            <a:r>
              <a:rPr lang="en-GB" dirty="0" smtClean="0"/>
              <a:t> providing environment (probably </a:t>
            </a:r>
            <a:r>
              <a:rPr lang="en-GB" dirty="0" err="1" smtClean="0"/>
              <a:t>miniconda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Set up some channels (</a:t>
            </a:r>
            <a:r>
              <a:rPr lang="en-GB" dirty="0" err="1" smtClean="0"/>
              <a:t>bioconda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Install some packages</a:t>
            </a:r>
          </a:p>
          <a:p>
            <a:pPr lvl="1"/>
            <a:r>
              <a:rPr lang="en-GB" dirty="0" smtClean="0"/>
              <a:t>Use the packages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71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</a:t>
            </a:r>
            <a:r>
              <a:rPr lang="en-GB" dirty="0" err="1" smtClean="0"/>
              <a:t>miniconda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Go to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conda.io/miniconda.html</a:t>
            </a:r>
            <a:endParaRPr lang="en-GB" dirty="0" smtClean="0"/>
          </a:p>
          <a:p>
            <a:r>
              <a:rPr lang="en-GB" dirty="0" smtClean="0"/>
              <a:t>Download the shell script for your platform</a:t>
            </a:r>
          </a:p>
          <a:p>
            <a:r>
              <a:rPr lang="en-GB" dirty="0" smtClean="0"/>
              <a:t>Run it</a:t>
            </a:r>
          </a:p>
          <a:p>
            <a:endParaRPr lang="en-GB" dirty="0"/>
          </a:p>
          <a:p>
            <a:r>
              <a:rPr lang="en-GB" dirty="0" smtClean="0"/>
              <a:t>Will install into your home directory - each user gets a separate install</a:t>
            </a:r>
          </a:p>
          <a:p>
            <a:endParaRPr lang="en-GB" dirty="0"/>
          </a:p>
          <a:p>
            <a:r>
              <a:rPr lang="en-GB" dirty="0" smtClean="0"/>
              <a:t>Will offer to modify your PATH to include the </a:t>
            </a:r>
            <a:r>
              <a:rPr lang="en-GB" dirty="0" err="1" smtClean="0"/>
              <a:t>miniconda</a:t>
            </a:r>
            <a:r>
              <a:rPr lang="en-GB" dirty="0" smtClean="0"/>
              <a:t> bin directory</a:t>
            </a:r>
            <a:r>
              <a:rPr lang="en-GB" baseline="30000" dirty="0" smtClean="0"/>
              <a:t>*</a:t>
            </a:r>
          </a:p>
          <a:p>
            <a:endParaRPr lang="en-GB" baseline="30000" dirty="0"/>
          </a:p>
          <a:p>
            <a:pPr marL="0" indent="0" algn="r">
              <a:buNone/>
            </a:pPr>
            <a:r>
              <a:rPr lang="en-GB" sz="1400" baseline="30000" dirty="0" smtClean="0"/>
              <a:t>*</a:t>
            </a:r>
            <a:r>
              <a:rPr lang="en-GB" sz="1400" dirty="0" smtClean="0"/>
              <a:t>Be careful about this!!</a:t>
            </a:r>
            <a:endParaRPr lang="en-GB" sz="1400" baseline="30000" dirty="0"/>
          </a:p>
        </p:txBody>
      </p:sp>
    </p:spTree>
    <p:extLst>
      <p:ext uri="{BB962C8B-B14F-4D97-AF65-F5344CB8AC3E}">
        <p14:creationId xmlns:p14="http://schemas.microsoft.com/office/powerpoint/2010/main" val="120174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</a:t>
            </a:r>
            <a:r>
              <a:rPr lang="en-GB" dirty="0" err="1" smtClean="0"/>
              <a:t>bioconda</a:t>
            </a:r>
            <a:r>
              <a:rPr lang="en-GB" dirty="0" smtClean="0"/>
              <a:t> channels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conda config --add channels bioconda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conda config --add channels </a:t>
            </a:r>
            <a:r>
              <a:rPr lang="it-IT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conda-forge</a:t>
            </a: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 smtClean="0">
                <a:cs typeface="Courier New" panose="02070309020205020404" pitchFamily="49" charset="0"/>
              </a:rPr>
              <a:t>Bioconda will now be searched for new installs</a:t>
            </a:r>
            <a:endParaRPr lang="en-GB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8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packages with </a:t>
            </a:r>
            <a:r>
              <a:rPr lang="en-GB" dirty="0" err="1" smtClean="0"/>
              <a:t>conda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Simple installs [but don't do this]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bwa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bwa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=0.7.4</a:t>
            </a:r>
          </a:p>
          <a:p>
            <a:endParaRPr lang="en-GB" dirty="0"/>
          </a:p>
          <a:p>
            <a:r>
              <a:rPr lang="en-GB" dirty="0" smtClean="0"/>
              <a:t>Custom environments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create -n aligners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source activate aligners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onda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bwa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bowtie2 hisat2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source deactivate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88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</a:t>
            </a:r>
            <a:r>
              <a:rPr lang="en-GB" dirty="0" err="1" smtClean="0"/>
              <a:t>conda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7866"/>
            <a:ext cx="10515600" cy="510257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Only software available in the repositories</a:t>
            </a:r>
          </a:p>
          <a:p>
            <a:pPr lvl="1"/>
            <a:r>
              <a:rPr lang="en-GB" dirty="0" smtClean="0"/>
              <a:t>Pretty comprehensive these days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Closed environment</a:t>
            </a:r>
          </a:p>
          <a:p>
            <a:pPr lvl="1"/>
            <a:r>
              <a:rPr lang="en-GB" dirty="0" smtClean="0"/>
              <a:t>Can't mix and match with things from the base OS (well you can, but stuff will break!)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Duplication</a:t>
            </a:r>
          </a:p>
          <a:p>
            <a:pPr lvl="1"/>
            <a:r>
              <a:rPr lang="en-GB" dirty="0" smtClean="0"/>
              <a:t>Every user (and every environment) gets their own copy of everything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Duplication (again)</a:t>
            </a:r>
          </a:p>
          <a:p>
            <a:pPr lvl="1"/>
            <a:r>
              <a:rPr lang="en-GB" dirty="0" smtClean="0"/>
              <a:t>Will install its own R / </a:t>
            </a:r>
            <a:r>
              <a:rPr lang="en-GB" dirty="0" err="1" smtClean="0"/>
              <a:t>perl</a:t>
            </a:r>
            <a:r>
              <a:rPr lang="en-GB" dirty="0" smtClean="0"/>
              <a:t> / python </a:t>
            </a:r>
            <a:r>
              <a:rPr lang="en-GB" dirty="0" err="1" smtClean="0"/>
              <a:t>etc</a:t>
            </a:r>
            <a:r>
              <a:rPr lang="en-GB" dirty="0" smtClean="0"/>
              <a:t> and will put it first in the path</a:t>
            </a:r>
          </a:p>
          <a:p>
            <a:pPr lvl="1"/>
            <a:r>
              <a:rPr lang="en-GB" dirty="0" smtClean="0"/>
              <a:t>Can break non-</a:t>
            </a:r>
            <a:r>
              <a:rPr lang="en-GB" dirty="0" err="1" smtClean="0"/>
              <a:t>conda</a:t>
            </a:r>
            <a:r>
              <a:rPr lang="en-GB" dirty="0" smtClean="0"/>
              <a:t> applications in odd ways</a:t>
            </a:r>
          </a:p>
          <a:p>
            <a:pPr lvl="1"/>
            <a:r>
              <a:rPr lang="en-GB" dirty="0" smtClean="0"/>
              <a:t>Always use a named environment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48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Containers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39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512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Automated installers and Containers</vt:lpstr>
      <vt:lpstr>Automated Installers</vt:lpstr>
      <vt:lpstr>Conda</vt:lpstr>
      <vt:lpstr>Using conda</vt:lpstr>
      <vt:lpstr>Installing miniconda</vt:lpstr>
      <vt:lpstr>Adding bioconda channels</vt:lpstr>
      <vt:lpstr>Installing packages with conda</vt:lpstr>
      <vt:lpstr>Problems with conda?</vt:lpstr>
      <vt:lpstr>Containers</vt:lpstr>
      <vt:lpstr>Containers</vt:lpstr>
      <vt:lpstr>Finding a container</vt:lpstr>
      <vt:lpstr>Installing singularity</vt:lpstr>
      <vt:lpstr>Installing a container</vt:lpstr>
      <vt:lpstr>Using a container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106</cp:revision>
  <dcterms:created xsi:type="dcterms:W3CDTF">2018-09-11T07:57:52Z</dcterms:created>
  <dcterms:modified xsi:type="dcterms:W3CDTF">2018-11-02T08:56:28Z</dcterms:modified>
</cp:coreProperties>
</file>