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7" r:id="rId9"/>
    <p:sldId id="262" r:id="rId10"/>
    <p:sldId id="263" r:id="rId11"/>
    <p:sldId id="264" r:id="rId12"/>
    <p:sldId id="265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450" autoAdjust="0"/>
    <p:restoredTop sz="94660"/>
  </p:normalViewPr>
  <p:slideViewPr>
    <p:cSldViewPr snapToGrid="0">
      <p:cViewPr varScale="1">
        <p:scale>
          <a:sx n="66" d="100"/>
          <a:sy n="66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992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344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74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717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681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587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252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62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112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42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103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935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Extending Languages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772" y="5349875"/>
            <a:ext cx="4214447" cy="149667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031" y="3128834"/>
            <a:ext cx="3294969" cy="388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637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Installing Perl </a:t>
            </a:r>
            <a:r>
              <a:rPr lang="en-GB" dirty="0" smtClean="0"/>
              <a:t>modules - Using </a:t>
            </a:r>
            <a:r>
              <a:rPr lang="en-GB" dirty="0" err="1" smtClean="0"/>
              <a:t>cpan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Run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cpan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install Example::Module</a:t>
            </a:r>
          </a:p>
          <a:p>
            <a:pPr lvl="1"/>
            <a:r>
              <a:rPr lang="en-GB" dirty="0" smtClean="0"/>
              <a:t>Automated download, configuration and installation</a:t>
            </a:r>
          </a:p>
          <a:p>
            <a:pPr lvl="1"/>
            <a:r>
              <a:rPr lang="en-GB" dirty="0" smtClean="0"/>
              <a:t>Does the same steps as a manual install</a:t>
            </a:r>
          </a:p>
          <a:p>
            <a:pPr lvl="1"/>
            <a:r>
              <a:rPr lang="en-GB" dirty="0" smtClean="0"/>
              <a:t>Can resolve dependencies</a:t>
            </a:r>
          </a:p>
          <a:p>
            <a:endParaRPr lang="en-GB" dirty="0"/>
          </a:p>
          <a:p>
            <a:r>
              <a:rPr lang="en-GB" dirty="0" smtClean="0"/>
              <a:t>Configuration on first use</a:t>
            </a:r>
          </a:p>
          <a:p>
            <a:pPr lvl="1"/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088572" y="4652725"/>
            <a:ext cx="1095828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To install modules, you need to configure a local Perl library directory or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escalate your privileges.  CPAN can help you by bootstrapping the local::lib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module or by configuring itself to use '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' (if available).  You may also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resolve this problem manually if you need to customize your setup.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What approach do you want?  (Choose 'local::lib', '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' or 'manual')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[local::lib]</a:t>
            </a:r>
          </a:p>
        </p:txBody>
      </p:sp>
    </p:spTree>
    <p:extLst>
      <p:ext uri="{BB962C8B-B14F-4D97-AF65-F5344CB8AC3E}">
        <p14:creationId xmlns:p14="http://schemas.microsoft.com/office/powerpoint/2010/main" val="2814438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Manual Perl Module installation </a:t>
            </a:r>
            <a:br>
              <a:rPr lang="en-GB" dirty="0" smtClean="0"/>
            </a:br>
            <a:r>
              <a:rPr lang="en-GB" sz="3200" dirty="0" smtClean="0"/>
              <a:t>(after download and un-tarring)</a:t>
            </a:r>
            <a:endParaRPr lang="en-GB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MakeMaker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perl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Makefile.PL</a:t>
            </a: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 test</a:t>
            </a: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 install (with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Build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perl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Build.PL</a:t>
            </a: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./Build</a:t>
            </a: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./Build test</a:t>
            </a: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./Build install (with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?)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447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Installing in non-standard locations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perl</a:t>
            </a:r>
            <a:r>
              <a:rPr lang="en-GB" dirty="0" smtClean="0"/>
              <a:t> -V (look at @INC)</a:t>
            </a:r>
          </a:p>
          <a:p>
            <a:r>
              <a:rPr lang="en-GB" dirty="0"/>
              <a:t> @INC:</a:t>
            </a:r>
          </a:p>
          <a:p>
            <a:r>
              <a:rPr lang="en-GB" dirty="0" smtClean="0"/>
              <a:t>    /</a:t>
            </a:r>
            <a:r>
              <a:rPr lang="en-GB" dirty="0" err="1" smtClean="0"/>
              <a:t>usr</a:t>
            </a:r>
            <a:r>
              <a:rPr lang="en-GB" dirty="0" smtClean="0"/>
              <a:t>/local/share/</a:t>
            </a:r>
            <a:r>
              <a:rPr lang="en-GB" dirty="0" err="1" smtClean="0"/>
              <a:t>perl</a:t>
            </a:r>
            <a:r>
              <a:rPr lang="en-GB" dirty="0" smtClean="0"/>
              <a:t>/5.26.1</a:t>
            </a:r>
            <a:endParaRPr lang="en-GB" dirty="0"/>
          </a:p>
          <a:p>
            <a:r>
              <a:rPr lang="en-GB" dirty="0"/>
              <a:t>    /</a:t>
            </a:r>
            <a:r>
              <a:rPr lang="en-GB" dirty="0" err="1"/>
              <a:t>usr</a:t>
            </a:r>
            <a:r>
              <a:rPr lang="en-GB" dirty="0"/>
              <a:t>/share/</a:t>
            </a:r>
            <a:r>
              <a:rPr lang="en-GB" dirty="0" err="1"/>
              <a:t>perl</a:t>
            </a:r>
            <a:r>
              <a:rPr lang="en-GB" dirty="0"/>
              <a:t>/5.26</a:t>
            </a:r>
          </a:p>
          <a:p>
            <a:r>
              <a:rPr lang="en-GB" dirty="0"/>
              <a:t>    /</a:t>
            </a:r>
            <a:r>
              <a:rPr lang="en-GB" dirty="0" err="1" smtClean="0"/>
              <a:t>usr</a:t>
            </a:r>
            <a:r>
              <a:rPr lang="en-GB" dirty="0" smtClean="0"/>
              <a:t>/local/lib/</a:t>
            </a:r>
            <a:r>
              <a:rPr lang="en-GB" dirty="0" err="1" smtClean="0"/>
              <a:t>site_perl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Add folders to PERL5LIB environment variable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096000" y="1825625"/>
            <a:ext cx="58785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perl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Makefile.PL INSTALL_BASE=/my/</a:t>
            </a:r>
            <a:r>
              <a:rPr lang="en-GB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endParaRPr lang="en-GB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perl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Build.PL --</a:t>
            </a:r>
            <a:r>
              <a:rPr lang="en-GB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install_base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=/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my/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</a:t>
            </a: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225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Python packages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3840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Installing python packages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Several options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OS system packages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Automated install with pip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Manual install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dirty="0" smtClean="0"/>
              <a:t>Install from source code repository</a:t>
            </a:r>
          </a:p>
          <a:p>
            <a:pPr marL="914400" lvl="1" indent="-457200">
              <a:buFont typeface="+mj-lt"/>
              <a:buAutoNum type="arabicPeriod"/>
            </a:pPr>
            <a:endParaRPr lang="en-GB" dirty="0"/>
          </a:p>
          <a:p>
            <a:r>
              <a:rPr lang="en-GB" dirty="0" smtClean="0"/>
              <a:t>Installation is into a folder in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$PYTHONPATH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449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Installing python packages with pip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pt/yum install python-pip</a:t>
            </a:r>
          </a:p>
          <a:p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pip install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numpy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pip install --user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numpy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pip install --upgrade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numpy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 smtClean="0">
                <a:cs typeface="Courier New" panose="02070309020205020404" pitchFamily="49" charset="0"/>
              </a:rPr>
              <a:t>Check pip vs pip3</a:t>
            </a:r>
            <a:endParaRPr lang="en-GB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894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Manual python package installation</a:t>
            </a:r>
            <a:br>
              <a:rPr lang="en-GB" dirty="0" smtClean="0"/>
            </a:br>
            <a:r>
              <a:rPr lang="en-GB" sz="3200" dirty="0" smtClean="0"/>
              <a:t>(after download and un-tarring)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python setup.py install</a:t>
            </a:r>
          </a:p>
          <a:p>
            <a:endParaRPr lang="en-GB" dirty="0"/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python3 setup.py install --prefix=/my/folder</a:t>
            </a:r>
          </a:p>
          <a:p>
            <a:pPr lvl="1"/>
            <a:r>
              <a:rPr lang="en-GB" dirty="0" smtClean="0"/>
              <a:t>Will fail initially as final destination isn't in PYTHONPATH</a:t>
            </a:r>
          </a:p>
          <a:p>
            <a:pPr lvl="1"/>
            <a:r>
              <a:rPr lang="en-GB" dirty="0" smtClean="0"/>
              <a:t>Will tell you what folder to add</a:t>
            </a:r>
          </a:p>
          <a:p>
            <a:pPr lvl="1"/>
            <a:r>
              <a:rPr lang="en-GB" dirty="0" smtClean="0"/>
              <a:t>Rerun install after fixing PYTHONPATH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4031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Extending Languages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Most commonly used languages will have extensions which can be installed to provide new functionality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The extensions may not be written in the same language</a:t>
            </a:r>
          </a:p>
          <a:p>
            <a:pPr lvl="1"/>
            <a:r>
              <a:rPr lang="en-GB" dirty="0" smtClean="0"/>
              <a:t>C or C++ extensions to scripted languages are very common</a:t>
            </a:r>
          </a:p>
          <a:p>
            <a:endParaRPr lang="en-GB" dirty="0"/>
          </a:p>
          <a:p>
            <a:r>
              <a:rPr lang="en-GB" dirty="0" smtClean="0"/>
              <a:t>We will look at how to extend different languages</a:t>
            </a:r>
          </a:p>
          <a:p>
            <a:pPr lvl="1"/>
            <a:r>
              <a:rPr lang="en-GB" dirty="0" smtClean="0"/>
              <a:t>R</a:t>
            </a:r>
          </a:p>
          <a:p>
            <a:pPr lvl="1"/>
            <a:r>
              <a:rPr lang="en-GB" dirty="0" smtClean="0"/>
              <a:t>Perl</a:t>
            </a:r>
          </a:p>
          <a:p>
            <a:pPr lvl="1"/>
            <a:r>
              <a:rPr lang="en-GB" dirty="0" smtClean="0"/>
              <a:t>Python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0006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 packages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390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Installing R packages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Standard locations are either in </a:t>
            </a:r>
            <a:r>
              <a:rPr lang="en-GB" dirty="0" err="1" smtClean="0"/>
              <a:t>sitewide</a:t>
            </a:r>
            <a:r>
              <a:rPr lang="en-GB" dirty="0" smtClean="0"/>
              <a:t> R package folder, </a:t>
            </a:r>
            <a:r>
              <a:rPr lang="en-GB" dirty="0" err="1" smtClean="0"/>
              <a:t>eg</a:t>
            </a:r>
            <a:r>
              <a:rPr lang="en-GB" dirty="0"/>
              <a:t> </a:t>
            </a:r>
            <a:r>
              <a:rPr lang="en-GB" dirty="0" smtClean="0"/>
              <a:t>/</a:t>
            </a:r>
            <a:r>
              <a:rPr lang="en-GB" dirty="0" err="1" smtClean="0"/>
              <a:t>usr</a:t>
            </a:r>
            <a:r>
              <a:rPr lang="en-GB" dirty="0" smtClean="0"/>
              <a:t>/lib/R or in ~/R/</a:t>
            </a:r>
          </a:p>
          <a:p>
            <a:endParaRPr lang="en-GB" dirty="0" smtClean="0"/>
          </a:p>
          <a:p>
            <a:r>
              <a:rPr lang="en-GB" dirty="0" smtClean="0"/>
              <a:t>Installation through a package repository</a:t>
            </a:r>
          </a:p>
          <a:p>
            <a:pPr lvl="1"/>
            <a:r>
              <a:rPr lang="en-GB" dirty="0" smtClean="0"/>
              <a:t>CRAN</a:t>
            </a:r>
          </a:p>
          <a:p>
            <a:pPr lvl="1"/>
            <a:r>
              <a:rPr lang="en-GB" dirty="0" err="1" smtClean="0"/>
              <a:t>BioConductor</a:t>
            </a:r>
            <a:endParaRPr lang="en-GB" dirty="0" smtClean="0"/>
          </a:p>
          <a:p>
            <a:pPr lvl="1"/>
            <a:endParaRPr lang="en-GB" dirty="0"/>
          </a:p>
          <a:p>
            <a:r>
              <a:rPr lang="en-GB" dirty="0" smtClean="0"/>
              <a:t>Manual installation from any source</a:t>
            </a:r>
          </a:p>
          <a:p>
            <a:pPr lvl="1"/>
            <a:r>
              <a:rPr lang="en-GB" dirty="0" smtClean="0"/>
              <a:t>Project site</a:t>
            </a:r>
          </a:p>
          <a:p>
            <a:pPr lvl="1"/>
            <a:r>
              <a:rPr lang="en-GB" dirty="0" err="1" smtClean="0"/>
              <a:t>Github</a:t>
            </a:r>
            <a:r>
              <a:rPr lang="en-GB" dirty="0" smtClean="0"/>
              <a:t> etc.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6679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Installing R packages through CRAN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Installer and dependency resolution built into the language</a:t>
            </a:r>
          </a:p>
          <a:p>
            <a:r>
              <a:rPr lang="en-GB" dirty="0" smtClean="0"/>
              <a:t>Can install both binary and source packages</a:t>
            </a:r>
          </a:p>
          <a:p>
            <a:pPr lvl="1"/>
            <a:r>
              <a:rPr lang="en-GB" dirty="0" smtClean="0"/>
              <a:t>Source packages my have OS dependencies which will need to be fixed</a:t>
            </a:r>
          </a:p>
          <a:p>
            <a:endParaRPr lang="en-GB" dirty="0"/>
          </a:p>
          <a:p>
            <a:r>
              <a:rPr lang="en-GB" dirty="0" smtClean="0"/>
              <a:t>From within R</a:t>
            </a:r>
          </a:p>
          <a:p>
            <a:pPr lvl="1"/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nstall.packages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packagename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</a:t>
            </a:r>
          </a:p>
          <a:p>
            <a:pPr lvl="1"/>
            <a:r>
              <a:rPr lang="en-GB" dirty="0" smtClean="0">
                <a:cs typeface="Courier New" panose="02070309020205020404" pitchFamily="49" charset="0"/>
              </a:rPr>
              <a:t>Use </a:t>
            </a:r>
            <a:r>
              <a:rPr lang="en-GB" dirty="0" err="1" smtClean="0">
                <a:cs typeface="Courier New" panose="02070309020205020404" pitchFamily="49" charset="0"/>
              </a:rPr>
              <a:t>sudo</a:t>
            </a:r>
            <a:r>
              <a:rPr lang="en-GB" dirty="0" smtClean="0">
                <a:cs typeface="Courier New" panose="02070309020205020404" pitchFamily="49" charset="0"/>
              </a:rPr>
              <a:t> to launch R if you want to install for all users</a:t>
            </a:r>
            <a:endParaRPr lang="en-GB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175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Installing R packages from </a:t>
            </a:r>
            <a:r>
              <a:rPr lang="en-GB" dirty="0" err="1" smtClean="0"/>
              <a:t>BioConductor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Independent, bioinformatics oriented package repository</a:t>
            </a:r>
          </a:p>
          <a:p>
            <a:r>
              <a:rPr lang="en-GB" dirty="0" smtClean="0"/>
              <a:t>Has it’s own installer which you need to load</a:t>
            </a:r>
          </a:p>
          <a:p>
            <a:r>
              <a:rPr lang="en-GB" dirty="0" smtClean="0"/>
              <a:t>Simple process:</a:t>
            </a:r>
          </a:p>
          <a:p>
            <a:pPr lvl="1"/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source("https://bioconductor.org/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biocLite.R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lvl="1"/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biocLite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endParaRPr lang="en-GB" dirty="0"/>
          </a:p>
          <a:p>
            <a:r>
              <a:rPr lang="en-GB" dirty="0" smtClean="0"/>
              <a:t>Additional packages can be installed with</a:t>
            </a:r>
          </a:p>
          <a:p>
            <a:pPr lvl="1"/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biocLite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packagename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781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Installing R packages from other 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Download the tar.gz file for the package</a:t>
            </a:r>
          </a:p>
          <a:p>
            <a:r>
              <a:rPr lang="en-GB" dirty="0" smtClean="0"/>
              <a:t>Run:</a:t>
            </a:r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 CMD INSTALL package.tar.gz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 smtClean="0">
                <a:cs typeface="Courier New" panose="02070309020205020404" pitchFamily="49" charset="0"/>
              </a:rPr>
              <a:t>Direct installation from </a:t>
            </a:r>
            <a:r>
              <a:rPr lang="en-GB" dirty="0" err="1" smtClean="0">
                <a:cs typeface="Courier New" panose="02070309020205020404" pitchFamily="49" charset="0"/>
              </a:rPr>
              <a:t>github</a:t>
            </a:r>
            <a:endParaRPr lang="en-GB" dirty="0" smtClean="0">
              <a:cs typeface="Courier New" panose="02070309020205020404" pitchFamily="49" charset="0"/>
            </a:endParaRPr>
          </a:p>
          <a:p>
            <a:pPr lvl="1"/>
            <a:r>
              <a:rPr lang="en-GB" dirty="0" smtClean="0">
                <a:cs typeface="Courier New" panose="02070309020205020404" pitchFamily="49" charset="0"/>
              </a:rPr>
              <a:t>Install the </a:t>
            </a:r>
            <a:r>
              <a:rPr lang="en-GB" dirty="0" err="1" smtClean="0">
                <a:cs typeface="Courier New" panose="02070309020205020404" pitchFamily="49" charset="0"/>
              </a:rPr>
              <a:t>devtools</a:t>
            </a:r>
            <a:r>
              <a:rPr lang="en-GB" dirty="0" smtClean="0">
                <a:cs typeface="Courier New" panose="02070309020205020404" pitchFamily="49" charset="0"/>
              </a:rPr>
              <a:t> package</a:t>
            </a:r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library(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devtools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install_github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(“user/repository”)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490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Perl Modules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1642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Installing Perl </a:t>
            </a:r>
            <a:r>
              <a:rPr lang="en-GB" dirty="0" smtClean="0"/>
              <a:t>modules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10112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Install from your OS repository</a:t>
            </a:r>
          </a:p>
          <a:p>
            <a:pPr lvl="1"/>
            <a:r>
              <a:rPr lang="en-GB" dirty="0" smtClean="0"/>
              <a:t>Structured naming format, Example::Module would be </a:t>
            </a:r>
            <a:r>
              <a:rPr lang="en-GB" dirty="0" err="1" smtClean="0"/>
              <a:t>perl</a:t>
            </a:r>
            <a:r>
              <a:rPr lang="en-GB" dirty="0" smtClean="0"/>
              <a:t>-example-module</a:t>
            </a:r>
          </a:p>
          <a:p>
            <a:pPr lvl="1"/>
            <a:r>
              <a:rPr lang="en-GB" dirty="0" smtClean="0"/>
              <a:t>Won't be pulled from here any other way</a:t>
            </a:r>
          </a:p>
          <a:p>
            <a:pPr lvl="1"/>
            <a:r>
              <a:rPr lang="en-GB" dirty="0" smtClean="0"/>
              <a:t>May end up with duplicates</a:t>
            </a:r>
          </a:p>
          <a:p>
            <a:endParaRPr lang="en-GB" dirty="0"/>
          </a:p>
          <a:p>
            <a:r>
              <a:rPr lang="en-GB" dirty="0" smtClean="0"/>
              <a:t>Automated install using CPAN.pm</a:t>
            </a:r>
          </a:p>
          <a:p>
            <a:pPr lvl="1"/>
            <a:r>
              <a:rPr lang="en-GB" dirty="0" smtClean="0"/>
              <a:t>Use a module to install modules.</a:t>
            </a:r>
          </a:p>
          <a:p>
            <a:pPr lvl="1"/>
            <a:r>
              <a:rPr lang="en-GB" dirty="0" smtClean="0"/>
              <a:t>Ships alongside Perl</a:t>
            </a:r>
          </a:p>
          <a:p>
            <a:endParaRPr lang="en-GB" dirty="0"/>
          </a:p>
          <a:p>
            <a:r>
              <a:rPr lang="en-GB" dirty="0" smtClean="0"/>
              <a:t>Manual installation</a:t>
            </a:r>
          </a:p>
          <a:p>
            <a:pPr lvl="1"/>
            <a:r>
              <a:rPr lang="en-GB" dirty="0" smtClean="0"/>
              <a:t>Follows a standard recipe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239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3694</TotalTime>
  <Words>546</Words>
  <Application>Microsoft Office PowerPoint</Application>
  <PresentationFormat>Widescreen</PresentationFormat>
  <Paragraphs>123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Office Theme</vt:lpstr>
      <vt:lpstr>Extending Languages</vt:lpstr>
      <vt:lpstr>Extending Languages</vt:lpstr>
      <vt:lpstr>R packages</vt:lpstr>
      <vt:lpstr>Installing R packages</vt:lpstr>
      <vt:lpstr>Installing R packages through CRAN</vt:lpstr>
      <vt:lpstr>Installing R packages from BioConductor</vt:lpstr>
      <vt:lpstr>Installing R packages from other sources</vt:lpstr>
      <vt:lpstr>Perl Modules</vt:lpstr>
      <vt:lpstr>Installing Perl modules</vt:lpstr>
      <vt:lpstr>Installing Perl modules - Using cpan</vt:lpstr>
      <vt:lpstr>Manual Perl Module installation  (after download and un-tarring)</vt:lpstr>
      <vt:lpstr>Installing in non-standard locations</vt:lpstr>
      <vt:lpstr>Python packages</vt:lpstr>
      <vt:lpstr>Installing python packages</vt:lpstr>
      <vt:lpstr>Installing python packages with pip</vt:lpstr>
      <vt:lpstr>Manual python package installation (after download and un-tarring)</vt:lpstr>
    </vt:vector>
  </TitlesOfParts>
  <Company>Babraham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Linux Bootcamp</dc:title>
  <dc:creator>Simon Andrews</dc:creator>
  <cp:lastModifiedBy>Simon Andrews</cp:lastModifiedBy>
  <cp:revision>96</cp:revision>
  <dcterms:created xsi:type="dcterms:W3CDTF">2018-09-11T07:57:52Z</dcterms:created>
  <dcterms:modified xsi:type="dcterms:W3CDTF">2018-11-01T14:20:00Z</dcterms:modified>
</cp:coreProperties>
</file>