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50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992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3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74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71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268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58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9252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42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E5B0C6-0797-47BA-BA81-87B4C903A17B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3E1E56-17E4-4A47-91E6-12ACE52F7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0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9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More advanced BASH </a:t>
            </a:r>
            <a:br>
              <a:rPr lang="en-GB" dirty="0" smtClean="0"/>
            </a:br>
            <a:r>
              <a:rPr lang="en-GB" dirty="0" smtClean="0"/>
              <a:t>usage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v2018-11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772" y="5349875"/>
            <a:ext cx="4214447" cy="149667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7031" y="3128834"/>
            <a:ext cx="3294969" cy="38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63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 example pipeline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Take a compressed </a:t>
            </a:r>
            <a:r>
              <a:rPr lang="en-GB" dirty="0" err="1" smtClean="0"/>
              <a:t>fastq</a:t>
            </a:r>
            <a:r>
              <a:rPr lang="en-GB" dirty="0" smtClean="0"/>
              <a:t> sequence file, extract from it all of the entries containing the telomere repeat sequence (TTAGGG) and count them</a:t>
            </a:r>
          </a:p>
          <a:p>
            <a:endParaRPr lang="en-GB" dirty="0"/>
          </a:p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cat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file.fq.gz |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TTAGGGTTAGGG |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38200" y="4834572"/>
            <a:ext cx="66093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zcat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file.fq.gz |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179536960</a:t>
            </a:r>
          </a:p>
          <a:p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zcat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file.fq.gz |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TTAGGGTTAGGG |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-l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3925</a:t>
            </a:r>
          </a:p>
        </p:txBody>
      </p:sp>
    </p:spTree>
    <p:extLst>
      <p:ext uri="{BB962C8B-B14F-4D97-AF65-F5344CB8AC3E}">
        <p14:creationId xmlns:p14="http://schemas.microsoft.com/office/powerpoint/2010/main" val="2959455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</a:t>
            </a:r>
            <a:r>
              <a:rPr lang="en-GB" dirty="0" err="1" smtClean="0"/>
              <a:t>backticks</a:t>
            </a:r>
            <a:r>
              <a:rPr lang="en-GB" dirty="0" smtClean="0"/>
              <a:t> to capture output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Pipes are great to link streams of data together, but they need to be supported by both programs</a:t>
            </a:r>
          </a:p>
          <a:p>
            <a:endParaRPr lang="en-GB" dirty="0" smtClean="0"/>
          </a:p>
          <a:p>
            <a:r>
              <a:rPr lang="en-GB" dirty="0" smtClean="0"/>
              <a:t>In some cases you want to use the output of one program as an argument to another one.</a:t>
            </a:r>
          </a:p>
          <a:p>
            <a:endParaRPr lang="en-GB" dirty="0" smtClean="0"/>
          </a:p>
          <a:p>
            <a:r>
              <a:rPr lang="en-GB" dirty="0" smtClean="0"/>
              <a:t>You can do this using </a:t>
            </a:r>
            <a:r>
              <a:rPr lang="en-GB" dirty="0" err="1" smtClean="0"/>
              <a:t>backticks</a:t>
            </a:r>
            <a:r>
              <a:rPr lang="en-GB" dirty="0" smtClean="0"/>
              <a:t> - these are like quotes, but their contents are executed, and the contents are replaced with the STDOUT of the executed code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049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Backticks</a:t>
            </a:r>
            <a:r>
              <a:rPr lang="en-GB" dirty="0" smtClean="0"/>
              <a:t>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67743"/>
          </a:xfrm>
        </p:spPr>
        <p:txBody>
          <a:bodyPr/>
          <a:lstStyle/>
          <a:p>
            <a:r>
              <a:rPr lang="en-GB" dirty="0" smtClean="0"/>
              <a:t>I want to find out where a program (</a:t>
            </a:r>
            <a:r>
              <a:rPr lang="en-GB" dirty="0" err="1" smtClean="0"/>
              <a:t>fastqc</a:t>
            </a:r>
            <a:r>
              <a:rPr lang="en-GB" dirty="0" smtClean="0"/>
              <a:t>) is installed, and I want to find out whether that location is a real file, or a </a:t>
            </a:r>
            <a:r>
              <a:rPr lang="en-GB" dirty="0" err="1" smtClean="0"/>
              <a:t>symlink</a:t>
            </a:r>
            <a:r>
              <a:rPr lang="en-GB" dirty="0" smtClean="0"/>
              <a:t> to somewhere else.</a:t>
            </a:r>
          </a:p>
          <a:p>
            <a:r>
              <a:rPr lang="en-GB" dirty="0" smtClean="0"/>
              <a:t>I can do this in 2 separate steps, but this involves copy/paste</a:t>
            </a: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which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 -l [whatever came out of step 1]</a:t>
            </a:r>
          </a:p>
          <a:p>
            <a:r>
              <a:rPr lang="en-GB" dirty="0" err="1" smtClean="0">
                <a:cs typeface="Courier New" panose="02070309020205020404" pitchFamily="49" charset="0"/>
              </a:rPr>
              <a:t>Backticks</a:t>
            </a:r>
            <a:r>
              <a:rPr lang="en-GB" dirty="0" smtClean="0">
                <a:cs typeface="Courier New" panose="02070309020205020404" pitchFamily="49" charset="0"/>
              </a:rPr>
              <a:t> let you do this in a single step.</a:t>
            </a:r>
          </a:p>
          <a:p>
            <a:pPr lvl="1"/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5422231"/>
            <a:ext cx="10904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$ ls -l `which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`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rwxr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-x 1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andrewss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bioinf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14400 Dec 21  2017 /bi/apps/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/0.11.7/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fastqc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36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Iterating over files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processing data it is common to need to re-run the same command multiple times for different input/output files.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Some programs will support being provided with multiple input files, but many will not.</a:t>
            </a:r>
          </a:p>
          <a:p>
            <a:endParaRPr lang="en-GB" dirty="0" smtClean="0"/>
          </a:p>
          <a:p>
            <a:r>
              <a:rPr lang="en-GB" dirty="0" smtClean="0"/>
              <a:t>You can use the automation features of the BASH shell to automate the running of these types of programs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520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BASH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GB" dirty="0" smtClean="0"/>
              <a:t> loop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Simple looping construct</a:t>
            </a:r>
          </a:p>
          <a:p>
            <a:pPr lvl="1"/>
            <a:r>
              <a:rPr lang="en-GB" dirty="0" smtClean="0"/>
              <a:t>Loop over a set of files</a:t>
            </a:r>
          </a:p>
          <a:p>
            <a:pPr lvl="1"/>
            <a:r>
              <a:rPr lang="en-GB" dirty="0" smtClean="0"/>
              <a:t>Loop over a set of values</a:t>
            </a:r>
          </a:p>
          <a:p>
            <a:endParaRPr lang="en-GB" dirty="0"/>
          </a:p>
          <a:p>
            <a:r>
              <a:rPr lang="en-GB" dirty="0" smtClean="0"/>
              <a:t>Creates a temporary environment variable which you can use when creating commands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895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Examples of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GB" dirty="0" smtClean="0"/>
              <a:t> loops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38200" y="1824608"/>
            <a:ext cx="363112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file in *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txt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echo $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grep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sam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$file |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8200" y="3613303"/>
            <a:ext cx="99726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value in {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5,10,20,50}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run_simulation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--iterations=$value &gt; ${value}_iterations.log 2&gt;&amp;1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5124999"/>
            <a:ext cx="99726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value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{10..100}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do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run_simulation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--iterations=$value &gt; ${value}_iterations.log 2&gt;&amp;1 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done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83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know already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to run existing programs</a:t>
            </a:r>
          </a:p>
          <a:p>
            <a:pPr lvl="1"/>
            <a:r>
              <a:rPr lang="en-GB" dirty="0" smtClean="0"/>
              <a:t>Those which are in the PATH</a:t>
            </a:r>
          </a:p>
          <a:p>
            <a:pPr lvl="1"/>
            <a:r>
              <a:rPr lang="en-GB" dirty="0" smtClean="0"/>
              <a:t>Those which are somewhere else</a:t>
            </a:r>
          </a:p>
          <a:p>
            <a:endParaRPr lang="en-GB" dirty="0"/>
          </a:p>
          <a:p>
            <a:r>
              <a:rPr lang="en-GB" dirty="0" smtClean="0"/>
              <a:t>How to modify the options for a program using switches</a:t>
            </a:r>
          </a:p>
          <a:p>
            <a:endParaRPr lang="en-GB" dirty="0"/>
          </a:p>
          <a:p>
            <a:r>
              <a:rPr lang="en-GB" dirty="0" smtClean="0"/>
              <a:t>How to supply data to programs using file paths and wildcards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92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else can we do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Record the output of programs</a:t>
            </a:r>
          </a:p>
          <a:p>
            <a:r>
              <a:rPr lang="en-GB" dirty="0" smtClean="0"/>
              <a:t>Check for errors in programs which are running</a:t>
            </a:r>
          </a:p>
          <a:p>
            <a:r>
              <a:rPr lang="en-GB" dirty="0" smtClean="0"/>
              <a:t>Link programs together into small pipelines</a:t>
            </a:r>
          </a:p>
          <a:p>
            <a:r>
              <a:rPr lang="en-GB" dirty="0" smtClean="0"/>
              <a:t>Automate the running of programs over batches of files</a:t>
            </a:r>
          </a:p>
          <a:p>
            <a:endParaRPr lang="en-GB" dirty="0"/>
          </a:p>
          <a:p>
            <a:r>
              <a:rPr lang="en-GB" dirty="0" smtClean="0"/>
              <a:t>All of these are possible with some simple BASH scripting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63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Recording the output of programs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00347" cy="4351338"/>
          </a:xfrm>
        </p:spPr>
        <p:txBody>
          <a:bodyPr/>
          <a:lstStyle/>
          <a:p>
            <a:r>
              <a:rPr lang="en-GB" dirty="0" smtClean="0"/>
              <a:t>One of the aspects of POSIX is a standard system for sending data to and from programs.</a:t>
            </a:r>
          </a:p>
          <a:p>
            <a:r>
              <a:rPr lang="en-GB" dirty="0" smtClean="0"/>
              <a:t>Three data streams exist for all Linux programs (though they don't have to use them all)</a:t>
            </a:r>
          </a:p>
          <a:p>
            <a:pPr lvl="1"/>
            <a:r>
              <a:rPr lang="en-GB" dirty="0" smtClean="0"/>
              <a:t>STDIN 	(Standard Input - a way to send data into the program)</a:t>
            </a:r>
          </a:p>
          <a:p>
            <a:pPr lvl="1"/>
            <a:r>
              <a:rPr lang="en-GB" dirty="0" smtClean="0"/>
              <a:t>STDOUT	(Standard Output - a way to send expected data out of the program)</a:t>
            </a:r>
          </a:p>
          <a:p>
            <a:pPr lvl="1"/>
            <a:r>
              <a:rPr lang="en-GB" dirty="0" smtClean="0"/>
              <a:t>STDERR	(Standard Error - a way to send errors or warnings out of the program)</a:t>
            </a:r>
          </a:p>
          <a:p>
            <a:endParaRPr lang="en-GB" dirty="0"/>
          </a:p>
          <a:p>
            <a:r>
              <a:rPr lang="en-GB" dirty="0" smtClean="0"/>
              <a:t>By default STDOUT and STDERR are connected to your shell, so when you see text coming from a program, it's coming from these streams.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51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Recording the output of programs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838200" y="4897825"/>
            <a:ext cx="10515600" cy="1593243"/>
          </a:xfrm>
        </p:spPr>
        <p:txBody>
          <a:bodyPr/>
          <a:lstStyle/>
          <a:p>
            <a:r>
              <a:rPr lang="en-GB" dirty="0" smtClean="0"/>
              <a:t>Rather than leaving these streams connected to the screen, you can link them to either files, or other programs to either create logs, or to build small pipelines</a:t>
            </a:r>
            <a:endParaRPr lang="en-GB" dirty="0"/>
          </a:p>
        </p:txBody>
      </p:sp>
      <p:grpSp>
        <p:nvGrpSpPr>
          <p:cNvPr id="14" name="Group 13"/>
          <p:cNvGrpSpPr/>
          <p:nvPr/>
        </p:nvGrpSpPr>
        <p:grpSpPr>
          <a:xfrm>
            <a:off x="760822" y="2089485"/>
            <a:ext cx="9605222" cy="1650430"/>
            <a:chOff x="760822" y="2610850"/>
            <a:chExt cx="9605222" cy="1650430"/>
          </a:xfrm>
        </p:grpSpPr>
        <p:sp>
          <p:nvSpPr>
            <p:cNvPr id="5" name="TextBox 4"/>
            <p:cNvSpPr txBox="1"/>
            <p:nvPr/>
          </p:nvSpPr>
          <p:spPr>
            <a:xfrm>
              <a:off x="4066673" y="3039979"/>
              <a:ext cx="23181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dirty="0" smtClean="0"/>
                <a:t>program</a:t>
              </a:r>
              <a:endParaRPr lang="en-GB" sz="4800" dirty="0"/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454491" y="3146666"/>
              <a:ext cx="1355558" cy="61762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6641432" y="2756358"/>
              <a:ext cx="1355558" cy="1398235"/>
              <a:chOff x="6096000" y="4462118"/>
              <a:chExt cx="1355558" cy="1398235"/>
            </a:xfrm>
          </p:grpSpPr>
          <p:sp>
            <p:nvSpPr>
              <p:cNvPr id="7" name="Right Arrow 6"/>
              <p:cNvSpPr/>
              <p:nvPr/>
            </p:nvSpPr>
            <p:spPr>
              <a:xfrm>
                <a:off x="6096000" y="5242732"/>
                <a:ext cx="1355558" cy="617621"/>
              </a:xfrm>
              <a:prstGeom prst="rightArrow">
                <a:avLst/>
              </a:prstGeom>
              <a:solidFill>
                <a:srgbClr val="FF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Right Arrow 7"/>
              <p:cNvSpPr/>
              <p:nvPr/>
            </p:nvSpPr>
            <p:spPr>
              <a:xfrm>
                <a:off x="6096000" y="4462118"/>
                <a:ext cx="1355558" cy="617621"/>
              </a:xfrm>
              <a:prstGeom prst="rightArrow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760822" y="3014785"/>
              <a:ext cx="169366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dirty="0" smtClean="0"/>
                <a:t>STDIN</a:t>
              </a:r>
              <a:endParaRPr lang="en-GB" sz="48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24148" y="2610850"/>
              <a:ext cx="224189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dirty="0" smtClean="0"/>
                <a:t>STDOUT</a:t>
              </a:r>
              <a:endParaRPr lang="en-GB" sz="48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124148" y="3430283"/>
              <a:ext cx="211205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dirty="0" smtClean="0"/>
                <a:t>STDERR</a:t>
              </a:r>
              <a:endParaRPr lang="en-GB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8685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Redirecting standard streams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3999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You can redirect using arrows at the end of your command</a:t>
            </a:r>
          </a:p>
          <a:p>
            <a:pPr lvl="1"/>
            <a:r>
              <a:rPr lang="en-GB" dirty="0" smtClean="0"/>
              <a:t>&gt; [file]  Redirects STDOUT</a:t>
            </a:r>
          </a:p>
          <a:p>
            <a:pPr lvl="1"/>
            <a:r>
              <a:rPr lang="en-GB" dirty="0" smtClean="0"/>
              <a:t>&lt;</a:t>
            </a:r>
            <a:r>
              <a:rPr lang="en-GB" dirty="0"/>
              <a:t> [file]</a:t>
            </a:r>
            <a:r>
              <a:rPr lang="en-GB" dirty="0" smtClean="0"/>
              <a:t>   Redirects STDIN</a:t>
            </a:r>
          </a:p>
          <a:p>
            <a:pPr lvl="1"/>
            <a:r>
              <a:rPr lang="en-GB" dirty="0" smtClean="0"/>
              <a:t>2&gt;</a:t>
            </a:r>
            <a:r>
              <a:rPr lang="en-GB" dirty="0"/>
              <a:t> [file]</a:t>
            </a:r>
            <a:r>
              <a:rPr lang="en-GB" dirty="0" smtClean="0"/>
              <a:t> Redirects STDERR</a:t>
            </a:r>
          </a:p>
          <a:p>
            <a:pPr lvl="1"/>
            <a:r>
              <a:rPr lang="en-GB" dirty="0" smtClean="0"/>
              <a:t>2&gt;&amp;1     Sends STDERR to STDOUT so you only have one output stream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3189" y="3910093"/>
            <a:ext cx="1157437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$ find . -print &gt; file_list.txt 2&gt; errors.txt</a:t>
            </a:r>
          </a:p>
          <a:p>
            <a:endParaRPr lang="en-GB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Data  Desktop  Documents  Downloads  </a:t>
            </a:r>
            <a:r>
              <a:rPr lang="en-GB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errors.txt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examples.desktop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GB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file_list.txt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Music  Pictures  Public  Templates  Videos</a:t>
            </a:r>
          </a:p>
          <a:p>
            <a:endParaRPr lang="en-GB" sz="11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head file_list.txt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./Downloads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./Pictures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./Public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./Music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./.</a:t>
            </a:r>
            <a:r>
              <a:rPr lang="en-GB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bash_logout</a:t>
            </a:r>
            <a:endParaRPr lang="en-GB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./.local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./.local/share</a:t>
            </a: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./.local/share/</a:t>
            </a:r>
            <a:r>
              <a:rPr lang="en-GB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icc</a:t>
            </a:r>
            <a:endParaRPr lang="en-GB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./.local/share/</a:t>
            </a:r>
            <a:r>
              <a:rPr lang="en-GB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icc</a:t>
            </a:r>
            <a:r>
              <a:rPr lang="en-GB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/edid-33d524c378824a7b78c6c679234da6b1.icc</a:t>
            </a:r>
          </a:p>
        </p:txBody>
      </p:sp>
    </p:spTree>
    <p:extLst>
      <p:ext uri="{BB962C8B-B14F-4D97-AF65-F5344CB8AC3E}">
        <p14:creationId xmlns:p14="http://schemas.microsoft.com/office/powerpoint/2010/main" val="98092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Linking programs together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Part of the original UNIX design was to have lots of small programs doing specific jobs, and then to link them together to perform more advanced tasks.</a:t>
            </a:r>
          </a:p>
          <a:p>
            <a:endParaRPr lang="en-GB" dirty="0"/>
          </a:p>
          <a:p>
            <a:r>
              <a:rPr lang="en-GB" dirty="0" smtClean="0"/>
              <a:t>There are a couple of mechanisms to do this</a:t>
            </a:r>
          </a:p>
          <a:p>
            <a:pPr lvl="1"/>
            <a:r>
              <a:rPr lang="en-GB" dirty="0" smtClean="0"/>
              <a:t>Pipes</a:t>
            </a:r>
          </a:p>
          <a:p>
            <a:pPr lvl="1"/>
            <a:r>
              <a:rPr lang="en-GB" dirty="0" err="1" smtClean="0"/>
              <a:t>Backticks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7597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Linking programs together using pipes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98775"/>
          </a:xfrm>
        </p:spPr>
        <p:txBody>
          <a:bodyPr/>
          <a:lstStyle/>
          <a:p>
            <a:r>
              <a:rPr lang="en-GB" dirty="0" smtClean="0"/>
              <a:t>Pipes are a mechanism to connect the STDOUT of one program to the STDIN of another. You can use them to build small pipelines</a:t>
            </a:r>
          </a:p>
          <a:p>
            <a:r>
              <a:rPr lang="en-GB" dirty="0" smtClean="0"/>
              <a:t>To create a pipe just use a pipe character | between programs</a:t>
            </a:r>
          </a:p>
          <a:p>
            <a:endParaRPr lang="en-GB" dirty="0"/>
          </a:p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pr1 | pr2 </a:t>
            </a:r>
            <a:r>
              <a:rPr lang="en-GB" dirty="0" smtClean="0"/>
              <a:t>is the equivalent to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pr1 &gt; temp; pr2 &lt; temp</a:t>
            </a:r>
          </a:p>
        </p:txBody>
      </p:sp>
      <p:sp>
        <p:nvSpPr>
          <p:cNvPr id="4" name="Rectangle 3"/>
          <p:cNvSpPr/>
          <p:nvPr/>
        </p:nvSpPr>
        <p:spPr>
          <a:xfrm>
            <a:off x="1030706" y="494853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$ ls | head -2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Desktop</a:t>
            </a:r>
          </a:p>
        </p:txBody>
      </p:sp>
    </p:spTree>
    <p:extLst>
      <p:ext uri="{BB962C8B-B14F-4D97-AF65-F5344CB8AC3E}">
        <p14:creationId xmlns:p14="http://schemas.microsoft.com/office/powerpoint/2010/main" val="202591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Useful programs for pipes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Whilst you can theoretically use pipes to link any programs, there are some which are particularly useful, these are things like:</a:t>
            </a:r>
          </a:p>
          <a:p>
            <a:endParaRPr lang="en-GB" dirty="0" smtClean="0"/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dirty="0" smtClean="0"/>
              <a:t>  - to do word and line counting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rep</a:t>
            </a:r>
            <a:r>
              <a:rPr lang="en-GB" dirty="0" smtClean="0"/>
              <a:t> - to do pattern searching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ort</a:t>
            </a:r>
            <a:r>
              <a:rPr lang="en-GB" dirty="0" smtClean="0"/>
              <a:t> - to sort things</a:t>
            </a:r>
          </a:p>
          <a:p>
            <a:pPr lvl="1"/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u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niq</a:t>
            </a:r>
            <a:r>
              <a:rPr lang="en-GB" dirty="0" smtClean="0"/>
              <a:t> - to </a:t>
            </a:r>
            <a:r>
              <a:rPr lang="en-GB" dirty="0" err="1" smtClean="0"/>
              <a:t>deduplicate</a:t>
            </a:r>
            <a:r>
              <a:rPr lang="en-GB" dirty="0" smtClean="0"/>
              <a:t> things</a:t>
            </a:r>
          </a:p>
          <a:p>
            <a:pPr lvl="1"/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ess</a:t>
            </a:r>
            <a:r>
              <a:rPr lang="en-GB" dirty="0" smtClean="0"/>
              <a:t> - to read large amounts of output</a:t>
            </a:r>
          </a:p>
          <a:p>
            <a:pPr lvl="1"/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zcat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gunzip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GB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gzip</a:t>
            </a:r>
            <a:r>
              <a:rPr lang="en-GB" dirty="0" smtClean="0"/>
              <a:t> - to do decompression or compression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865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818</Words>
  <Application>Microsoft Office PowerPoint</Application>
  <PresentationFormat>Widescreen</PresentationFormat>
  <Paragraphs>122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 Theme</vt:lpstr>
      <vt:lpstr>More advanced BASH  usage</vt:lpstr>
      <vt:lpstr>What we know already</vt:lpstr>
      <vt:lpstr>What else can we do</vt:lpstr>
      <vt:lpstr>Recording the output of programs</vt:lpstr>
      <vt:lpstr>Recording the output of programs</vt:lpstr>
      <vt:lpstr>Redirecting standard streams</vt:lpstr>
      <vt:lpstr>Linking programs together</vt:lpstr>
      <vt:lpstr>Linking programs together using pipes</vt:lpstr>
      <vt:lpstr>Useful programs for pipes</vt:lpstr>
      <vt:lpstr>Small example pipeline</vt:lpstr>
      <vt:lpstr>Using backticks to capture output</vt:lpstr>
      <vt:lpstr>Backticks example</vt:lpstr>
      <vt:lpstr>Iterating over files</vt:lpstr>
      <vt:lpstr>The BASH for loop</vt:lpstr>
      <vt:lpstr>Examples of for loops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Linux Bootcamp</dc:title>
  <dc:creator>Simon Andrews</dc:creator>
  <cp:lastModifiedBy>Simon Andrews</cp:lastModifiedBy>
  <cp:revision>44</cp:revision>
  <dcterms:created xsi:type="dcterms:W3CDTF">2018-09-11T07:57:52Z</dcterms:created>
  <dcterms:modified xsi:type="dcterms:W3CDTF">2018-11-05T10:47:07Z</dcterms:modified>
</cp:coreProperties>
</file>