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37" autoAdjust="0"/>
  </p:normalViewPr>
  <p:slideViewPr>
    <p:cSldViewPr snapToGrid="0">
      <p:cViewPr varScale="1">
        <p:scale>
          <a:sx n="84" d="100"/>
          <a:sy n="84" d="100"/>
        </p:scale>
        <p:origin x="114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Linux Basics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Understanding Linux and the BASH </a:t>
            </a:r>
            <a:r>
              <a:rPr lang="en-GB" dirty="0" smtClean="0"/>
              <a:t>shell</a:t>
            </a:r>
          </a:p>
          <a:p>
            <a:r>
              <a:rPr lang="en-GB" dirty="0"/>
              <a:t>v</a:t>
            </a:r>
            <a:r>
              <a:rPr lang="en-GB" dirty="0" smtClean="0"/>
              <a:t>2018-11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566" y="1233698"/>
            <a:ext cx="3256345" cy="2158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(exactly) is Linux?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1" y="1189651"/>
            <a:ext cx="3388226" cy="2489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911" y="1813515"/>
            <a:ext cx="3306178" cy="10917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332" y="3832482"/>
            <a:ext cx="5245267" cy="8353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315" y="5142105"/>
            <a:ext cx="4623299" cy="10429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27594"/>
            <a:ext cx="4647680" cy="14996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244" y="5027197"/>
            <a:ext cx="5165558" cy="174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9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Unix, </a:t>
            </a:r>
            <a:r>
              <a:rPr lang="en-GB" dirty="0" err="1" smtClean="0"/>
              <a:t>Posix</a:t>
            </a:r>
            <a:r>
              <a:rPr lang="en-GB" dirty="0" smtClean="0"/>
              <a:t> and Linux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343"/>
          </a:xfrm>
        </p:spPr>
        <p:txBody>
          <a:bodyPr>
            <a:normAutofit/>
          </a:bodyPr>
          <a:lstStyle/>
          <a:p>
            <a:r>
              <a:rPr lang="en-GB" dirty="0" smtClean="0"/>
              <a:t>Unix was a set of concepts which defined a number of early operating systems developed in the 1970s.</a:t>
            </a:r>
          </a:p>
          <a:p>
            <a:r>
              <a:rPr lang="en-GB" dirty="0" smtClean="0"/>
              <a:t>These concepts allowed for interoperability of software written based on them.</a:t>
            </a:r>
          </a:p>
          <a:p>
            <a:r>
              <a:rPr lang="en-GB" dirty="0" smtClean="0"/>
              <a:t>The original Unix concepts developed into POSIX, a more formal standard defining</a:t>
            </a:r>
          </a:p>
          <a:p>
            <a:pPr lvl="1"/>
            <a:r>
              <a:rPr lang="en-GB" dirty="0" smtClean="0"/>
              <a:t>The way that devices, configuration, memory and libraries are handled</a:t>
            </a:r>
          </a:p>
          <a:p>
            <a:pPr lvl="1"/>
            <a:r>
              <a:rPr lang="en-GB" dirty="0" smtClean="0"/>
              <a:t>A standardised development environment based on C and make</a:t>
            </a:r>
          </a:p>
          <a:p>
            <a:pPr lvl="1"/>
            <a:r>
              <a:rPr lang="en-GB" dirty="0" smtClean="0"/>
              <a:t>A core set of commands and a command interpreter (shell) in which to run them</a:t>
            </a:r>
          </a:p>
          <a:p>
            <a:pPr lvl="1"/>
            <a:r>
              <a:rPr lang="en-GB" dirty="0" smtClean="0"/>
              <a:t>A standard set of documentation</a:t>
            </a:r>
          </a:p>
        </p:txBody>
      </p:sp>
    </p:spTree>
    <p:extLst>
      <p:ext uri="{BB962C8B-B14F-4D97-AF65-F5344CB8AC3E}">
        <p14:creationId xmlns:p14="http://schemas.microsoft.com/office/powerpoint/2010/main" val="59442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98" y="85055"/>
            <a:ext cx="9659101" cy="6696977"/>
          </a:xfrm>
        </p:spPr>
      </p:pic>
    </p:spTree>
    <p:extLst>
      <p:ext uri="{BB962C8B-B14F-4D97-AF65-F5344CB8AC3E}">
        <p14:creationId xmlns:p14="http://schemas.microsoft.com/office/powerpoint/2010/main" val="135000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- what most people now use </a:t>
            </a:r>
            <a:r>
              <a:rPr lang="en-GB" sz="2000" dirty="0" smtClean="0"/>
              <a:t>(apart from OSX!)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Linux is more correctly called GNU/Linux</a:t>
            </a:r>
          </a:p>
          <a:p>
            <a:pPr lvl="1"/>
            <a:r>
              <a:rPr lang="en-GB" dirty="0" smtClean="0"/>
              <a:t>Linux is the kernel</a:t>
            </a:r>
          </a:p>
          <a:p>
            <a:pPr lvl="1"/>
            <a:r>
              <a:rPr lang="en-GB" dirty="0" smtClean="0"/>
              <a:t>GNU is a collection of applications and libraries</a:t>
            </a:r>
          </a:p>
          <a:p>
            <a:pPr marL="285750" indent="-285750"/>
            <a:endParaRPr lang="en-GB" dirty="0" smtClean="0"/>
          </a:p>
          <a:p>
            <a:pPr marL="285750" indent="-285750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POSIX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way that devices, configuration, memory and libraries are handled</a:t>
            </a:r>
          </a:p>
          <a:p>
            <a:pPr marL="742950" lvl="1" indent="-285750"/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standardised development environment based on C and make</a:t>
            </a:r>
          </a:p>
          <a:p>
            <a:pPr marL="742950" lvl="1" indent="-285750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core set of commands and a shell in which to run them</a:t>
            </a:r>
          </a:p>
          <a:p>
            <a:pPr marL="742950" lvl="1" indent="-285750"/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standard set of documentation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263" y="3553326"/>
            <a:ext cx="1036394" cy="12216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852" y="4982082"/>
            <a:ext cx="1407215" cy="132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1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Linux comes in different distributions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vary in</a:t>
            </a:r>
          </a:p>
          <a:p>
            <a:pPr lvl="1"/>
            <a:r>
              <a:rPr lang="en-GB" dirty="0" smtClean="0"/>
              <a:t>Their choice of (non-core) software</a:t>
            </a:r>
          </a:p>
          <a:p>
            <a:pPr lvl="1"/>
            <a:r>
              <a:rPr lang="en-GB" dirty="0" smtClean="0"/>
              <a:t>Their support packages (the way software is installed for example)</a:t>
            </a:r>
          </a:p>
          <a:p>
            <a:pPr lvl="1"/>
            <a:r>
              <a:rPr lang="en-GB" dirty="0" smtClean="0"/>
              <a:t>How much non-core software they provide</a:t>
            </a:r>
          </a:p>
          <a:p>
            <a:pPr lvl="1"/>
            <a:r>
              <a:rPr lang="en-GB" dirty="0" smtClean="0"/>
              <a:t>Their frequency of update and length of support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316" y="4001294"/>
            <a:ext cx="5532247" cy="280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68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Most Popular Distributions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768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Ubuntu</a:t>
            </a:r>
          </a:p>
          <a:p>
            <a:pPr lvl="1"/>
            <a:r>
              <a:rPr lang="en-GB" dirty="0" smtClean="0"/>
              <a:t>Mostly aimed at desktop users</a:t>
            </a:r>
          </a:p>
          <a:p>
            <a:pPr lvl="1"/>
            <a:r>
              <a:rPr lang="en-GB" dirty="0" smtClean="0"/>
              <a:t>Friendly and well supported</a:t>
            </a:r>
          </a:p>
          <a:p>
            <a:pPr lvl="1"/>
            <a:r>
              <a:rPr lang="en-GB" dirty="0" smtClean="0"/>
              <a:t>Regular updates (some with long term support)</a:t>
            </a:r>
          </a:p>
          <a:p>
            <a:pPr lvl="1"/>
            <a:r>
              <a:rPr lang="en-GB" dirty="0" smtClean="0"/>
              <a:t>Based on </a:t>
            </a:r>
            <a:r>
              <a:rPr lang="en-GB" dirty="0" err="1" smtClean="0"/>
              <a:t>Debian</a:t>
            </a:r>
            <a:endParaRPr lang="en-GB" dirty="0" smtClean="0"/>
          </a:p>
          <a:p>
            <a:pPr lvl="1"/>
            <a:r>
              <a:rPr lang="en-GB" dirty="0" smtClean="0"/>
              <a:t>Other offshoots such as Mint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CentOS</a:t>
            </a:r>
          </a:p>
          <a:p>
            <a:pPr lvl="1"/>
            <a:r>
              <a:rPr lang="en-GB" dirty="0" smtClean="0"/>
              <a:t>Free version of the </a:t>
            </a:r>
            <a:r>
              <a:rPr lang="en-GB" dirty="0" err="1" smtClean="0"/>
              <a:t>RedHat</a:t>
            </a:r>
            <a:r>
              <a:rPr lang="en-GB" dirty="0" smtClean="0"/>
              <a:t> commercial distro</a:t>
            </a:r>
          </a:p>
          <a:p>
            <a:pPr lvl="1"/>
            <a:r>
              <a:rPr lang="en-GB" dirty="0" smtClean="0"/>
              <a:t>Mostly aimed at servers</a:t>
            </a:r>
          </a:p>
          <a:p>
            <a:pPr lvl="1"/>
            <a:r>
              <a:rPr lang="en-GB" dirty="0" smtClean="0"/>
              <a:t>Stable software and long term support</a:t>
            </a:r>
          </a:p>
          <a:p>
            <a:pPr lvl="1"/>
            <a:r>
              <a:rPr lang="en-GB" dirty="0" smtClean="0"/>
              <a:t>Used in many large environments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25" y="1825625"/>
            <a:ext cx="3635425" cy="8201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741" y="4419598"/>
            <a:ext cx="4186991" cy="141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9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Specialised Distributions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842" y="3233235"/>
            <a:ext cx="3016167" cy="3051181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26431" y="1690688"/>
            <a:ext cx="10515600" cy="4351338"/>
          </a:xfrm>
        </p:spPr>
        <p:txBody>
          <a:bodyPr/>
          <a:lstStyle/>
          <a:p>
            <a:r>
              <a:rPr lang="en-GB" dirty="0" smtClean="0"/>
              <a:t>Bio Linux</a:t>
            </a:r>
          </a:p>
          <a:p>
            <a:pPr lvl="1"/>
            <a:r>
              <a:rPr lang="en-GB" dirty="0" smtClean="0"/>
              <a:t>Many pre-built scientific programs</a:t>
            </a:r>
          </a:p>
          <a:p>
            <a:pPr lvl="1"/>
            <a:r>
              <a:rPr lang="en-GB" dirty="0" smtClean="0"/>
              <a:t>Based on Ubuntu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r>
              <a:rPr lang="en-GB" dirty="0" smtClean="0"/>
              <a:t>ROCKS</a:t>
            </a:r>
          </a:p>
          <a:p>
            <a:pPr lvl="1"/>
            <a:r>
              <a:rPr lang="en-GB" dirty="0" smtClean="0"/>
              <a:t>Linux distribution to run on clusters</a:t>
            </a:r>
          </a:p>
          <a:p>
            <a:pPr lvl="1"/>
            <a:r>
              <a:rPr lang="en-GB" dirty="0" smtClean="0"/>
              <a:t>Includes automated building and management</a:t>
            </a:r>
          </a:p>
          <a:p>
            <a:pPr lvl="1"/>
            <a:r>
              <a:rPr lang="en-GB" dirty="0" smtClean="0"/>
              <a:t>Based on CentOS 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 t="30823" r="12327" b="33048"/>
          <a:stretch/>
        </p:blipFill>
        <p:spPr>
          <a:xfrm>
            <a:off x="7471484" y="1690688"/>
            <a:ext cx="4146885" cy="139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298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Linux Basics</vt:lpstr>
      <vt:lpstr>What (exactly) is Linux?</vt:lpstr>
      <vt:lpstr>Unix, Posix and Linux</vt:lpstr>
      <vt:lpstr>PowerPoint Presentation</vt:lpstr>
      <vt:lpstr>Linux - what most people now use (apart from OSX!)</vt:lpstr>
      <vt:lpstr>Linux comes in different distributions</vt:lpstr>
      <vt:lpstr>Most Popular Distributions</vt:lpstr>
      <vt:lpstr>Specialised Distributions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13</cp:revision>
  <dcterms:created xsi:type="dcterms:W3CDTF">2018-09-11T07:57:52Z</dcterms:created>
  <dcterms:modified xsi:type="dcterms:W3CDTF">2018-11-05T10:15:59Z</dcterms:modified>
</cp:coreProperties>
</file>