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Linux Bootcamp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 introduction to the Linux </a:t>
            </a:r>
            <a:r>
              <a:rPr lang="en-GB" dirty="0" smtClean="0"/>
              <a:t>environment</a:t>
            </a:r>
          </a:p>
          <a:p>
            <a:r>
              <a:rPr lang="en-GB" dirty="0"/>
              <a:t>v</a:t>
            </a:r>
            <a:r>
              <a:rPr lang="en-GB" dirty="0" smtClean="0"/>
              <a:t>2018-11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2" y="5349875"/>
            <a:ext cx="4214447" cy="1496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31" y="3128834"/>
            <a:ext cx="3294969" cy="38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3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8114" y="1407886"/>
            <a:ext cx="9205685" cy="522514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Linux Basics</a:t>
            </a:r>
          </a:p>
          <a:p>
            <a:pPr lvl="1"/>
            <a:r>
              <a:rPr lang="en-GB" dirty="0" smtClean="0"/>
              <a:t>What is Linux</a:t>
            </a:r>
          </a:p>
          <a:p>
            <a:pPr lvl="1"/>
            <a:r>
              <a:rPr lang="en-GB" dirty="0" smtClean="0"/>
              <a:t>Using the BASH shell to run and automate programs</a:t>
            </a:r>
          </a:p>
          <a:p>
            <a:endParaRPr lang="en-GB" dirty="0"/>
          </a:p>
          <a:p>
            <a:r>
              <a:rPr lang="en-GB" dirty="0" smtClean="0"/>
              <a:t>Installing and managing software</a:t>
            </a:r>
          </a:p>
          <a:p>
            <a:pPr lvl="1"/>
            <a:r>
              <a:rPr lang="en-GB" dirty="0" smtClean="0"/>
              <a:t>Understanding the </a:t>
            </a:r>
            <a:r>
              <a:rPr lang="en-GB" dirty="0" smtClean="0"/>
              <a:t>file system</a:t>
            </a:r>
            <a:endParaRPr lang="en-GB" dirty="0" smtClean="0"/>
          </a:p>
          <a:p>
            <a:pPr lvl="1"/>
            <a:r>
              <a:rPr lang="en-GB" dirty="0" smtClean="0"/>
              <a:t>Installing operating system packages</a:t>
            </a:r>
          </a:p>
          <a:p>
            <a:pPr lvl="1"/>
            <a:r>
              <a:rPr lang="en-GB" dirty="0" smtClean="0"/>
              <a:t>Installing external software</a:t>
            </a:r>
          </a:p>
          <a:p>
            <a:pPr lvl="1"/>
            <a:r>
              <a:rPr lang="en-GB" dirty="0" smtClean="0"/>
              <a:t>Installing packages for other languages (R, Python, Perl)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Other Useful Stuff</a:t>
            </a:r>
          </a:p>
          <a:p>
            <a:pPr lvl="1"/>
            <a:r>
              <a:rPr lang="en-GB" dirty="0" smtClean="0"/>
              <a:t>Using containers</a:t>
            </a:r>
            <a:endParaRPr lang="en-GB" dirty="0" smtClean="0"/>
          </a:p>
          <a:p>
            <a:pPr lvl="1"/>
            <a:r>
              <a:rPr lang="en-GB" dirty="0" smtClean="0"/>
              <a:t>Remote </a:t>
            </a:r>
            <a:r>
              <a:rPr lang="en-GB" dirty="0" smtClean="0"/>
              <a:t>connections through SSH</a:t>
            </a:r>
          </a:p>
          <a:p>
            <a:pPr lvl="1"/>
            <a:r>
              <a:rPr lang="en-GB" dirty="0" smtClean="0"/>
              <a:t>Installing operating systems on hardware or virtual machines</a:t>
            </a:r>
          </a:p>
          <a:p>
            <a:pPr lvl="1"/>
            <a:r>
              <a:rPr lang="en-GB" dirty="0" smtClean="0"/>
              <a:t>Using Linux in a cloud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8063"/>
            <a:ext cx="10515600" cy="46289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By the end of the course you should be able to:</a:t>
            </a:r>
          </a:p>
          <a:p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Install a </a:t>
            </a:r>
            <a:r>
              <a:rPr lang="en-GB" dirty="0"/>
              <a:t>L</a:t>
            </a:r>
            <a:r>
              <a:rPr lang="en-GB" dirty="0" smtClean="0"/>
              <a:t>inux operating system on your machine, either directly or through a virtual machine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Be able to run and customise installed applications using the BASH shell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Be able to perform simple automation, linking programs together and iterating the processing of large numbers of files.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Be able to install and configure new software packages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Understand how to use Linux in a variety of environments from personal computers to cloud infrastructure.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442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162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Linux Bootcamp</vt:lpstr>
      <vt:lpstr>Programme</vt:lpstr>
      <vt:lpstr>Learning Outcomes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Bootcamp</dc:title>
  <dc:creator>Simon Andrews</dc:creator>
  <cp:lastModifiedBy>Simon Andrews</cp:lastModifiedBy>
  <cp:revision>5</cp:revision>
  <dcterms:created xsi:type="dcterms:W3CDTF">2018-09-11T07:57:52Z</dcterms:created>
  <dcterms:modified xsi:type="dcterms:W3CDTF">2018-11-05T10:12:51Z</dcterms:modified>
</cp:coreProperties>
</file>