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5.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27.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263"/>
  </p:notesMasterIdLst>
  <p:sldIdLst>
    <p:sldId id="297" r:id="rId6"/>
    <p:sldId id="456" r:id="rId7"/>
    <p:sldId id="264" r:id="rId8"/>
    <p:sldId id="457" r:id="rId9"/>
    <p:sldId id="454" r:id="rId10"/>
    <p:sldId id="262" r:id="rId11"/>
    <p:sldId id="258" r:id="rId12"/>
    <p:sldId id="260" r:id="rId13"/>
    <p:sldId id="473" r:id="rId14"/>
    <p:sldId id="418" r:id="rId15"/>
    <p:sldId id="455" r:id="rId16"/>
    <p:sldId id="467" r:id="rId17"/>
    <p:sldId id="451" r:id="rId18"/>
    <p:sldId id="269" r:id="rId19"/>
    <p:sldId id="270" r:id="rId20"/>
    <p:sldId id="271" r:id="rId21"/>
    <p:sldId id="272" r:id="rId22"/>
    <p:sldId id="273" r:id="rId23"/>
    <p:sldId id="274" r:id="rId24"/>
    <p:sldId id="472" r:id="rId25"/>
    <p:sldId id="464" r:id="rId26"/>
    <p:sldId id="469" r:id="rId27"/>
    <p:sldId id="351" r:id="rId28"/>
    <p:sldId id="466" r:id="rId29"/>
    <p:sldId id="419" r:id="rId30"/>
    <p:sldId id="470" r:id="rId31"/>
    <p:sldId id="474" r:id="rId32"/>
    <p:sldId id="599" r:id="rId33"/>
    <p:sldId id="600" r:id="rId34"/>
    <p:sldId id="503" r:id="rId35"/>
    <p:sldId id="747" r:id="rId36"/>
    <p:sldId id="280" r:id="rId37"/>
    <p:sldId id="505" r:id="rId38"/>
    <p:sldId id="601" r:id="rId39"/>
    <p:sldId id="602" r:id="rId40"/>
    <p:sldId id="603" r:id="rId41"/>
    <p:sldId id="526" r:id="rId42"/>
    <p:sldId id="528" r:id="rId43"/>
    <p:sldId id="604" r:id="rId44"/>
    <p:sldId id="465" r:id="rId45"/>
    <p:sldId id="286" r:id="rId46"/>
    <p:sldId id="748" r:id="rId47"/>
    <p:sldId id="295" r:id="rId48"/>
    <p:sldId id="749" r:id="rId49"/>
    <p:sldId id="586" r:id="rId50"/>
    <p:sldId id="288" r:id="rId51"/>
    <p:sldId id="606" r:id="rId52"/>
    <p:sldId id="289" r:id="rId53"/>
    <p:sldId id="750" r:id="rId54"/>
    <p:sldId id="291" r:id="rId55"/>
    <p:sldId id="742" r:id="rId56"/>
    <p:sldId id="490" r:id="rId57"/>
    <p:sldId id="543" r:id="rId58"/>
    <p:sldId id="544" r:id="rId59"/>
    <p:sldId id="293" r:id="rId60"/>
    <p:sldId id="423" r:id="rId61"/>
    <p:sldId id="545" r:id="rId62"/>
    <p:sldId id="356" r:id="rId63"/>
    <p:sldId id="531" r:id="rId64"/>
    <p:sldId id="511" r:id="rId65"/>
    <p:sldId id="512" r:id="rId66"/>
    <p:sldId id="513" r:id="rId67"/>
    <p:sldId id="514" r:id="rId68"/>
    <p:sldId id="515" r:id="rId69"/>
    <p:sldId id="587" r:id="rId70"/>
    <p:sldId id="751" r:id="rId71"/>
    <p:sldId id="551" r:id="rId72"/>
    <p:sldId id="266" r:id="rId73"/>
    <p:sldId id="268" r:id="rId74"/>
    <p:sldId id="961" r:id="rId75"/>
    <p:sldId id="608" r:id="rId76"/>
    <p:sldId id="536" r:id="rId77"/>
    <p:sldId id="507" r:id="rId78"/>
    <p:sldId id="746" r:id="rId79"/>
    <p:sldId id="659" r:id="rId80"/>
    <p:sldId id="740" r:id="rId81"/>
    <p:sldId id="710" r:id="rId82"/>
    <p:sldId id="738" r:id="rId83"/>
    <p:sldId id="561" r:id="rId84"/>
    <p:sldId id="560" r:id="rId85"/>
    <p:sldId id="642" r:id="rId86"/>
    <p:sldId id="643" r:id="rId87"/>
    <p:sldId id="671" r:id="rId88"/>
    <p:sldId id="739" r:id="rId89"/>
    <p:sldId id="676" r:id="rId90"/>
    <p:sldId id="673" r:id="rId91"/>
    <p:sldId id="648" r:id="rId92"/>
    <p:sldId id="650" r:id="rId93"/>
    <p:sldId id="651" r:id="rId94"/>
    <p:sldId id="652" r:id="rId95"/>
    <p:sldId id="667" r:id="rId96"/>
    <p:sldId id="670" r:id="rId97"/>
    <p:sldId id="655" r:id="rId98"/>
    <p:sldId id="656" r:id="rId99"/>
    <p:sldId id="517" r:id="rId100"/>
    <p:sldId id="666" r:id="rId101"/>
    <p:sldId id="628" r:id="rId102"/>
    <p:sldId id="629" r:id="rId103"/>
    <p:sldId id="630" r:id="rId104"/>
    <p:sldId id="660" r:id="rId105"/>
    <p:sldId id="632" r:id="rId106"/>
    <p:sldId id="633" r:id="rId107"/>
    <p:sldId id="737" r:id="rId108"/>
    <p:sldId id="634" r:id="rId109"/>
    <p:sldId id="635" r:id="rId110"/>
    <p:sldId id="743" r:id="rId111"/>
    <p:sldId id="636" r:id="rId112"/>
    <p:sldId id="741" r:id="rId113"/>
    <p:sldId id="682" r:id="rId114"/>
    <p:sldId id="752" r:id="rId115"/>
    <p:sldId id="744" r:id="rId116"/>
    <p:sldId id="757" r:id="rId117"/>
    <p:sldId id="588" r:id="rId118"/>
    <p:sldId id="684" r:id="rId119"/>
    <p:sldId id="685" r:id="rId120"/>
    <p:sldId id="592" r:id="rId121"/>
    <p:sldId id="758" r:id="rId122"/>
    <p:sldId id="759" r:id="rId123"/>
    <p:sldId id="760" r:id="rId124"/>
    <p:sldId id="282" r:id="rId125"/>
    <p:sldId id="294" r:id="rId126"/>
    <p:sldId id="761" r:id="rId127"/>
    <p:sldId id="292" r:id="rId128"/>
    <p:sldId id="762" r:id="rId129"/>
    <p:sldId id="764" r:id="rId130"/>
    <p:sldId id="766" r:id="rId131"/>
    <p:sldId id="767" r:id="rId132"/>
    <p:sldId id="771" r:id="rId133"/>
    <p:sldId id="772" r:id="rId134"/>
    <p:sldId id="285" r:id="rId135"/>
    <p:sldId id="774" r:id="rId136"/>
    <p:sldId id="775" r:id="rId137"/>
    <p:sldId id="287" r:id="rId138"/>
    <p:sldId id="776" r:id="rId139"/>
    <p:sldId id="275" r:id="rId140"/>
    <p:sldId id="777" r:id="rId141"/>
    <p:sldId id="276" r:id="rId142"/>
    <p:sldId id="778" r:id="rId143"/>
    <p:sldId id="779" r:id="rId144"/>
    <p:sldId id="834" r:id="rId145"/>
    <p:sldId id="835" r:id="rId146"/>
    <p:sldId id="900" r:id="rId147"/>
    <p:sldId id="899" r:id="rId148"/>
    <p:sldId id="896" r:id="rId149"/>
    <p:sldId id="261" r:id="rId150"/>
    <p:sldId id="901" r:id="rId151"/>
    <p:sldId id="263" r:id="rId152"/>
    <p:sldId id="902" r:id="rId153"/>
    <p:sldId id="265" r:id="rId154"/>
    <p:sldId id="903" r:id="rId155"/>
    <p:sldId id="267" r:id="rId156"/>
    <p:sldId id="904" r:id="rId157"/>
    <p:sldId id="905" r:id="rId158"/>
    <p:sldId id="627" r:id="rId159"/>
    <p:sldId id="335" r:id="rId160"/>
    <p:sldId id="336" r:id="rId161"/>
    <p:sldId id="864" r:id="rId162"/>
    <p:sldId id="906" r:id="rId163"/>
    <p:sldId id="907" r:id="rId164"/>
    <p:sldId id="908" r:id="rId165"/>
    <p:sldId id="909" r:id="rId166"/>
    <p:sldId id="910" r:id="rId167"/>
    <p:sldId id="911" r:id="rId168"/>
    <p:sldId id="277" r:id="rId169"/>
    <p:sldId id="300" r:id="rId170"/>
    <p:sldId id="866" r:id="rId171"/>
    <p:sldId id="299" r:id="rId172"/>
    <p:sldId id="337" r:id="rId173"/>
    <p:sldId id="912" r:id="rId174"/>
    <p:sldId id="913" r:id="rId175"/>
    <p:sldId id="914" r:id="rId176"/>
    <p:sldId id="283" r:id="rId177"/>
    <p:sldId id="284" r:id="rId178"/>
    <p:sldId id="915" r:id="rId179"/>
    <p:sldId id="916" r:id="rId180"/>
    <p:sldId id="917" r:id="rId181"/>
    <p:sldId id="290" r:id="rId182"/>
    <p:sldId id="876" r:id="rId183"/>
    <p:sldId id="865" r:id="rId184"/>
    <p:sldId id="875" r:id="rId185"/>
    <p:sldId id="877" r:id="rId186"/>
    <p:sldId id="878" r:id="rId187"/>
    <p:sldId id="611" r:id="rId188"/>
    <p:sldId id="879" r:id="rId189"/>
    <p:sldId id="880" r:id="rId190"/>
    <p:sldId id="918" r:id="rId191"/>
    <p:sldId id="687" r:id="rId192"/>
    <p:sldId id="851" r:id="rId193"/>
    <p:sldId id="259" r:id="rId194"/>
    <p:sldId id="919" r:id="rId195"/>
    <p:sldId id="920" r:id="rId196"/>
    <p:sldId id="921" r:id="rId197"/>
    <p:sldId id="306" r:id="rId198"/>
    <p:sldId id="303" r:id="rId199"/>
    <p:sldId id="922" r:id="rId200"/>
    <p:sldId id="923" r:id="rId201"/>
    <p:sldId id="924" r:id="rId202"/>
    <p:sldId id="840" r:id="rId203"/>
    <p:sldId id="925" r:id="rId204"/>
    <p:sldId id="926" r:id="rId205"/>
    <p:sldId id="927" r:id="rId206"/>
    <p:sldId id="928" r:id="rId207"/>
    <p:sldId id="849" r:id="rId208"/>
    <p:sldId id="850" r:id="rId209"/>
    <p:sldId id="852" r:id="rId210"/>
    <p:sldId id="931" r:id="rId211"/>
    <p:sldId id="932" r:id="rId212"/>
    <p:sldId id="933" r:id="rId213"/>
    <p:sldId id="934" r:id="rId214"/>
    <p:sldId id="935" r:id="rId215"/>
    <p:sldId id="936" r:id="rId216"/>
    <p:sldId id="937" r:id="rId217"/>
    <p:sldId id="938" r:id="rId218"/>
    <p:sldId id="854" r:id="rId219"/>
    <p:sldId id="279" r:id="rId220"/>
    <p:sldId id="278" r:id="rId221"/>
    <p:sldId id="301" r:id="rId222"/>
    <p:sldId id="939" r:id="rId223"/>
    <p:sldId id="940" r:id="rId224"/>
    <p:sldId id="941" r:id="rId225"/>
    <p:sldId id="942" r:id="rId226"/>
    <p:sldId id="943" r:id="rId227"/>
    <p:sldId id="944" r:id="rId228"/>
    <p:sldId id="308" r:id="rId229"/>
    <p:sldId id="891" r:id="rId230"/>
    <p:sldId id="298" r:id="rId231"/>
    <p:sldId id="892" r:id="rId232"/>
    <p:sldId id="945" r:id="rId233"/>
    <p:sldId id="843" r:id="rId234"/>
    <p:sldId id="946" r:id="rId235"/>
    <p:sldId id="947" r:id="rId236"/>
    <p:sldId id="948" r:id="rId237"/>
    <p:sldId id="949" r:id="rId238"/>
    <p:sldId id="950" r:id="rId239"/>
    <p:sldId id="706" r:id="rId240"/>
    <p:sldId id="705" r:id="rId241"/>
    <p:sldId id="951" r:id="rId242"/>
    <p:sldId id="683" r:id="rId243"/>
    <p:sldId id="664" r:id="rId244"/>
    <p:sldId id="674" r:id="rId245"/>
    <p:sldId id="692" r:id="rId246"/>
    <p:sldId id="693" r:id="rId247"/>
    <p:sldId id="703" r:id="rId248"/>
    <p:sldId id="696" r:id="rId249"/>
    <p:sldId id="697" r:id="rId250"/>
    <p:sldId id="952" r:id="rId251"/>
    <p:sldId id="953" r:id="rId252"/>
    <p:sldId id="954" r:id="rId253"/>
    <p:sldId id="955" r:id="rId254"/>
    <p:sldId id="956" r:id="rId255"/>
    <p:sldId id="957" r:id="rId256"/>
    <p:sldId id="506" r:id="rId257"/>
    <p:sldId id="958" r:id="rId258"/>
    <p:sldId id="959" r:id="rId259"/>
    <p:sldId id="960" r:id="rId260"/>
    <p:sldId id="389" r:id="rId261"/>
    <p:sldId id="390" r:id="rId2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FFC1C1"/>
    <a:srgbClr val="4496C1"/>
    <a:srgbClr val="9A1865"/>
    <a:srgbClr val="9DC3E6"/>
    <a:srgbClr val="E7E6E6"/>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6EA05-847B-4ED1-BF6A-4096E9A27927}" v="4" dt="2025-06-27T10:35:24.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1970" autoAdjust="0"/>
  </p:normalViewPr>
  <p:slideViewPr>
    <p:cSldViewPr snapToGrid="0">
      <p:cViewPr varScale="1">
        <p:scale>
          <a:sx n="72" d="100"/>
          <a:sy n="72" d="100"/>
        </p:scale>
        <p:origin x="97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microsoft.com/office/2015/10/relationships/revisionInfo" Target="revisionInfo.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theme" Target="theme/theme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notesMaster" Target="notesMasters/notesMaster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presProps" Target="pres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Carr" userId="c52b9155-e0cd-4c6b-8a53-62456c494033" providerId="ADAL" clId="{98F562B6-D480-47B6-BA14-CF0227B5A735}"/>
    <pc:docChg chg="custSel addSld delSld modSld">
      <pc:chgData name="Hayley Carr" userId="c52b9155-e0cd-4c6b-8a53-62456c494033" providerId="ADAL" clId="{98F562B6-D480-47B6-BA14-CF0227B5A735}" dt="2025-03-03T11:49:09.511" v="91" actId="6549"/>
      <pc:docMkLst>
        <pc:docMk/>
      </pc:docMkLst>
      <pc:sldChg chg="add">
        <pc:chgData name="Hayley Carr" userId="c52b9155-e0cd-4c6b-8a53-62456c494033" providerId="ADAL" clId="{98F562B6-D480-47B6-BA14-CF0227B5A735}" dt="2025-03-03T11:43:47.524" v="26"/>
        <pc:sldMkLst>
          <pc:docMk/>
          <pc:sldMk cId="2208369901" sldId="259"/>
        </pc:sldMkLst>
      </pc:sldChg>
      <pc:sldChg chg="modNotesTx">
        <pc:chgData name="Hayley Carr" userId="c52b9155-e0cd-4c6b-8a53-62456c494033" providerId="ADAL" clId="{98F562B6-D480-47B6-BA14-CF0227B5A735}" dt="2025-03-03T11:49:03.976" v="90" actId="6549"/>
        <pc:sldMkLst>
          <pc:docMk/>
          <pc:sldMk cId="4290015876" sldId="260"/>
        </pc:sldMkLst>
      </pc:sldChg>
      <pc:sldChg chg="add">
        <pc:chgData name="Hayley Carr" userId="c52b9155-e0cd-4c6b-8a53-62456c494033" providerId="ADAL" clId="{98F562B6-D480-47B6-BA14-CF0227B5A735}" dt="2025-03-03T11:43:05.138" v="21"/>
        <pc:sldMkLst>
          <pc:docMk/>
          <pc:sldMk cId="3187205748" sldId="261"/>
        </pc:sldMkLst>
      </pc:sldChg>
      <pc:sldChg chg="add">
        <pc:chgData name="Hayley Carr" userId="c52b9155-e0cd-4c6b-8a53-62456c494033" providerId="ADAL" clId="{98F562B6-D480-47B6-BA14-CF0227B5A735}" dt="2025-03-03T11:43:05.138" v="21"/>
        <pc:sldMkLst>
          <pc:docMk/>
          <pc:sldMk cId="3010454308" sldId="263"/>
        </pc:sldMkLst>
      </pc:sldChg>
      <pc:sldChg chg="add del">
        <pc:chgData name="Hayley Carr" userId="c52b9155-e0cd-4c6b-8a53-62456c494033" providerId="ADAL" clId="{98F562B6-D480-47B6-BA14-CF0227B5A735}" dt="2025-03-03T11:42:38.539" v="18" actId="47"/>
        <pc:sldMkLst>
          <pc:docMk/>
          <pc:sldMk cId="212264885" sldId="265"/>
        </pc:sldMkLst>
      </pc:sldChg>
      <pc:sldChg chg="add">
        <pc:chgData name="Hayley Carr" userId="c52b9155-e0cd-4c6b-8a53-62456c494033" providerId="ADAL" clId="{98F562B6-D480-47B6-BA14-CF0227B5A735}" dt="2025-03-03T11:43:05.138" v="21"/>
        <pc:sldMkLst>
          <pc:docMk/>
          <pc:sldMk cId="532586857" sldId="265"/>
        </pc:sldMkLst>
      </pc:sldChg>
      <pc:sldChg chg="add">
        <pc:chgData name="Hayley Carr" userId="c52b9155-e0cd-4c6b-8a53-62456c494033" providerId="ADAL" clId="{98F562B6-D480-47B6-BA14-CF0227B5A735}" dt="2025-03-03T11:41:19.863" v="0"/>
        <pc:sldMkLst>
          <pc:docMk/>
          <pc:sldMk cId="3754494656" sldId="266"/>
        </pc:sldMkLst>
      </pc:sldChg>
      <pc:sldChg chg="add">
        <pc:chgData name="Hayley Carr" userId="c52b9155-e0cd-4c6b-8a53-62456c494033" providerId="ADAL" clId="{98F562B6-D480-47B6-BA14-CF0227B5A735}" dt="2025-03-03T11:43:05.138" v="21"/>
        <pc:sldMkLst>
          <pc:docMk/>
          <pc:sldMk cId="923382866" sldId="267"/>
        </pc:sldMkLst>
      </pc:sldChg>
      <pc:sldChg chg="add">
        <pc:chgData name="Hayley Carr" userId="c52b9155-e0cd-4c6b-8a53-62456c494033" providerId="ADAL" clId="{98F562B6-D480-47B6-BA14-CF0227B5A735}" dt="2025-03-03T11:41:19.863" v="0"/>
        <pc:sldMkLst>
          <pc:docMk/>
          <pc:sldMk cId="1775292497" sldId="268"/>
        </pc:sldMkLst>
      </pc:sldChg>
      <pc:sldChg chg="modNotesTx">
        <pc:chgData name="Hayley Carr" userId="c52b9155-e0cd-4c6b-8a53-62456c494033" providerId="ADAL" clId="{98F562B6-D480-47B6-BA14-CF0227B5A735}" dt="2025-03-03T11:48:52.105" v="86" actId="6549"/>
        <pc:sldMkLst>
          <pc:docMk/>
          <pc:sldMk cId="1932828191" sldId="271"/>
        </pc:sldMkLst>
      </pc:sldChg>
      <pc:sldChg chg="modNotesTx">
        <pc:chgData name="Hayley Carr" userId="c52b9155-e0cd-4c6b-8a53-62456c494033" providerId="ADAL" clId="{98F562B6-D480-47B6-BA14-CF0227B5A735}" dt="2025-03-03T11:48:49.033" v="84" actId="6549"/>
        <pc:sldMkLst>
          <pc:docMk/>
          <pc:sldMk cId="2863068500" sldId="272"/>
        </pc:sldMkLst>
      </pc:sldChg>
      <pc:sldChg chg="modNotesTx">
        <pc:chgData name="Hayley Carr" userId="c52b9155-e0cd-4c6b-8a53-62456c494033" providerId="ADAL" clId="{98F562B6-D480-47B6-BA14-CF0227B5A735}" dt="2025-03-03T11:48:47.143" v="83" actId="6549"/>
        <pc:sldMkLst>
          <pc:docMk/>
          <pc:sldMk cId="821528673" sldId="273"/>
        </pc:sldMkLst>
      </pc:sldChg>
      <pc:sldChg chg="add modNotesTx">
        <pc:chgData name="Hayley Carr" userId="c52b9155-e0cd-4c6b-8a53-62456c494033" providerId="ADAL" clId="{98F562B6-D480-47B6-BA14-CF0227B5A735}" dt="2025-03-03T11:46:37.032" v="52" actId="6549"/>
        <pc:sldMkLst>
          <pc:docMk/>
          <pc:sldMk cId="3263890514" sldId="275"/>
        </pc:sldMkLst>
      </pc:sldChg>
      <pc:sldChg chg="add">
        <pc:chgData name="Hayley Carr" userId="c52b9155-e0cd-4c6b-8a53-62456c494033" providerId="ADAL" clId="{98F562B6-D480-47B6-BA14-CF0227B5A735}" dt="2025-03-03T11:42:33.830" v="15"/>
        <pc:sldMkLst>
          <pc:docMk/>
          <pc:sldMk cId="2964917818" sldId="276"/>
        </pc:sldMkLst>
      </pc:sldChg>
      <pc:sldChg chg="add">
        <pc:chgData name="Hayley Carr" userId="c52b9155-e0cd-4c6b-8a53-62456c494033" providerId="ADAL" clId="{98F562B6-D480-47B6-BA14-CF0227B5A735}" dt="2025-03-03T11:43:05.138" v="21"/>
        <pc:sldMkLst>
          <pc:docMk/>
          <pc:sldMk cId="3316373023" sldId="277"/>
        </pc:sldMkLst>
      </pc:sldChg>
      <pc:sldChg chg="add">
        <pc:chgData name="Hayley Carr" userId="c52b9155-e0cd-4c6b-8a53-62456c494033" providerId="ADAL" clId="{98F562B6-D480-47B6-BA14-CF0227B5A735}" dt="2025-03-03T11:43:47.524" v="26"/>
        <pc:sldMkLst>
          <pc:docMk/>
          <pc:sldMk cId="2336626444" sldId="278"/>
        </pc:sldMkLst>
      </pc:sldChg>
      <pc:sldChg chg="add">
        <pc:chgData name="Hayley Carr" userId="c52b9155-e0cd-4c6b-8a53-62456c494033" providerId="ADAL" clId="{98F562B6-D480-47B6-BA14-CF0227B5A735}" dt="2025-03-03T11:43:47.524" v="26"/>
        <pc:sldMkLst>
          <pc:docMk/>
          <pc:sldMk cId="1089412982" sldId="279"/>
        </pc:sldMkLst>
      </pc:sldChg>
      <pc:sldChg chg="add">
        <pc:chgData name="Hayley Carr" userId="c52b9155-e0cd-4c6b-8a53-62456c494033" providerId="ADAL" clId="{98F562B6-D480-47B6-BA14-CF0227B5A735}" dt="2025-03-03T11:41:19.863" v="0"/>
        <pc:sldMkLst>
          <pc:docMk/>
          <pc:sldMk cId="439248398" sldId="280"/>
        </pc:sldMkLst>
      </pc:sldChg>
      <pc:sldChg chg="add">
        <pc:chgData name="Hayley Carr" userId="c52b9155-e0cd-4c6b-8a53-62456c494033" providerId="ADAL" clId="{98F562B6-D480-47B6-BA14-CF0227B5A735}" dt="2025-03-03T11:42:33.830" v="15"/>
        <pc:sldMkLst>
          <pc:docMk/>
          <pc:sldMk cId="184193215" sldId="282"/>
        </pc:sldMkLst>
      </pc:sldChg>
      <pc:sldChg chg="add">
        <pc:chgData name="Hayley Carr" userId="c52b9155-e0cd-4c6b-8a53-62456c494033" providerId="ADAL" clId="{98F562B6-D480-47B6-BA14-CF0227B5A735}" dt="2025-03-03T11:43:27.828" v="24"/>
        <pc:sldMkLst>
          <pc:docMk/>
          <pc:sldMk cId="2894994486" sldId="283"/>
        </pc:sldMkLst>
      </pc:sldChg>
      <pc:sldChg chg="add">
        <pc:chgData name="Hayley Carr" userId="c52b9155-e0cd-4c6b-8a53-62456c494033" providerId="ADAL" clId="{98F562B6-D480-47B6-BA14-CF0227B5A735}" dt="2025-03-03T11:43:27.828" v="24"/>
        <pc:sldMkLst>
          <pc:docMk/>
          <pc:sldMk cId="3249670239" sldId="284"/>
        </pc:sldMkLst>
      </pc:sldChg>
      <pc:sldChg chg="add modNotesTx">
        <pc:chgData name="Hayley Carr" userId="c52b9155-e0cd-4c6b-8a53-62456c494033" providerId="ADAL" clId="{98F562B6-D480-47B6-BA14-CF0227B5A735}" dt="2025-03-03T11:46:46.936" v="56" actId="6549"/>
        <pc:sldMkLst>
          <pc:docMk/>
          <pc:sldMk cId="4076314823" sldId="285"/>
        </pc:sldMkLst>
      </pc:sldChg>
      <pc:sldChg chg="add">
        <pc:chgData name="Hayley Carr" userId="c52b9155-e0cd-4c6b-8a53-62456c494033" providerId="ADAL" clId="{98F562B6-D480-47B6-BA14-CF0227B5A735}" dt="2025-03-03T11:41:19.863" v="0"/>
        <pc:sldMkLst>
          <pc:docMk/>
          <pc:sldMk cId="1892811556" sldId="286"/>
        </pc:sldMkLst>
      </pc:sldChg>
      <pc:sldChg chg="add modNotesTx">
        <pc:chgData name="Hayley Carr" userId="c52b9155-e0cd-4c6b-8a53-62456c494033" providerId="ADAL" clId="{98F562B6-D480-47B6-BA14-CF0227B5A735}" dt="2025-03-03T11:46:39.936" v="53" actId="6549"/>
        <pc:sldMkLst>
          <pc:docMk/>
          <pc:sldMk cId="404559489" sldId="287"/>
        </pc:sldMkLst>
      </pc:sldChg>
      <pc:sldChg chg="add del">
        <pc:chgData name="Hayley Carr" userId="c52b9155-e0cd-4c6b-8a53-62456c494033" providerId="ADAL" clId="{98F562B6-D480-47B6-BA14-CF0227B5A735}" dt="2025-03-03T11:41:37.075" v="4" actId="47"/>
        <pc:sldMkLst>
          <pc:docMk/>
          <pc:sldMk cId="3823374024" sldId="287"/>
        </pc:sldMkLst>
      </pc:sldChg>
      <pc:sldChg chg="add">
        <pc:chgData name="Hayley Carr" userId="c52b9155-e0cd-4c6b-8a53-62456c494033" providerId="ADAL" clId="{98F562B6-D480-47B6-BA14-CF0227B5A735}" dt="2025-03-03T11:41:19.863" v="0"/>
        <pc:sldMkLst>
          <pc:docMk/>
          <pc:sldMk cId="4112095182" sldId="288"/>
        </pc:sldMkLst>
      </pc:sldChg>
      <pc:sldChg chg="add">
        <pc:chgData name="Hayley Carr" userId="c52b9155-e0cd-4c6b-8a53-62456c494033" providerId="ADAL" clId="{98F562B6-D480-47B6-BA14-CF0227B5A735}" dt="2025-03-03T11:41:19.863" v="0"/>
        <pc:sldMkLst>
          <pc:docMk/>
          <pc:sldMk cId="1643442404" sldId="289"/>
        </pc:sldMkLst>
      </pc:sldChg>
      <pc:sldChg chg="add">
        <pc:chgData name="Hayley Carr" userId="c52b9155-e0cd-4c6b-8a53-62456c494033" providerId="ADAL" clId="{98F562B6-D480-47B6-BA14-CF0227B5A735}" dt="2025-03-03T11:43:27.828" v="24"/>
        <pc:sldMkLst>
          <pc:docMk/>
          <pc:sldMk cId="3922745778" sldId="290"/>
        </pc:sldMkLst>
      </pc:sldChg>
      <pc:sldChg chg="add">
        <pc:chgData name="Hayley Carr" userId="c52b9155-e0cd-4c6b-8a53-62456c494033" providerId="ADAL" clId="{98F562B6-D480-47B6-BA14-CF0227B5A735}" dt="2025-03-03T11:41:19.863" v="0"/>
        <pc:sldMkLst>
          <pc:docMk/>
          <pc:sldMk cId="358907859" sldId="291"/>
        </pc:sldMkLst>
      </pc:sldChg>
      <pc:sldChg chg="add modNotesTx">
        <pc:chgData name="Hayley Carr" userId="c52b9155-e0cd-4c6b-8a53-62456c494033" providerId="ADAL" clId="{98F562B6-D480-47B6-BA14-CF0227B5A735}" dt="2025-03-03T11:46:55.792" v="58" actId="6549"/>
        <pc:sldMkLst>
          <pc:docMk/>
          <pc:sldMk cId="4266090307" sldId="292"/>
        </pc:sldMkLst>
      </pc:sldChg>
      <pc:sldChg chg="add">
        <pc:chgData name="Hayley Carr" userId="c52b9155-e0cd-4c6b-8a53-62456c494033" providerId="ADAL" clId="{98F562B6-D480-47B6-BA14-CF0227B5A735}" dt="2025-03-03T11:41:19.863" v="0"/>
        <pc:sldMkLst>
          <pc:docMk/>
          <pc:sldMk cId="4050096270" sldId="293"/>
        </pc:sldMkLst>
      </pc:sldChg>
      <pc:sldChg chg="add">
        <pc:chgData name="Hayley Carr" userId="c52b9155-e0cd-4c6b-8a53-62456c494033" providerId="ADAL" clId="{98F562B6-D480-47B6-BA14-CF0227B5A735}" dt="2025-03-03T11:42:33.830" v="15"/>
        <pc:sldMkLst>
          <pc:docMk/>
          <pc:sldMk cId="0" sldId="294"/>
        </pc:sldMkLst>
      </pc:sldChg>
      <pc:sldChg chg="add modNotesTx">
        <pc:chgData name="Hayley Carr" userId="c52b9155-e0cd-4c6b-8a53-62456c494033" providerId="ADAL" clId="{98F562B6-D480-47B6-BA14-CF0227B5A735}" dt="2025-03-03T11:48:22.519" v="77" actId="6549"/>
        <pc:sldMkLst>
          <pc:docMk/>
          <pc:sldMk cId="2338825735" sldId="295"/>
        </pc:sldMkLst>
      </pc:sldChg>
      <pc:sldChg chg="add">
        <pc:chgData name="Hayley Carr" userId="c52b9155-e0cd-4c6b-8a53-62456c494033" providerId="ADAL" clId="{98F562B6-D480-47B6-BA14-CF0227B5A735}" dt="2025-03-03T11:44:17.122" v="29"/>
        <pc:sldMkLst>
          <pc:docMk/>
          <pc:sldMk cId="3472487956" sldId="298"/>
        </pc:sldMkLst>
      </pc:sldChg>
      <pc:sldChg chg="add modNotesTx">
        <pc:chgData name="Hayley Carr" userId="c52b9155-e0cd-4c6b-8a53-62456c494033" providerId="ADAL" clId="{98F562B6-D480-47B6-BA14-CF0227B5A735}" dt="2025-03-03T11:46:12.046" v="48" actId="6549"/>
        <pc:sldMkLst>
          <pc:docMk/>
          <pc:sldMk cId="2230266602" sldId="299"/>
        </pc:sldMkLst>
      </pc:sldChg>
      <pc:sldChg chg="add">
        <pc:chgData name="Hayley Carr" userId="c52b9155-e0cd-4c6b-8a53-62456c494033" providerId="ADAL" clId="{98F562B6-D480-47B6-BA14-CF0227B5A735}" dt="2025-03-03T11:43:05.138" v="21"/>
        <pc:sldMkLst>
          <pc:docMk/>
          <pc:sldMk cId="1830690397" sldId="300"/>
        </pc:sldMkLst>
      </pc:sldChg>
      <pc:sldChg chg="add">
        <pc:chgData name="Hayley Carr" userId="c52b9155-e0cd-4c6b-8a53-62456c494033" providerId="ADAL" clId="{98F562B6-D480-47B6-BA14-CF0227B5A735}" dt="2025-03-03T11:43:47.524" v="26"/>
        <pc:sldMkLst>
          <pc:docMk/>
          <pc:sldMk cId="3941275469" sldId="301"/>
        </pc:sldMkLst>
      </pc:sldChg>
      <pc:sldChg chg="add">
        <pc:chgData name="Hayley Carr" userId="c52b9155-e0cd-4c6b-8a53-62456c494033" providerId="ADAL" clId="{98F562B6-D480-47B6-BA14-CF0227B5A735}" dt="2025-03-03T11:43:47.524" v="26"/>
        <pc:sldMkLst>
          <pc:docMk/>
          <pc:sldMk cId="1884017359" sldId="303"/>
        </pc:sldMkLst>
      </pc:sldChg>
      <pc:sldChg chg="add">
        <pc:chgData name="Hayley Carr" userId="c52b9155-e0cd-4c6b-8a53-62456c494033" providerId="ADAL" clId="{98F562B6-D480-47B6-BA14-CF0227B5A735}" dt="2025-03-03T11:43:47.524" v="26"/>
        <pc:sldMkLst>
          <pc:docMk/>
          <pc:sldMk cId="2416783272" sldId="306"/>
        </pc:sldMkLst>
      </pc:sldChg>
      <pc:sldChg chg="add">
        <pc:chgData name="Hayley Carr" userId="c52b9155-e0cd-4c6b-8a53-62456c494033" providerId="ADAL" clId="{98F562B6-D480-47B6-BA14-CF0227B5A735}" dt="2025-03-03T11:44:17.122" v="29"/>
        <pc:sldMkLst>
          <pc:docMk/>
          <pc:sldMk cId="3645023447" sldId="308"/>
        </pc:sldMkLst>
      </pc:sldChg>
      <pc:sldChg chg="modSp add mod">
        <pc:chgData name="Hayley Carr" userId="c52b9155-e0cd-4c6b-8a53-62456c494033" providerId="ADAL" clId="{98F562B6-D480-47B6-BA14-CF0227B5A735}" dt="2025-03-03T11:43:05.236" v="23" actId="27636"/>
        <pc:sldMkLst>
          <pc:docMk/>
          <pc:sldMk cId="3260392920" sldId="335"/>
        </pc:sldMkLst>
      </pc:sldChg>
      <pc:sldChg chg="add modNotesTx">
        <pc:chgData name="Hayley Carr" userId="c52b9155-e0cd-4c6b-8a53-62456c494033" providerId="ADAL" clId="{98F562B6-D480-47B6-BA14-CF0227B5A735}" dt="2025-03-03T11:46:21.424" v="50" actId="6549"/>
        <pc:sldMkLst>
          <pc:docMk/>
          <pc:sldMk cId="1348004619" sldId="336"/>
        </pc:sldMkLst>
      </pc:sldChg>
      <pc:sldChg chg="add modNotesTx">
        <pc:chgData name="Hayley Carr" userId="c52b9155-e0cd-4c6b-8a53-62456c494033" providerId="ADAL" clId="{98F562B6-D480-47B6-BA14-CF0227B5A735}" dt="2025-03-03T11:46:09.265" v="47" actId="6549"/>
        <pc:sldMkLst>
          <pc:docMk/>
          <pc:sldMk cId="1337108823" sldId="337"/>
        </pc:sldMkLst>
      </pc:sldChg>
      <pc:sldChg chg="add modNotesTx">
        <pc:chgData name="Hayley Carr" userId="c52b9155-e0cd-4c6b-8a53-62456c494033" providerId="ADAL" clId="{98F562B6-D480-47B6-BA14-CF0227B5A735}" dt="2025-03-03T11:48:10.195" v="75" actId="6549"/>
        <pc:sldMkLst>
          <pc:docMk/>
          <pc:sldMk cId="1347039140" sldId="356"/>
        </pc:sldMkLst>
      </pc:sldChg>
      <pc:sldChg chg="del">
        <pc:chgData name="Hayley Carr" userId="c52b9155-e0cd-4c6b-8a53-62456c494033" providerId="ADAL" clId="{98F562B6-D480-47B6-BA14-CF0227B5A735}" dt="2025-03-03T11:41:24.662" v="1" actId="47"/>
        <pc:sldMkLst>
          <pc:docMk/>
          <pc:sldMk cId="3213104775" sldId="414"/>
        </pc:sldMkLst>
      </pc:sldChg>
      <pc:sldChg chg="add">
        <pc:chgData name="Hayley Carr" userId="c52b9155-e0cd-4c6b-8a53-62456c494033" providerId="ADAL" clId="{98F562B6-D480-47B6-BA14-CF0227B5A735}" dt="2025-03-03T11:41:19.863" v="0"/>
        <pc:sldMkLst>
          <pc:docMk/>
          <pc:sldMk cId="2066732100" sldId="423"/>
        </pc:sldMkLst>
      </pc:sldChg>
      <pc:sldChg chg="modNotesTx">
        <pc:chgData name="Hayley Carr" userId="c52b9155-e0cd-4c6b-8a53-62456c494033" providerId="ADAL" clId="{98F562B6-D480-47B6-BA14-CF0227B5A735}" dt="2025-03-03T11:49:09.511" v="91" actId="6549"/>
        <pc:sldMkLst>
          <pc:docMk/>
          <pc:sldMk cId="3550631984" sldId="456"/>
        </pc:sldMkLst>
      </pc:sldChg>
      <pc:sldChg chg="del">
        <pc:chgData name="Hayley Carr" userId="c52b9155-e0cd-4c6b-8a53-62456c494033" providerId="ADAL" clId="{98F562B6-D480-47B6-BA14-CF0227B5A735}" dt="2025-03-03T11:41:31.094" v="2" actId="47"/>
        <pc:sldMkLst>
          <pc:docMk/>
          <pc:sldMk cId="480836063" sldId="459"/>
        </pc:sldMkLst>
      </pc:sldChg>
      <pc:sldChg chg="add">
        <pc:chgData name="Hayley Carr" userId="c52b9155-e0cd-4c6b-8a53-62456c494033" providerId="ADAL" clId="{98F562B6-D480-47B6-BA14-CF0227B5A735}" dt="2025-03-03T11:41:19.863" v="0"/>
        <pc:sldMkLst>
          <pc:docMk/>
          <pc:sldMk cId="2635928948" sldId="465"/>
        </pc:sldMkLst>
      </pc:sldChg>
      <pc:sldChg chg="modNotesTx">
        <pc:chgData name="Hayley Carr" userId="c52b9155-e0cd-4c6b-8a53-62456c494033" providerId="ADAL" clId="{98F562B6-D480-47B6-BA14-CF0227B5A735}" dt="2025-03-03T11:48:40.115" v="81" actId="6549"/>
        <pc:sldMkLst>
          <pc:docMk/>
          <pc:sldMk cId="27088595" sldId="466"/>
        </pc:sldMkLst>
      </pc:sldChg>
      <pc:sldChg chg="modNotesTx">
        <pc:chgData name="Hayley Carr" userId="c52b9155-e0cd-4c6b-8a53-62456c494033" providerId="ADAL" clId="{98F562B6-D480-47B6-BA14-CF0227B5A735}" dt="2025-03-03T11:48:57.777" v="88" actId="6549"/>
        <pc:sldMkLst>
          <pc:docMk/>
          <pc:sldMk cId="4291905290" sldId="467"/>
        </pc:sldMkLst>
      </pc:sldChg>
      <pc:sldChg chg="del">
        <pc:chgData name="Hayley Carr" userId="c52b9155-e0cd-4c6b-8a53-62456c494033" providerId="ADAL" clId="{98F562B6-D480-47B6-BA14-CF0227B5A735}" dt="2025-03-03T11:41:24.662" v="1" actId="47"/>
        <pc:sldMkLst>
          <pc:docMk/>
          <pc:sldMk cId="1438384771" sldId="468"/>
        </pc:sldMkLst>
      </pc:sldChg>
      <pc:sldChg chg="modNotesTx">
        <pc:chgData name="Hayley Carr" userId="c52b9155-e0cd-4c6b-8a53-62456c494033" providerId="ADAL" clId="{98F562B6-D480-47B6-BA14-CF0227B5A735}" dt="2025-03-03T11:48:42.683" v="82" actId="6549"/>
        <pc:sldMkLst>
          <pc:docMk/>
          <pc:sldMk cId="3690391746" sldId="469"/>
        </pc:sldMkLst>
      </pc:sldChg>
      <pc:sldChg chg="modNotesTx">
        <pc:chgData name="Hayley Carr" userId="c52b9155-e0cd-4c6b-8a53-62456c494033" providerId="ADAL" clId="{98F562B6-D480-47B6-BA14-CF0227B5A735}" dt="2025-03-03T11:49:01.970" v="89" actId="6549"/>
        <pc:sldMkLst>
          <pc:docMk/>
          <pc:sldMk cId="3148618690" sldId="473"/>
        </pc:sldMkLst>
      </pc:sldChg>
      <pc:sldChg chg="add">
        <pc:chgData name="Hayley Carr" userId="c52b9155-e0cd-4c6b-8a53-62456c494033" providerId="ADAL" clId="{98F562B6-D480-47B6-BA14-CF0227B5A735}" dt="2025-03-03T11:41:19.863" v="0"/>
        <pc:sldMkLst>
          <pc:docMk/>
          <pc:sldMk cId="1356957032" sldId="474"/>
        </pc:sldMkLst>
      </pc:sldChg>
      <pc:sldChg chg="add del">
        <pc:chgData name="Hayley Carr" userId="c52b9155-e0cd-4c6b-8a53-62456c494033" providerId="ADAL" clId="{98F562B6-D480-47B6-BA14-CF0227B5A735}" dt="2025-03-03T11:42:15.467" v="11" actId="47"/>
        <pc:sldMkLst>
          <pc:docMk/>
          <pc:sldMk cId="3868138587" sldId="489"/>
        </pc:sldMkLst>
      </pc:sldChg>
      <pc:sldChg chg="add">
        <pc:chgData name="Hayley Carr" userId="c52b9155-e0cd-4c6b-8a53-62456c494033" providerId="ADAL" clId="{98F562B6-D480-47B6-BA14-CF0227B5A735}" dt="2025-03-03T11:41:19.863" v="0"/>
        <pc:sldMkLst>
          <pc:docMk/>
          <pc:sldMk cId="1279861689" sldId="490"/>
        </pc:sldMkLst>
      </pc:sldChg>
      <pc:sldChg chg="add modNotesTx">
        <pc:chgData name="Hayley Carr" userId="c52b9155-e0cd-4c6b-8a53-62456c494033" providerId="ADAL" clId="{98F562B6-D480-47B6-BA14-CF0227B5A735}" dt="2025-03-03T11:48:32.703" v="79" actId="6549"/>
        <pc:sldMkLst>
          <pc:docMk/>
          <pc:sldMk cId="3756672384" sldId="503"/>
        </pc:sldMkLst>
      </pc:sldChg>
      <pc:sldChg chg="add">
        <pc:chgData name="Hayley Carr" userId="c52b9155-e0cd-4c6b-8a53-62456c494033" providerId="ADAL" clId="{98F562B6-D480-47B6-BA14-CF0227B5A735}" dt="2025-03-03T11:41:19.863" v="0"/>
        <pc:sldMkLst>
          <pc:docMk/>
          <pc:sldMk cId="2714038906" sldId="505"/>
        </pc:sldMkLst>
      </pc:sldChg>
      <pc:sldChg chg="add modNotesTx">
        <pc:chgData name="Hayley Carr" userId="c52b9155-e0cd-4c6b-8a53-62456c494033" providerId="ADAL" clId="{98F562B6-D480-47B6-BA14-CF0227B5A735}" dt="2025-03-03T11:44:52.240" v="32" actId="6549"/>
        <pc:sldMkLst>
          <pc:docMk/>
          <pc:sldMk cId="1102934550" sldId="506"/>
        </pc:sldMkLst>
      </pc:sldChg>
      <pc:sldChg chg="add">
        <pc:chgData name="Hayley Carr" userId="c52b9155-e0cd-4c6b-8a53-62456c494033" providerId="ADAL" clId="{98F562B6-D480-47B6-BA14-CF0227B5A735}" dt="2025-03-03T11:41:19.863" v="0"/>
        <pc:sldMkLst>
          <pc:docMk/>
          <pc:sldMk cId="2641794864" sldId="507"/>
        </pc:sldMkLst>
      </pc:sldChg>
      <pc:sldChg chg="add">
        <pc:chgData name="Hayley Carr" userId="c52b9155-e0cd-4c6b-8a53-62456c494033" providerId="ADAL" clId="{98F562B6-D480-47B6-BA14-CF0227B5A735}" dt="2025-03-03T11:41:19.863" v="0"/>
        <pc:sldMkLst>
          <pc:docMk/>
          <pc:sldMk cId="1534088233" sldId="511"/>
        </pc:sldMkLst>
      </pc:sldChg>
      <pc:sldChg chg="add">
        <pc:chgData name="Hayley Carr" userId="c52b9155-e0cd-4c6b-8a53-62456c494033" providerId="ADAL" clId="{98F562B6-D480-47B6-BA14-CF0227B5A735}" dt="2025-03-03T11:41:19.863" v="0"/>
        <pc:sldMkLst>
          <pc:docMk/>
          <pc:sldMk cId="1592699314" sldId="512"/>
        </pc:sldMkLst>
      </pc:sldChg>
      <pc:sldChg chg="add">
        <pc:chgData name="Hayley Carr" userId="c52b9155-e0cd-4c6b-8a53-62456c494033" providerId="ADAL" clId="{98F562B6-D480-47B6-BA14-CF0227B5A735}" dt="2025-03-03T11:41:19.863" v="0"/>
        <pc:sldMkLst>
          <pc:docMk/>
          <pc:sldMk cId="380844834" sldId="513"/>
        </pc:sldMkLst>
      </pc:sldChg>
      <pc:sldChg chg="add">
        <pc:chgData name="Hayley Carr" userId="c52b9155-e0cd-4c6b-8a53-62456c494033" providerId="ADAL" clId="{98F562B6-D480-47B6-BA14-CF0227B5A735}" dt="2025-03-03T11:41:19.863" v="0"/>
        <pc:sldMkLst>
          <pc:docMk/>
          <pc:sldMk cId="4141710861" sldId="514"/>
        </pc:sldMkLst>
      </pc:sldChg>
      <pc:sldChg chg="add">
        <pc:chgData name="Hayley Carr" userId="c52b9155-e0cd-4c6b-8a53-62456c494033" providerId="ADAL" clId="{98F562B6-D480-47B6-BA14-CF0227B5A735}" dt="2025-03-03T11:41:19.863" v="0"/>
        <pc:sldMkLst>
          <pc:docMk/>
          <pc:sldMk cId="3609197629" sldId="515"/>
        </pc:sldMkLst>
      </pc:sldChg>
      <pc:sldChg chg="add">
        <pc:chgData name="Hayley Carr" userId="c52b9155-e0cd-4c6b-8a53-62456c494033" providerId="ADAL" clId="{98F562B6-D480-47B6-BA14-CF0227B5A735}" dt="2025-03-03T11:41:55.668" v="6"/>
        <pc:sldMkLst>
          <pc:docMk/>
          <pc:sldMk cId="2284012750" sldId="517"/>
        </pc:sldMkLst>
      </pc:sldChg>
      <pc:sldChg chg="add">
        <pc:chgData name="Hayley Carr" userId="c52b9155-e0cd-4c6b-8a53-62456c494033" providerId="ADAL" clId="{98F562B6-D480-47B6-BA14-CF0227B5A735}" dt="2025-03-03T11:41:19.863" v="0"/>
        <pc:sldMkLst>
          <pc:docMk/>
          <pc:sldMk cId="727009180" sldId="526"/>
        </pc:sldMkLst>
      </pc:sldChg>
      <pc:sldChg chg="add">
        <pc:chgData name="Hayley Carr" userId="c52b9155-e0cd-4c6b-8a53-62456c494033" providerId="ADAL" clId="{98F562B6-D480-47B6-BA14-CF0227B5A735}" dt="2025-03-03T11:41:19.863" v="0"/>
        <pc:sldMkLst>
          <pc:docMk/>
          <pc:sldMk cId="823981654" sldId="528"/>
        </pc:sldMkLst>
      </pc:sldChg>
      <pc:sldChg chg="add modNotesTx">
        <pc:chgData name="Hayley Carr" userId="c52b9155-e0cd-4c6b-8a53-62456c494033" providerId="ADAL" clId="{98F562B6-D480-47B6-BA14-CF0227B5A735}" dt="2025-03-03T11:48:08.265" v="74" actId="6549"/>
        <pc:sldMkLst>
          <pc:docMk/>
          <pc:sldMk cId="318406960" sldId="531"/>
        </pc:sldMkLst>
      </pc:sldChg>
      <pc:sldChg chg="add">
        <pc:chgData name="Hayley Carr" userId="c52b9155-e0cd-4c6b-8a53-62456c494033" providerId="ADAL" clId="{98F562B6-D480-47B6-BA14-CF0227B5A735}" dt="2025-03-03T11:41:19.863" v="0"/>
        <pc:sldMkLst>
          <pc:docMk/>
          <pc:sldMk cId="734525059" sldId="536"/>
        </pc:sldMkLst>
      </pc:sldChg>
      <pc:sldChg chg="add modNotesTx">
        <pc:chgData name="Hayley Carr" userId="c52b9155-e0cd-4c6b-8a53-62456c494033" providerId="ADAL" clId="{98F562B6-D480-47B6-BA14-CF0227B5A735}" dt="2025-03-03T11:48:00.289" v="73" actId="6549"/>
        <pc:sldMkLst>
          <pc:docMk/>
          <pc:sldMk cId="3933245051" sldId="537"/>
        </pc:sldMkLst>
      </pc:sldChg>
      <pc:sldChg chg="add del">
        <pc:chgData name="Hayley Carr" userId="c52b9155-e0cd-4c6b-8a53-62456c494033" providerId="ADAL" clId="{98F562B6-D480-47B6-BA14-CF0227B5A735}" dt="2025-03-03T11:41:42.325" v="5" actId="47"/>
        <pc:sldMkLst>
          <pc:docMk/>
          <pc:sldMk cId="3806820070" sldId="539"/>
        </pc:sldMkLst>
      </pc:sldChg>
      <pc:sldChg chg="add modNotesTx">
        <pc:chgData name="Hayley Carr" userId="c52b9155-e0cd-4c6b-8a53-62456c494033" providerId="ADAL" clId="{98F562B6-D480-47B6-BA14-CF0227B5A735}" dt="2025-03-03T11:48:16.561" v="76" actId="6549"/>
        <pc:sldMkLst>
          <pc:docMk/>
          <pc:sldMk cId="1201486039" sldId="543"/>
        </pc:sldMkLst>
      </pc:sldChg>
      <pc:sldChg chg="add">
        <pc:chgData name="Hayley Carr" userId="c52b9155-e0cd-4c6b-8a53-62456c494033" providerId="ADAL" clId="{98F562B6-D480-47B6-BA14-CF0227B5A735}" dt="2025-03-03T11:41:19.863" v="0"/>
        <pc:sldMkLst>
          <pc:docMk/>
          <pc:sldMk cId="702787240" sldId="544"/>
        </pc:sldMkLst>
      </pc:sldChg>
      <pc:sldChg chg="add">
        <pc:chgData name="Hayley Carr" userId="c52b9155-e0cd-4c6b-8a53-62456c494033" providerId="ADAL" clId="{98F562B6-D480-47B6-BA14-CF0227B5A735}" dt="2025-03-03T11:41:19.863" v="0"/>
        <pc:sldMkLst>
          <pc:docMk/>
          <pc:sldMk cId="194007047" sldId="545"/>
        </pc:sldMkLst>
      </pc:sldChg>
      <pc:sldChg chg="add">
        <pc:chgData name="Hayley Carr" userId="c52b9155-e0cd-4c6b-8a53-62456c494033" providerId="ADAL" clId="{98F562B6-D480-47B6-BA14-CF0227B5A735}" dt="2025-03-03T11:41:19.863" v="0"/>
        <pc:sldMkLst>
          <pc:docMk/>
          <pc:sldMk cId="1835783613" sldId="551"/>
        </pc:sldMkLst>
      </pc:sldChg>
      <pc:sldChg chg="add del">
        <pc:chgData name="Hayley Carr" userId="c52b9155-e0cd-4c6b-8a53-62456c494033" providerId="ADAL" clId="{98F562B6-D480-47B6-BA14-CF0227B5A735}" dt="2025-03-03T11:41:57.649" v="8" actId="47"/>
        <pc:sldMkLst>
          <pc:docMk/>
          <pc:sldMk cId="1028907167" sldId="553"/>
        </pc:sldMkLst>
      </pc:sldChg>
      <pc:sldChg chg="modSp add mod modNotesTx">
        <pc:chgData name="Hayley Carr" userId="c52b9155-e0cd-4c6b-8a53-62456c494033" providerId="ADAL" clId="{98F562B6-D480-47B6-BA14-CF0227B5A735}" dt="2025-03-03T11:47:47.390" v="69" actId="6549"/>
        <pc:sldMkLst>
          <pc:docMk/>
          <pc:sldMk cId="1403153589" sldId="560"/>
        </pc:sldMkLst>
      </pc:sldChg>
      <pc:sldChg chg="add modNotesTx">
        <pc:chgData name="Hayley Carr" userId="c52b9155-e0cd-4c6b-8a53-62456c494033" providerId="ADAL" clId="{98F562B6-D480-47B6-BA14-CF0227B5A735}" dt="2025-03-03T11:47:50.006" v="70" actId="6549"/>
        <pc:sldMkLst>
          <pc:docMk/>
          <pc:sldMk cId="523026137" sldId="561"/>
        </pc:sldMkLst>
      </pc:sldChg>
      <pc:sldChg chg="add">
        <pc:chgData name="Hayley Carr" userId="c52b9155-e0cd-4c6b-8a53-62456c494033" providerId="ADAL" clId="{98F562B6-D480-47B6-BA14-CF0227B5A735}" dt="2025-03-03T11:41:19.863" v="0"/>
        <pc:sldMkLst>
          <pc:docMk/>
          <pc:sldMk cId="1702510966" sldId="586"/>
        </pc:sldMkLst>
      </pc:sldChg>
      <pc:sldChg chg="add">
        <pc:chgData name="Hayley Carr" userId="c52b9155-e0cd-4c6b-8a53-62456c494033" providerId="ADAL" clId="{98F562B6-D480-47B6-BA14-CF0227B5A735}" dt="2025-03-03T11:41:19.863" v="0"/>
        <pc:sldMkLst>
          <pc:docMk/>
          <pc:sldMk cId="2734678937" sldId="587"/>
        </pc:sldMkLst>
      </pc:sldChg>
      <pc:sldChg chg="add">
        <pc:chgData name="Hayley Carr" userId="c52b9155-e0cd-4c6b-8a53-62456c494033" providerId="ADAL" clId="{98F562B6-D480-47B6-BA14-CF0227B5A735}" dt="2025-03-03T11:42:13.400" v="10"/>
        <pc:sldMkLst>
          <pc:docMk/>
          <pc:sldMk cId="1666345137" sldId="588"/>
        </pc:sldMkLst>
      </pc:sldChg>
      <pc:sldChg chg="add modNotesTx">
        <pc:chgData name="Hayley Carr" userId="c52b9155-e0cd-4c6b-8a53-62456c494033" providerId="ADAL" clId="{98F562B6-D480-47B6-BA14-CF0227B5A735}" dt="2025-03-03T11:47:03.461" v="60" actId="6549"/>
        <pc:sldMkLst>
          <pc:docMk/>
          <pc:sldMk cId="3428682744" sldId="592"/>
        </pc:sldMkLst>
      </pc:sldChg>
      <pc:sldChg chg="add del">
        <pc:chgData name="Hayley Carr" userId="c52b9155-e0cd-4c6b-8a53-62456c494033" providerId="ADAL" clId="{98F562B6-D480-47B6-BA14-CF0227B5A735}" dt="2025-03-03T11:41:35.340" v="3" actId="47"/>
        <pc:sldMkLst>
          <pc:docMk/>
          <pc:sldMk cId="762662754" sldId="598"/>
        </pc:sldMkLst>
      </pc:sldChg>
      <pc:sldChg chg="add">
        <pc:chgData name="Hayley Carr" userId="c52b9155-e0cd-4c6b-8a53-62456c494033" providerId="ADAL" clId="{98F562B6-D480-47B6-BA14-CF0227B5A735}" dt="2025-03-03T11:41:19.863" v="0"/>
        <pc:sldMkLst>
          <pc:docMk/>
          <pc:sldMk cId="92518152" sldId="599"/>
        </pc:sldMkLst>
      </pc:sldChg>
      <pc:sldChg chg="add modNotesTx">
        <pc:chgData name="Hayley Carr" userId="c52b9155-e0cd-4c6b-8a53-62456c494033" providerId="ADAL" clId="{98F562B6-D480-47B6-BA14-CF0227B5A735}" dt="2025-03-03T11:48:35.943" v="80" actId="6549"/>
        <pc:sldMkLst>
          <pc:docMk/>
          <pc:sldMk cId="1562640340" sldId="600"/>
        </pc:sldMkLst>
      </pc:sldChg>
      <pc:sldChg chg="add">
        <pc:chgData name="Hayley Carr" userId="c52b9155-e0cd-4c6b-8a53-62456c494033" providerId="ADAL" clId="{98F562B6-D480-47B6-BA14-CF0227B5A735}" dt="2025-03-03T11:41:19.863" v="0"/>
        <pc:sldMkLst>
          <pc:docMk/>
          <pc:sldMk cId="1397379203" sldId="601"/>
        </pc:sldMkLst>
      </pc:sldChg>
      <pc:sldChg chg="add">
        <pc:chgData name="Hayley Carr" userId="c52b9155-e0cd-4c6b-8a53-62456c494033" providerId="ADAL" clId="{98F562B6-D480-47B6-BA14-CF0227B5A735}" dt="2025-03-03T11:41:19.863" v="0"/>
        <pc:sldMkLst>
          <pc:docMk/>
          <pc:sldMk cId="2359195779" sldId="602"/>
        </pc:sldMkLst>
      </pc:sldChg>
      <pc:sldChg chg="add">
        <pc:chgData name="Hayley Carr" userId="c52b9155-e0cd-4c6b-8a53-62456c494033" providerId="ADAL" clId="{98F562B6-D480-47B6-BA14-CF0227B5A735}" dt="2025-03-03T11:41:19.863" v="0"/>
        <pc:sldMkLst>
          <pc:docMk/>
          <pc:sldMk cId="3784944108" sldId="603"/>
        </pc:sldMkLst>
      </pc:sldChg>
      <pc:sldChg chg="add modNotesTx">
        <pc:chgData name="Hayley Carr" userId="c52b9155-e0cd-4c6b-8a53-62456c494033" providerId="ADAL" clId="{98F562B6-D480-47B6-BA14-CF0227B5A735}" dt="2025-03-03T11:48:26.009" v="78" actId="6549"/>
        <pc:sldMkLst>
          <pc:docMk/>
          <pc:sldMk cId="143868482" sldId="604"/>
        </pc:sldMkLst>
      </pc:sldChg>
      <pc:sldChg chg="add">
        <pc:chgData name="Hayley Carr" userId="c52b9155-e0cd-4c6b-8a53-62456c494033" providerId="ADAL" clId="{98F562B6-D480-47B6-BA14-CF0227B5A735}" dt="2025-03-03T11:41:19.863" v="0"/>
        <pc:sldMkLst>
          <pc:docMk/>
          <pc:sldMk cId="2789776720" sldId="606"/>
        </pc:sldMkLst>
      </pc:sldChg>
      <pc:sldChg chg="add modNotesTx">
        <pc:chgData name="Hayley Carr" userId="c52b9155-e0cd-4c6b-8a53-62456c494033" providerId="ADAL" clId="{98F562B6-D480-47B6-BA14-CF0227B5A735}" dt="2025-03-03T11:47:57.921" v="72" actId="6549"/>
        <pc:sldMkLst>
          <pc:docMk/>
          <pc:sldMk cId="3756831896" sldId="608"/>
        </pc:sldMkLst>
      </pc:sldChg>
      <pc:sldChg chg="add">
        <pc:chgData name="Hayley Carr" userId="c52b9155-e0cd-4c6b-8a53-62456c494033" providerId="ADAL" clId="{98F562B6-D480-47B6-BA14-CF0227B5A735}" dt="2025-03-03T11:43:27.828" v="24"/>
        <pc:sldMkLst>
          <pc:docMk/>
          <pc:sldMk cId="3134590796" sldId="611"/>
        </pc:sldMkLst>
      </pc:sldChg>
      <pc:sldChg chg="add del">
        <pc:chgData name="Hayley Carr" userId="c52b9155-e0cd-4c6b-8a53-62456c494033" providerId="ADAL" clId="{98F562B6-D480-47B6-BA14-CF0227B5A735}" dt="2025-03-03T11:43:51.225" v="27" actId="47"/>
        <pc:sldMkLst>
          <pc:docMk/>
          <pc:sldMk cId="3377455328" sldId="615"/>
        </pc:sldMkLst>
      </pc:sldChg>
      <pc:sldChg chg="add del">
        <pc:chgData name="Hayley Carr" userId="c52b9155-e0cd-4c6b-8a53-62456c494033" providerId="ADAL" clId="{98F562B6-D480-47B6-BA14-CF0227B5A735}" dt="2025-03-03T11:43:51.225" v="27" actId="47"/>
        <pc:sldMkLst>
          <pc:docMk/>
          <pc:sldMk cId="48914645" sldId="616"/>
        </pc:sldMkLst>
      </pc:sldChg>
      <pc:sldChg chg="modSp add mod">
        <pc:chgData name="Hayley Carr" userId="c52b9155-e0cd-4c6b-8a53-62456c494033" providerId="ADAL" clId="{98F562B6-D480-47B6-BA14-CF0227B5A735}" dt="2025-03-03T11:43:05.224" v="22" actId="27636"/>
        <pc:sldMkLst>
          <pc:docMk/>
          <pc:sldMk cId="2911463921" sldId="627"/>
        </pc:sldMkLst>
      </pc:sldChg>
      <pc:sldChg chg="add">
        <pc:chgData name="Hayley Carr" userId="c52b9155-e0cd-4c6b-8a53-62456c494033" providerId="ADAL" clId="{98F562B6-D480-47B6-BA14-CF0227B5A735}" dt="2025-03-03T11:41:55.668" v="6"/>
        <pc:sldMkLst>
          <pc:docMk/>
          <pc:sldMk cId="3284106399" sldId="628"/>
        </pc:sldMkLst>
      </pc:sldChg>
      <pc:sldChg chg="add">
        <pc:chgData name="Hayley Carr" userId="c52b9155-e0cd-4c6b-8a53-62456c494033" providerId="ADAL" clId="{98F562B6-D480-47B6-BA14-CF0227B5A735}" dt="2025-03-03T11:41:55.668" v="6"/>
        <pc:sldMkLst>
          <pc:docMk/>
          <pc:sldMk cId="2125161185" sldId="629"/>
        </pc:sldMkLst>
      </pc:sldChg>
      <pc:sldChg chg="add">
        <pc:chgData name="Hayley Carr" userId="c52b9155-e0cd-4c6b-8a53-62456c494033" providerId="ADAL" clId="{98F562B6-D480-47B6-BA14-CF0227B5A735}" dt="2025-03-03T11:41:55.668" v="6"/>
        <pc:sldMkLst>
          <pc:docMk/>
          <pc:sldMk cId="504095171" sldId="630"/>
        </pc:sldMkLst>
      </pc:sldChg>
      <pc:sldChg chg="add">
        <pc:chgData name="Hayley Carr" userId="c52b9155-e0cd-4c6b-8a53-62456c494033" providerId="ADAL" clId="{98F562B6-D480-47B6-BA14-CF0227B5A735}" dt="2025-03-03T11:41:55.668" v="6"/>
        <pc:sldMkLst>
          <pc:docMk/>
          <pc:sldMk cId="2480752970" sldId="632"/>
        </pc:sldMkLst>
      </pc:sldChg>
      <pc:sldChg chg="add">
        <pc:chgData name="Hayley Carr" userId="c52b9155-e0cd-4c6b-8a53-62456c494033" providerId="ADAL" clId="{98F562B6-D480-47B6-BA14-CF0227B5A735}" dt="2025-03-03T11:41:55.668" v="6"/>
        <pc:sldMkLst>
          <pc:docMk/>
          <pc:sldMk cId="1045966374" sldId="633"/>
        </pc:sldMkLst>
      </pc:sldChg>
      <pc:sldChg chg="add">
        <pc:chgData name="Hayley Carr" userId="c52b9155-e0cd-4c6b-8a53-62456c494033" providerId="ADAL" clId="{98F562B6-D480-47B6-BA14-CF0227B5A735}" dt="2025-03-03T11:41:55.668" v="6"/>
        <pc:sldMkLst>
          <pc:docMk/>
          <pc:sldMk cId="3943768711" sldId="634"/>
        </pc:sldMkLst>
      </pc:sldChg>
      <pc:sldChg chg="add">
        <pc:chgData name="Hayley Carr" userId="c52b9155-e0cd-4c6b-8a53-62456c494033" providerId="ADAL" clId="{98F562B6-D480-47B6-BA14-CF0227B5A735}" dt="2025-03-03T11:41:55.668" v="6"/>
        <pc:sldMkLst>
          <pc:docMk/>
          <pc:sldMk cId="112761558" sldId="635"/>
        </pc:sldMkLst>
      </pc:sldChg>
      <pc:sldChg chg="add">
        <pc:chgData name="Hayley Carr" userId="c52b9155-e0cd-4c6b-8a53-62456c494033" providerId="ADAL" clId="{98F562B6-D480-47B6-BA14-CF0227B5A735}" dt="2025-03-03T11:41:55.668" v="6"/>
        <pc:sldMkLst>
          <pc:docMk/>
          <pc:sldMk cId="3863907797" sldId="636"/>
        </pc:sldMkLst>
      </pc:sldChg>
      <pc:sldChg chg="add">
        <pc:chgData name="Hayley Carr" userId="c52b9155-e0cd-4c6b-8a53-62456c494033" providerId="ADAL" clId="{98F562B6-D480-47B6-BA14-CF0227B5A735}" dt="2025-03-03T11:41:55.668" v="6"/>
        <pc:sldMkLst>
          <pc:docMk/>
          <pc:sldMk cId="3320842065" sldId="642"/>
        </pc:sldMkLst>
      </pc:sldChg>
      <pc:sldChg chg="add">
        <pc:chgData name="Hayley Carr" userId="c52b9155-e0cd-4c6b-8a53-62456c494033" providerId="ADAL" clId="{98F562B6-D480-47B6-BA14-CF0227B5A735}" dt="2025-03-03T11:41:55.668" v="6"/>
        <pc:sldMkLst>
          <pc:docMk/>
          <pc:sldMk cId="2323367472" sldId="643"/>
        </pc:sldMkLst>
      </pc:sldChg>
      <pc:sldChg chg="add">
        <pc:chgData name="Hayley Carr" userId="c52b9155-e0cd-4c6b-8a53-62456c494033" providerId="ADAL" clId="{98F562B6-D480-47B6-BA14-CF0227B5A735}" dt="2025-03-03T11:41:55.668" v="6"/>
        <pc:sldMkLst>
          <pc:docMk/>
          <pc:sldMk cId="2673394163" sldId="648"/>
        </pc:sldMkLst>
      </pc:sldChg>
      <pc:sldChg chg="add">
        <pc:chgData name="Hayley Carr" userId="c52b9155-e0cd-4c6b-8a53-62456c494033" providerId="ADAL" clId="{98F562B6-D480-47B6-BA14-CF0227B5A735}" dt="2025-03-03T11:41:55.668" v="6"/>
        <pc:sldMkLst>
          <pc:docMk/>
          <pc:sldMk cId="1021681497" sldId="650"/>
        </pc:sldMkLst>
      </pc:sldChg>
      <pc:sldChg chg="add">
        <pc:chgData name="Hayley Carr" userId="c52b9155-e0cd-4c6b-8a53-62456c494033" providerId="ADAL" clId="{98F562B6-D480-47B6-BA14-CF0227B5A735}" dt="2025-03-03T11:41:55.668" v="6"/>
        <pc:sldMkLst>
          <pc:docMk/>
          <pc:sldMk cId="3832891554" sldId="651"/>
        </pc:sldMkLst>
      </pc:sldChg>
      <pc:sldChg chg="add">
        <pc:chgData name="Hayley Carr" userId="c52b9155-e0cd-4c6b-8a53-62456c494033" providerId="ADAL" clId="{98F562B6-D480-47B6-BA14-CF0227B5A735}" dt="2025-03-03T11:41:55.668" v="6"/>
        <pc:sldMkLst>
          <pc:docMk/>
          <pc:sldMk cId="3104139482" sldId="652"/>
        </pc:sldMkLst>
      </pc:sldChg>
      <pc:sldChg chg="add modNotesTx">
        <pc:chgData name="Hayley Carr" userId="c52b9155-e0cd-4c6b-8a53-62456c494033" providerId="ADAL" clId="{98F562B6-D480-47B6-BA14-CF0227B5A735}" dt="2025-03-03T11:47:30.608" v="66" actId="6549"/>
        <pc:sldMkLst>
          <pc:docMk/>
          <pc:sldMk cId="4077014217" sldId="655"/>
        </pc:sldMkLst>
      </pc:sldChg>
      <pc:sldChg chg="add modNotesTx">
        <pc:chgData name="Hayley Carr" userId="c52b9155-e0cd-4c6b-8a53-62456c494033" providerId="ADAL" clId="{98F562B6-D480-47B6-BA14-CF0227B5A735}" dt="2025-03-03T11:47:28.712" v="65" actId="6549"/>
        <pc:sldMkLst>
          <pc:docMk/>
          <pc:sldMk cId="2941270924" sldId="656"/>
        </pc:sldMkLst>
      </pc:sldChg>
      <pc:sldChg chg="add">
        <pc:chgData name="Hayley Carr" userId="c52b9155-e0cd-4c6b-8a53-62456c494033" providerId="ADAL" clId="{98F562B6-D480-47B6-BA14-CF0227B5A735}" dt="2025-03-03T11:41:55.668" v="6"/>
        <pc:sldMkLst>
          <pc:docMk/>
          <pc:sldMk cId="2336244418" sldId="659"/>
        </pc:sldMkLst>
      </pc:sldChg>
      <pc:sldChg chg="add">
        <pc:chgData name="Hayley Carr" userId="c52b9155-e0cd-4c6b-8a53-62456c494033" providerId="ADAL" clId="{98F562B6-D480-47B6-BA14-CF0227B5A735}" dt="2025-03-03T11:41:55.668" v="6"/>
        <pc:sldMkLst>
          <pc:docMk/>
          <pc:sldMk cId="2638694590" sldId="660"/>
        </pc:sldMkLst>
      </pc:sldChg>
      <pc:sldChg chg="add">
        <pc:chgData name="Hayley Carr" userId="c52b9155-e0cd-4c6b-8a53-62456c494033" providerId="ADAL" clId="{98F562B6-D480-47B6-BA14-CF0227B5A735}" dt="2025-03-03T11:44:31.845" v="30"/>
        <pc:sldMkLst>
          <pc:docMk/>
          <pc:sldMk cId="4018909570" sldId="664"/>
        </pc:sldMkLst>
      </pc:sldChg>
      <pc:sldChg chg="add">
        <pc:chgData name="Hayley Carr" userId="c52b9155-e0cd-4c6b-8a53-62456c494033" providerId="ADAL" clId="{98F562B6-D480-47B6-BA14-CF0227B5A735}" dt="2025-03-03T11:41:55.668" v="6"/>
        <pc:sldMkLst>
          <pc:docMk/>
          <pc:sldMk cId="560776902" sldId="666"/>
        </pc:sldMkLst>
      </pc:sldChg>
      <pc:sldChg chg="add">
        <pc:chgData name="Hayley Carr" userId="c52b9155-e0cd-4c6b-8a53-62456c494033" providerId="ADAL" clId="{98F562B6-D480-47B6-BA14-CF0227B5A735}" dt="2025-03-03T11:41:55.668" v="6"/>
        <pc:sldMkLst>
          <pc:docMk/>
          <pc:sldMk cId="4281645893" sldId="667"/>
        </pc:sldMkLst>
      </pc:sldChg>
      <pc:sldChg chg="add modNotesTx">
        <pc:chgData name="Hayley Carr" userId="c52b9155-e0cd-4c6b-8a53-62456c494033" providerId="ADAL" clId="{98F562B6-D480-47B6-BA14-CF0227B5A735}" dt="2025-03-03T11:47:34.014" v="67" actId="6549"/>
        <pc:sldMkLst>
          <pc:docMk/>
          <pc:sldMk cId="0" sldId="670"/>
        </pc:sldMkLst>
      </pc:sldChg>
      <pc:sldChg chg="add">
        <pc:chgData name="Hayley Carr" userId="c52b9155-e0cd-4c6b-8a53-62456c494033" providerId="ADAL" clId="{98F562B6-D480-47B6-BA14-CF0227B5A735}" dt="2025-03-03T11:41:55.668" v="6"/>
        <pc:sldMkLst>
          <pc:docMk/>
          <pc:sldMk cId="3346496256" sldId="671"/>
        </pc:sldMkLst>
      </pc:sldChg>
      <pc:sldChg chg="add">
        <pc:chgData name="Hayley Carr" userId="c52b9155-e0cd-4c6b-8a53-62456c494033" providerId="ADAL" clId="{98F562B6-D480-47B6-BA14-CF0227B5A735}" dt="2025-03-03T11:41:55.668" v="6"/>
        <pc:sldMkLst>
          <pc:docMk/>
          <pc:sldMk cId="1169426059" sldId="673"/>
        </pc:sldMkLst>
      </pc:sldChg>
      <pc:sldChg chg="add">
        <pc:chgData name="Hayley Carr" userId="c52b9155-e0cd-4c6b-8a53-62456c494033" providerId="ADAL" clId="{98F562B6-D480-47B6-BA14-CF0227B5A735}" dt="2025-03-03T11:44:31.845" v="30"/>
        <pc:sldMkLst>
          <pc:docMk/>
          <pc:sldMk cId="3259827982" sldId="674"/>
        </pc:sldMkLst>
      </pc:sldChg>
      <pc:sldChg chg="add">
        <pc:chgData name="Hayley Carr" userId="c52b9155-e0cd-4c6b-8a53-62456c494033" providerId="ADAL" clId="{98F562B6-D480-47B6-BA14-CF0227B5A735}" dt="2025-03-03T11:41:55.668" v="6"/>
        <pc:sldMkLst>
          <pc:docMk/>
          <pc:sldMk cId="1769488563" sldId="676"/>
        </pc:sldMkLst>
      </pc:sldChg>
      <pc:sldChg chg="add">
        <pc:chgData name="Hayley Carr" userId="c52b9155-e0cd-4c6b-8a53-62456c494033" providerId="ADAL" clId="{98F562B6-D480-47B6-BA14-CF0227B5A735}" dt="2025-03-03T11:42:13.400" v="10"/>
        <pc:sldMkLst>
          <pc:docMk/>
          <pc:sldMk cId="515818703" sldId="682"/>
        </pc:sldMkLst>
      </pc:sldChg>
      <pc:sldChg chg="add">
        <pc:chgData name="Hayley Carr" userId="c52b9155-e0cd-4c6b-8a53-62456c494033" providerId="ADAL" clId="{98F562B6-D480-47B6-BA14-CF0227B5A735}" dt="2025-03-03T11:44:31.845" v="30"/>
        <pc:sldMkLst>
          <pc:docMk/>
          <pc:sldMk cId="2470482830" sldId="683"/>
        </pc:sldMkLst>
      </pc:sldChg>
      <pc:sldChg chg="add modNotesTx">
        <pc:chgData name="Hayley Carr" userId="c52b9155-e0cd-4c6b-8a53-62456c494033" providerId="ADAL" clId="{98F562B6-D480-47B6-BA14-CF0227B5A735}" dt="2025-03-03T11:47:09.039" v="62" actId="6549"/>
        <pc:sldMkLst>
          <pc:docMk/>
          <pc:sldMk cId="3659280448" sldId="684"/>
        </pc:sldMkLst>
      </pc:sldChg>
      <pc:sldChg chg="add modNotesTx">
        <pc:chgData name="Hayley Carr" userId="c52b9155-e0cd-4c6b-8a53-62456c494033" providerId="ADAL" clId="{98F562B6-D480-47B6-BA14-CF0227B5A735}" dt="2025-03-03T11:47:05.837" v="61" actId="6549"/>
        <pc:sldMkLst>
          <pc:docMk/>
          <pc:sldMk cId="4057687070" sldId="685"/>
        </pc:sldMkLst>
      </pc:sldChg>
      <pc:sldChg chg="add del">
        <pc:chgData name="Hayley Carr" userId="c52b9155-e0cd-4c6b-8a53-62456c494033" providerId="ADAL" clId="{98F562B6-D480-47B6-BA14-CF0227B5A735}" dt="2025-03-03T11:42:21.954" v="14" actId="47"/>
        <pc:sldMkLst>
          <pc:docMk/>
          <pc:sldMk cId="3457296632" sldId="686"/>
        </pc:sldMkLst>
      </pc:sldChg>
      <pc:sldChg chg="add">
        <pc:chgData name="Hayley Carr" userId="c52b9155-e0cd-4c6b-8a53-62456c494033" providerId="ADAL" clId="{98F562B6-D480-47B6-BA14-CF0227B5A735}" dt="2025-03-03T11:43:47.524" v="26"/>
        <pc:sldMkLst>
          <pc:docMk/>
          <pc:sldMk cId="4050849151" sldId="687"/>
        </pc:sldMkLst>
      </pc:sldChg>
      <pc:sldChg chg="add">
        <pc:chgData name="Hayley Carr" userId="c52b9155-e0cd-4c6b-8a53-62456c494033" providerId="ADAL" clId="{98F562B6-D480-47B6-BA14-CF0227B5A735}" dt="2025-03-03T11:44:31.845" v="30"/>
        <pc:sldMkLst>
          <pc:docMk/>
          <pc:sldMk cId="71789690" sldId="692"/>
        </pc:sldMkLst>
      </pc:sldChg>
      <pc:sldChg chg="add modNotesTx">
        <pc:chgData name="Hayley Carr" userId="c52b9155-e0cd-4c6b-8a53-62456c494033" providerId="ADAL" clId="{98F562B6-D480-47B6-BA14-CF0227B5A735}" dt="2025-03-03T11:45:05.657" v="36" actId="6549"/>
        <pc:sldMkLst>
          <pc:docMk/>
          <pc:sldMk cId="3045314081" sldId="693"/>
        </pc:sldMkLst>
      </pc:sldChg>
      <pc:sldChg chg="add modNotesTx">
        <pc:chgData name="Hayley Carr" userId="c52b9155-e0cd-4c6b-8a53-62456c494033" providerId="ADAL" clId="{98F562B6-D480-47B6-BA14-CF0227B5A735}" dt="2025-03-03T11:45:01.543" v="35" actId="6549"/>
        <pc:sldMkLst>
          <pc:docMk/>
          <pc:sldMk cId="2274680702" sldId="696"/>
        </pc:sldMkLst>
      </pc:sldChg>
      <pc:sldChg chg="add modNotesTx">
        <pc:chgData name="Hayley Carr" userId="c52b9155-e0cd-4c6b-8a53-62456c494033" providerId="ADAL" clId="{98F562B6-D480-47B6-BA14-CF0227B5A735}" dt="2025-03-03T11:44:59.328" v="34" actId="6549"/>
        <pc:sldMkLst>
          <pc:docMk/>
          <pc:sldMk cId="701386812" sldId="697"/>
        </pc:sldMkLst>
      </pc:sldChg>
      <pc:sldChg chg="add">
        <pc:chgData name="Hayley Carr" userId="c52b9155-e0cd-4c6b-8a53-62456c494033" providerId="ADAL" clId="{98F562B6-D480-47B6-BA14-CF0227B5A735}" dt="2025-03-03T11:44:31.845" v="30"/>
        <pc:sldMkLst>
          <pc:docMk/>
          <pc:sldMk cId="2588646971" sldId="703"/>
        </pc:sldMkLst>
      </pc:sldChg>
      <pc:sldChg chg="add modNotesTx">
        <pc:chgData name="Hayley Carr" userId="c52b9155-e0cd-4c6b-8a53-62456c494033" providerId="ADAL" clId="{98F562B6-D480-47B6-BA14-CF0227B5A735}" dt="2025-03-03T11:45:12.504" v="38" actId="6549"/>
        <pc:sldMkLst>
          <pc:docMk/>
          <pc:sldMk cId="3222216474" sldId="705"/>
        </pc:sldMkLst>
      </pc:sldChg>
      <pc:sldChg chg="add">
        <pc:chgData name="Hayley Carr" userId="c52b9155-e0cd-4c6b-8a53-62456c494033" providerId="ADAL" clId="{98F562B6-D480-47B6-BA14-CF0227B5A735}" dt="2025-03-03T11:44:31.845" v="30"/>
        <pc:sldMkLst>
          <pc:docMk/>
          <pc:sldMk cId="4071549295" sldId="706"/>
        </pc:sldMkLst>
      </pc:sldChg>
      <pc:sldChg chg="add">
        <pc:chgData name="Hayley Carr" userId="c52b9155-e0cd-4c6b-8a53-62456c494033" providerId="ADAL" clId="{98F562B6-D480-47B6-BA14-CF0227B5A735}" dt="2025-03-03T11:41:55.668" v="6"/>
        <pc:sldMkLst>
          <pc:docMk/>
          <pc:sldMk cId="1387450380" sldId="710"/>
        </pc:sldMkLst>
      </pc:sldChg>
      <pc:sldChg chg="add">
        <pc:chgData name="Hayley Carr" userId="c52b9155-e0cd-4c6b-8a53-62456c494033" providerId="ADAL" clId="{98F562B6-D480-47B6-BA14-CF0227B5A735}" dt="2025-03-03T11:41:55.668" v="6"/>
        <pc:sldMkLst>
          <pc:docMk/>
          <pc:sldMk cId="700831522" sldId="737"/>
        </pc:sldMkLst>
      </pc:sldChg>
      <pc:sldChg chg="add">
        <pc:chgData name="Hayley Carr" userId="c52b9155-e0cd-4c6b-8a53-62456c494033" providerId="ADAL" clId="{98F562B6-D480-47B6-BA14-CF0227B5A735}" dt="2025-03-03T11:41:55.668" v="6"/>
        <pc:sldMkLst>
          <pc:docMk/>
          <pc:sldMk cId="4051605090" sldId="738"/>
        </pc:sldMkLst>
      </pc:sldChg>
      <pc:sldChg chg="add modNotesTx">
        <pc:chgData name="Hayley Carr" userId="c52b9155-e0cd-4c6b-8a53-62456c494033" providerId="ADAL" clId="{98F562B6-D480-47B6-BA14-CF0227B5A735}" dt="2025-03-03T11:47:40.894" v="68" actId="6549"/>
        <pc:sldMkLst>
          <pc:docMk/>
          <pc:sldMk cId="3870261662" sldId="739"/>
        </pc:sldMkLst>
      </pc:sldChg>
      <pc:sldChg chg="add">
        <pc:chgData name="Hayley Carr" userId="c52b9155-e0cd-4c6b-8a53-62456c494033" providerId="ADAL" clId="{98F562B6-D480-47B6-BA14-CF0227B5A735}" dt="2025-03-03T11:41:55.668" v="6"/>
        <pc:sldMkLst>
          <pc:docMk/>
          <pc:sldMk cId="1538047473" sldId="740"/>
        </pc:sldMkLst>
      </pc:sldChg>
      <pc:sldChg chg="add">
        <pc:chgData name="Hayley Carr" userId="c52b9155-e0cd-4c6b-8a53-62456c494033" providerId="ADAL" clId="{98F562B6-D480-47B6-BA14-CF0227B5A735}" dt="2025-03-03T11:41:55.668" v="6"/>
        <pc:sldMkLst>
          <pc:docMk/>
          <pc:sldMk cId="412004352" sldId="741"/>
        </pc:sldMkLst>
      </pc:sldChg>
      <pc:sldChg chg="add">
        <pc:chgData name="Hayley Carr" userId="c52b9155-e0cd-4c6b-8a53-62456c494033" providerId="ADAL" clId="{98F562B6-D480-47B6-BA14-CF0227B5A735}" dt="2025-03-03T11:41:19.863" v="0"/>
        <pc:sldMkLst>
          <pc:docMk/>
          <pc:sldMk cId="3508656266" sldId="742"/>
        </pc:sldMkLst>
      </pc:sldChg>
      <pc:sldChg chg="add">
        <pc:chgData name="Hayley Carr" userId="c52b9155-e0cd-4c6b-8a53-62456c494033" providerId="ADAL" clId="{98F562B6-D480-47B6-BA14-CF0227B5A735}" dt="2025-03-03T11:41:55.668" v="6"/>
        <pc:sldMkLst>
          <pc:docMk/>
          <pc:sldMk cId="276441812" sldId="743"/>
        </pc:sldMkLst>
      </pc:sldChg>
      <pc:sldChg chg="add modNotesTx">
        <pc:chgData name="Hayley Carr" userId="c52b9155-e0cd-4c6b-8a53-62456c494033" providerId="ADAL" clId="{98F562B6-D480-47B6-BA14-CF0227B5A735}" dt="2025-03-03T11:47:12.744" v="63" actId="6549"/>
        <pc:sldMkLst>
          <pc:docMk/>
          <pc:sldMk cId="2382047953" sldId="744"/>
        </pc:sldMkLst>
      </pc:sldChg>
      <pc:sldChg chg="add modNotesTx">
        <pc:chgData name="Hayley Carr" userId="c52b9155-e0cd-4c6b-8a53-62456c494033" providerId="ADAL" clId="{98F562B6-D480-47B6-BA14-CF0227B5A735}" dt="2025-03-03T11:47:54.480" v="71" actId="6549"/>
        <pc:sldMkLst>
          <pc:docMk/>
          <pc:sldMk cId="3128000672" sldId="746"/>
        </pc:sldMkLst>
      </pc:sldChg>
      <pc:sldChg chg="add">
        <pc:chgData name="Hayley Carr" userId="c52b9155-e0cd-4c6b-8a53-62456c494033" providerId="ADAL" clId="{98F562B6-D480-47B6-BA14-CF0227B5A735}" dt="2025-03-03T11:41:19.863" v="0"/>
        <pc:sldMkLst>
          <pc:docMk/>
          <pc:sldMk cId="771700171" sldId="747"/>
        </pc:sldMkLst>
      </pc:sldChg>
      <pc:sldChg chg="add">
        <pc:chgData name="Hayley Carr" userId="c52b9155-e0cd-4c6b-8a53-62456c494033" providerId="ADAL" clId="{98F562B6-D480-47B6-BA14-CF0227B5A735}" dt="2025-03-03T11:41:19.863" v="0"/>
        <pc:sldMkLst>
          <pc:docMk/>
          <pc:sldMk cId="4213679564" sldId="748"/>
        </pc:sldMkLst>
      </pc:sldChg>
      <pc:sldChg chg="add">
        <pc:chgData name="Hayley Carr" userId="c52b9155-e0cd-4c6b-8a53-62456c494033" providerId="ADAL" clId="{98F562B6-D480-47B6-BA14-CF0227B5A735}" dt="2025-03-03T11:41:19.863" v="0"/>
        <pc:sldMkLst>
          <pc:docMk/>
          <pc:sldMk cId="254882331" sldId="749"/>
        </pc:sldMkLst>
      </pc:sldChg>
      <pc:sldChg chg="add">
        <pc:chgData name="Hayley Carr" userId="c52b9155-e0cd-4c6b-8a53-62456c494033" providerId="ADAL" clId="{98F562B6-D480-47B6-BA14-CF0227B5A735}" dt="2025-03-03T11:41:19.863" v="0"/>
        <pc:sldMkLst>
          <pc:docMk/>
          <pc:sldMk cId="3330741385" sldId="750"/>
        </pc:sldMkLst>
      </pc:sldChg>
      <pc:sldChg chg="add">
        <pc:chgData name="Hayley Carr" userId="c52b9155-e0cd-4c6b-8a53-62456c494033" providerId="ADAL" clId="{98F562B6-D480-47B6-BA14-CF0227B5A735}" dt="2025-03-03T11:41:19.863" v="0"/>
        <pc:sldMkLst>
          <pc:docMk/>
          <pc:sldMk cId="1006512202" sldId="751"/>
        </pc:sldMkLst>
      </pc:sldChg>
      <pc:sldChg chg="add del">
        <pc:chgData name="Hayley Carr" userId="c52b9155-e0cd-4c6b-8a53-62456c494033" providerId="ADAL" clId="{98F562B6-D480-47B6-BA14-CF0227B5A735}" dt="2025-03-03T11:42:00.775" v="9" actId="47"/>
        <pc:sldMkLst>
          <pc:docMk/>
          <pc:sldMk cId="160010813" sldId="752"/>
        </pc:sldMkLst>
      </pc:sldChg>
      <pc:sldChg chg="add modNotesTx">
        <pc:chgData name="Hayley Carr" userId="c52b9155-e0cd-4c6b-8a53-62456c494033" providerId="ADAL" clId="{98F562B6-D480-47B6-BA14-CF0227B5A735}" dt="2025-03-03T11:47:15.768" v="64" actId="6549"/>
        <pc:sldMkLst>
          <pc:docMk/>
          <pc:sldMk cId="671841771" sldId="752"/>
        </pc:sldMkLst>
      </pc:sldChg>
      <pc:sldChg chg="add del">
        <pc:chgData name="Hayley Carr" userId="c52b9155-e0cd-4c6b-8a53-62456c494033" providerId="ADAL" clId="{98F562B6-D480-47B6-BA14-CF0227B5A735}" dt="2025-03-03T11:42:17.702" v="12" actId="47"/>
        <pc:sldMkLst>
          <pc:docMk/>
          <pc:sldMk cId="153989224" sldId="753"/>
        </pc:sldMkLst>
      </pc:sldChg>
      <pc:sldChg chg="add del">
        <pc:chgData name="Hayley Carr" userId="c52b9155-e0cd-4c6b-8a53-62456c494033" providerId="ADAL" clId="{98F562B6-D480-47B6-BA14-CF0227B5A735}" dt="2025-03-03T11:42:17.702" v="12" actId="47"/>
        <pc:sldMkLst>
          <pc:docMk/>
          <pc:sldMk cId="294934774" sldId="754"/>
        </pc:sldMkLst>
      </pc:sldChg>
      <pc:sldChg chg="add del">
        <pc:chgData name="Hayley Carr" userId="c52b9155-e0cd-4c6b-8a53-62456c494033" providerId="ADAL" clId="{98F562B6-D480-47B6-BA14-CF0227B5A735}" dt="2025-03-03T11:42:19.593" v="13" actId="47"/>
        <pc:sldMkLst>
          <pc:docMk/>
          <pc:sldMk cId="2978685847" sldId="755"/>
        </pc:sldMkLst>
      </pc:sldChg>
      <pc:sldChg chg="add del">
        <pc:chgData name="Hayley Carr" userId="c52b9155-e0cd-4c6b-8a53-62456c494033" providerId="ADAL" clId="{98F562B6-D480-47B6-BA14-CF0227B5A735}" dt="2025-03-03T11:42:19.593" v="13" actId="47"/>
        <pc:sldMkLst>
          <pc:docMk/>
          <pc:sldMk cId="3979690637" sldId="756"/>
        </pc:sldMkLst>
      </pc:sldChg>
      <pc:sldChg chg="add">
        <pc:chgData name="Hayley Carr" userId="c52b9155-e0cd-4c6b-8a53-62456c494033" providerId="ADAL" clId="{98F562B6-D480-47B6-BA14-CF0227B5A735}" dt="2025-03-03T11:42:13.400" v="10"/>
        <pc:sldMkLst>
          <pc:docMk/>
          <pc:sldMk cId="286977288" sldId="757"/>
        </pc:sldMkLst>
      </pc:sldChg>
      <pc:sldChg chg="add">
        <pc:chgData name="Hayley Carr" userId="c52b9155-e0cd-4c6b-8a53-62456c494033" providerId="ADAL" clId="{98F562B6-D480-47B6-BA14-CF0227B5A735}" dt="2025-03-03T11:42:13.400" v="10"/>
        <pc:sldMkLst>
          <pc:docMk/>
          <pc:sldMk cId="3743737440" sldId="758"/>
        </pc:sldMkLst>
      </pc:sldChg>
      <pc:sldChg chg="add">
        <pc:chgData name="Hayley Carr" userId="c52b9155-e0cd-4c6b-8a53-62456c494033" providerId="ADAL" clId="{98F562B6-D480-47B6-BA14-CF0227B5A735}" dt="2025-03-03T11:42:13.400" v="10"/>
        <pc:sldMkLst>
          <pc:docMk/>
          <pc:sldMk cId="3782054590" sldId="759"/>
        </pc:sldMkLst>
      </pc:sldChg>
      <pc:sldChg chg="add">
        <pc:chgData name="Hayley Carr" userId="c52b9155-e0cd-4c6b-8a53-62456c494033" providerId="ADAL" clId="{98F562B6-D480-47B6-BA14-CF0227B5A735}" dt="2025-03-03T11:42:13.400" v="10"/>
        <pc:sldMkLst>
          <pc:docMk/>
          <pc:sldMk cId="3113072234" sldId="760"/>
        </pc:sldMkLst>
      </pc:sldChg>
      <pc:sldChg chg="add modNotesTx">
        <pc:chgData name="Hayley Carr" userId="c52b9155-e0cd-4c6b-8a53-62456c494033" providerId="ADAL" clId="{98F562B6-D480-47B6-BA14-CF0227B5A735}" dt="2025-03-03T11:46:57.793" v="59" actId="6549"/>
        <pc:sldMkLst>
          <pc:docMk/>
          <pc:sldMk cId="41736708" sldId="761"/>
        </pc:sldMkLst>
      </pc:sldChg>
      <pc:sldChg chg="add">
        <pc:chgData name="Hayley Carr" userId="c52b9155-e0cd-4c6b-8a53-62456c494033" providerId="ADAL" clId="{98F562B6-D480-47B6-BA14-CF0227B5A735}" dt="2025-03-03T11:42:33.830" v="15"/>
        <pc:sldMkLst>
          <pc:docMk/>
          <pc:sldMk cId="4167173876" sldId="762"/>
        </pc:sldMkLst>
      </pc:sldChg>
      <pc:sldChg chg="add del">
        <pc:chgData name="Hayley Carr" userId="c52b9155-e0cd-4c6b-8a53-62456c494033" providerId="ADAL" clId="{98F562B6-D480-47B6-BA14-CF0227B5A735}" dt="2025-03-03T11:42:35.929" v="16" actId="47"/>
        <pc:sldMkLst>
          <pc:docMk/>
          <pc:sldMk cId="0" sldId="763"/>
        </pc:sldMkLst>
      </pc:sldChg>
      <pc:sldChg chg="add">
        <pc:chgData name="Hayley Carr" userId="c52b9155-e0cd-4c6b-8a53-62456c494033" providerId="ADAL" clId="{98F562B6-D480-47B6-BA14-CF0227B5A735}" dt="2025-03-03T11:42:33.830" v="15"/>
        <pc:sldMkLst>
          <pc:docMk/>
          <pc:sldMk cId="3265023858" sldId="764"/>
        </pc:sldMkLst>
      </pc:sldChg>
      <pc:sldChg chg="add del">
        <pc:chgData name="Hayley Carr" userId="c52b9155-e0cd-4c6b-8a53-62456c494033" providerId="ADAL" clId="{98F562B6-D480-47B6-BA14-CF0227B5A735}" dt="2025-03-03T11:42:37.139" v="17" actId="47"/>
        <pc:sldMkLst>
          <pc:docMk/>
          <pc:sldMk cId="2686177176" sldId="765"/>
        </pc:sldMkLst>
      </pc:sldChg>
      <pc:sldChg chg="add modNotesTx">
        <pc:chgData name="Hayley Carr" userId="c52b9155-e0cd-4c6b-8a53-62456c494033" providerId="ADAL" clId="{98F562B6-D480-47B6-BA14-CF0227B5A735}" dt="2025-03-03T11:46:52.079" v="57" actId="6549"/>
        <pc:sldMkLst>
          <pc:docMk/>
          <pc:sldMk cId="2141579378" sldId="766"/>
        </pc:sldMkLst>
      </pc:sldChg>
      <pc:sldChg chg="add">
        <pc:chgData name="Hayley Carr" userId="c52b9155-e0cd-4c6b-8a53-62456c494033" providerId="ADAL" clId="{98F562B6-D480-47B6-BA14-CF0227B5A735}" dt="2025-03-03T11:42:33.830" v="15"/>
        <pc:sldMkLst>
          <pc:docMk/>
          <pc:sldMk cId="38838760" sldId="767"/>
        </pc:sldMkLst>
      </pc:sldChg>
      <pc:sldChg chg="add del">
        <pc:chgData name="Hayley Carr" userId="c52b9155-e0cd-4c6b-8a53-62456c494033" providerId="ADAL" clId="{98F562B6-D480-47B6-BA14-CF0227B5A735}" dt="2025-03-03T11:42:42.316" v="19" actId="47"/>
        <pc:sldMkLst>
          <pc:docMk/>
          <pc:sldMk cId="952407524" sldId="768"/>
        </pc:sldMkLst>
      </pc:sldChg>
      <pc:sldChg chg="add del">
        <pc:chgData name="Hayley Carr" userId="c52b9155-e0cd-4c6b-8a53-62456c494033" providerId="ADAL" clId="{98F562B6-D480-47B6-BA14-CF0227B5A735}" dt="2025-03-03T11:42:42.316" v="19" actId="47"/>
        <pc:sldMkLst>
          <pc:docMk/>
          <pc:sldMk cId="111052174" sldId="769"/>
        </pc:sldMkLst>
      </pc:sldChg>
      <pc:sldChg chg="add del">
        <pc:chgData name="Hayley Carr" userId="c52b9155-e0cd-4c6b-8a53-62456c494033" providerId="ADAL" clId="{98F562B6-D480-47B6-BA14-CF0227B5A735}" dt="2025-03-03T11:42:42.316" v="19" actId="47"/>
        <pc:sldMkLst>
          <pc:docMk/>
          <pc:sldMk cId="2749325804" sldId="770"/>
        </pc:sldMkLst>
      </pc:sldChg>
      <pc:sldChg chg="add">
        <pc:chgData name="Hayley Carr" userId="c52b9155-e0cd-4c6b-8a53-62456c494033" providerId="ADAL" clId="{98F562B6-D480-47B6-BA14-CF0227B5A735}" dt="2025-03-03T11:42:33.830" v="15"/>
        <pc:sldMkLst>
          <pc:docMk/>
          <pc:sldMk cId="3396549190" sldId="771"/>
        </pc:sldMkLst>
      </pc:sldChg>
      <pc:sldChg chg="add">
        <pc:chgData name="Hayley Carr" userId="c52b9155-e0cd-4c6b-8a53-62456c494033" providerId="ADAL" clId="{98F562B6-D480-47B6-BA14-CF0227B5A735}" dt="2025-03-03T11:42:33.830" v="15"/>
        <pc:sldMkLst>
          <pc:docMk/>
          <pc:sldMk cId="3926452019" sldId="772"/>
        </pc:sldMkLst>
      </pc:sldChg>
      <pc:sldChg chg="add del">
        <pc:chgData name="Hayley Carr" userId="c52b9155-e0cd-4c6b-8a53-62456c494033" providerId="ADAL" clId="{98F562B6-D480-47B6-BA14-CF0227B5A735}" dt="2025-03-03T11:42:44.973" v="20" actId="47"/>
        <pc:sldMkLst>
          <pc:docMk/>
          <pc:sldMk cId="1245524585" sldId="773"/>
        </pc:sldMkLst>
      </pc:sldChg>
      <pc:sldChg chg="add modNotesTx">
        <pc:chgData name="Hayley Carr" userId="c52b9155-e0cd-4c6b-8a53-62456c494033" providerId="ADAL" clId="{98F562B6-D480-47B6-BA14-CF0227B5A735}" dt="2025-03-03T11:46:44.576" v="55" actId="6549"/>
        <pc:sldMkLst>
          <pc:docMk/>
          <pc:sldMk cId="922109846" sldId="774"/>
        </pc:sldMkLst>
      </pc:sldChg>
      <pc:sldChg chg="add modNotesTx">
        <pc:chgData name="Hayley Carr" userId="c52b9155-e0cd-4c6b-8a53-62456c494033" providerId="ADAL" clId="{98F562B6-D480-47B6-BA14-CF0227B5A735}" dt="2025-03-03T11:46:42.640" v="54" actId="6549"/>
        <pc:sldMkLst>
          <pc:docMk/>
          <pc:sldMk cId="1527482255" sldId="775"/>
        </pc:sldMkLst>
      </pc:sldChg>
      <pc:sldChg chg="add">
        <pc:chgData name="Hayley Carr" userId="c52b9155-e0cd-4c6b-8a53-62456c494033" providerId="ADAL" clId="{98F562B6-D480-47B6-BA14-CF0227B5A735}" dt="2025-03-03T11:42:33.830" v="15"/>
        <pc:sldMkLst>
          <pc:docMk/>
          <pc:sldMk cId="140947057" sldId="776"/>
        </pc:sldMkLst>
      </pc:sldChg>
      <pc:sldChg chg="add">
        <pc:chgData name="Hayley Carr" userId="c52b9155-e0cd-4c6b-8a53-62456c494033" providerId="ADAL" clId="{98F562B6-D480-47B6-BA14-CF0227B5A735}" dt="2025-03-03T11:42:33.830" v="15"/>
        <pc:sldMkLst>
          <pc:docMk/>
          <pc:sldMk cId="1078007968" sldId="777"/>
        </pc:sldMkLst>
      </pc:sldChg>
      <pc:sldChg chg="add">
        <pc:chgData name="Hayley Carr" userId="c52b9155-e0cd-4c6b-8a53-62456c494033" providerId="ADAL" clId="{98F562B6-D480-47B6-BA14-CF0227B5A735}" dt="2025-03-03T11:42:33.830" v="15"/>
        <pc:sldMkLst>
          <pc:docMk/>
          <pc:sldMk cId="3079950232" sldId="778"/>
        </pc:sldMkLst>
      </pc:sldChg>
      <pc:sldChg chg="add">
        <pc:chgData name="Hayley Carr" userId="c52b9155-e0cd-4c6b-8a53-62456c494033" providerId="ADAL" clId="{98F562B6-D480-47B6-BA14-CF0227B5A735}" dt="2025-03-03T11:43:05.138" v="21"/>
        <pc:sldMkLst>
          <pc:docMk/>
          <pc:sldMk cId="349817008" sldId="779"/>
        </pc:sldMkLst>
      </pc:sldChg>
      <pc:sldChg chg="add modNotesTx">
        <pc:chgData name="Hayley Carr" userId="c52b9155-e0cd-4c6b-8a53-62456c494033" providerId="ADAL" clId="{98F562B6-D480-47B6-BA14-CF0227B5A735}" dt="2025-03-03T11:46:31.392" v="51" actId="6549"/>
        <pc:sldMkLst>
          <pc:docMk/>
          <pc:sldMk cId="3918243149" sldId="834"/>
        </pc:sldMkLst>
      </pc:sldChg>
      <pc:sldChg chg="add">
        <pc:chgData name="Hayley Carr" userId="c52b9155-e0cd-4c6b-8a53-62456c494033" providerId="ADAL" clId="{98F562B6-D480-47B6-BA14-CF0227B5A735}" dt="2025-03-03T11:43:05.138" v="21"/>
        <pc:sldMkLst>
          <pc:docMk/>
          <pc:sldMk cId="2096404587" sldId="835"/>
        </pc:sldMkLst>
      </pc:sldChg>
      <pc:sldChg chg="add">
        <pc:chgData name="Hayley Carr" userId="c52b9155-e0cd-4c6b-8a53-62456c494033" providerId="ADAL" clId="{98F562B6-D480-47B6-BA14-CF0227B5A735}" dt="2025-03-03T11:43:47.524" v="26"/>
        <pc:sldMkLst>
          <pc:docMk/>
          <pc:sldMk cId="2596894778" sldId="840"/>
        </pc:sldMkLst>
      </pc:sldChg>
      <pc:sldChg chg="add">
        <pc:chgData name="Hayley Carr" userId="c52b9155-e0cd-4c6b-8a53-62456c494033" providerId="ADAL" clId="{98F562B6-D480-47B6-BA14-CF0227B5A735}" dt="2025-03-03T11:44:17.122" v="29"/>
        <pc:sldMkLst>
          <pc:docMk/>
          <pc:sldMk cId="1604216285" sldId="843"/>
        </pc:sldMkLst>
      </pc:sldChg>
      <pc:sldChg chg="add">
        <pc:chgData name="Hayley Carr" userId="c52b9155-e0cd-4c6b-8a53-62456c494033" providerId="ADAL" clId="{98F562B6-D480-47B6-BA14-CF0227B5A735}" dt="2025-03-03T11:43:47.524" v="26"/>
        <pc:sldMkLst>
          <pc:docMk/>
          <pc:sldMk cId="3914724546" sldId="849"/>
        </pc:sldMkLst>
      </pc:sldChg>
      <pc:sldChg chg="add">
        <pc:chgData name="Hayley Carr" userId="c52b9155-e0cd-4c6b-8a53-62456c494033" providerId="ADAL" clId="{98F562B6-D480-47B6-BA14-CF0227B5A735}" dt="2025-03-03T11:43:47.524" v="26"/>
        <pc:sldMkLst>
          <pc:docMk/>
          <pc:sldMk cId="1584541633" sldId="850"/>
        </pc:sldMkLst>
      </pc:sldChg>
      <pc:sldChg chg="add">
        <pc:chgData name="Hayley Carr" userId="c52b9155-e0cd-4c6b-8a53-62456c494033" providerId="ADAL" clId="{98F562B6-D480-47B6-BA14-CF0227B5A735}" dt="2025-03-03T11:43:47.524" v="26"/>
        <pc:sldMkLst>
          <pc:docMk/>
          <pc:sldMk cId="1606121312" sldId="851"/>
        </pc:sldMkLst>
      </pc:sldChg>
      <pc:sldChg chg="add">
        <pc:chgData name="Hayley Carr" userId="c52b9155-e0cd-4c6b-8a53-62456c494033" providerId="ADAL" clId="{98F562B6-D480-47B6-BA14-CF0227B5A735}" dt="2025-03-03T11:43:47.524" v="26"/>
        <pc:sldMkLst>
          <pc:docMk/>
          <pc:sldMk cId="1851556999" sldId="852"/>
        </pc:sldMkLst>
      </pc:sldChg>
      <pc:sldChg chg="add">
        <pc:chgData name="Hayley Carr" userId="c52b9155-e0cd-4c6b-8a53-62456c494033" providerId="ADAL" clId="{98F562B6-D480-47B6-BA14-CF0227B5A735}" dt="2025-03-03T11:43:47.524" v="26"/>
        <pc:sldMkLst>
          <pc:docMk/>
          <pc:sldMk cId="2838071091" sldId="854"/>
        </pc:sldMkLst>
      </pc:sldChg>
      <pc:sldChg chg="add del">
        <pc:chgData name="Hayley Carr" userId="c52b9155-e0cd-4c6b-8a53-62456c494033" providerId="ADAL" clId="{98F562B6-D480-47B6-BA14-CF0227B5A735}" dt="2025-03-03T11:43:58.830" v="28" actId="47"/>
        <pc:sldMkLst>
          <pc:docMk/>
          <pc:sldMk cId="668280422" sldId="859"/>
        </pc:sldMkLst>
      </pc:sldChg>
      <pc:sldChg chg="add del">
        <pc:chgData name="Hayley Carr" userId="c52b9155-e0cd-4c6b-8a53-62456c494033" providerId="ADAL" clId="{98F562B6-D480-47B6-BA14-CF0227B5A735}" dt="2025-03-03T11:43:58.830" v="28" actId="47"/>
        <pc:sldMkLst>
          <pc:docMk/>
          <pc:sldMk cId="4272662290" sldId="860"/>
        </pc:sldMkLst>
      </pc:sldChg>
      <pc:sldChg chg="add del">
        <pc:chgData name="Hayley Carr" userId="c52b9155-e0cd-4c6b-8a53-62456c494033" providerId="ADAL" clId="{98F562B6-D480-47B6-BA14-CF0227B5A735}" dt="2025-03-03T11:43:58.830" v="28" actId="47"/>
        <pc:sldMkLst>
          <pc:docMk/>
          <pc:sldMk cId="1454580624" sldId="861"/>
        </pc:sldMkLst>
      </pc:sldChg>
      <pc:sldChg chg="add del">
        <pc:chgData name="Hayley Carr" userId="c52b9155-e0cd-4c6b-8a53-62456c494033" providerId="ADAL" clId="{98F562B6-D480-47B6-BA14-CF0227B5A735}" dt="2025-03-03T11:43:58.830" v="28" actId="47"/>
        <pc:sldMkLst>
          <pc:docMk/>
          <pc:sldMk cId="2241687284" sldId="863"/>
        </pc:sldMkLst>
      </pc:sldChg>
      <pc:sldChg chg="add modNotesTx">
        <pc:chgData name="Hayley Carr" userId="c52b9155-e0cd-4c6b-8a53-62456c494033" providerId="ADAL" clId="{98F562B6-D480-47B6-BA14-CF0227B5A735}" dt="2025-03-03T11:46:18.969" v="49" actId="6549"/>
        <pc:sldMkLst>
          <pc:docMk/>
          <pc:sldMk cId="2273918993" sldId="864"/>
        </pc:sldMkLst>
      </pc:sldChg>
      <pc:sldChg chg="add">
        <pc:chgData name="Hayley Carr" userId="c52b9155-e0cd-4c6b-8a53-62456c494033" providerId="ADAL" clId="{98F562B6-D480-47B6-BA14-CF0227B5A735}" dt="2025-03-03T11:43:27.828" v="24"/>
        <pc:sldMkLst>
          <pc:docMk/>
          <pc:sldMk cId="3731989083" sldId="865"/>
        </pc:sldMkLst>
      </pc:sldChg>
      <pc:sldChg chg="add">
        <pc:chgData name="Hayley Carr" userId="c52b9155-e0cd-4c6b-8a53-62456c494033" providerId="ADAL" clId="{98F562B6-D480-47B6-BA14-CF0227B5A735}" dt="2025-03-03T11:43:05.138" v="21"/>
        <pc:sldMkLst>
          <pc:docMk/>
          <pc:sldMk cId="949749007" sldId="866"/>
        </pc:sldMkLst>
      </pc:sldChg>
      <pc:sldChg chg="add del">
        <pc:chgData name="Hayley Carr" userId="c52b9155-e0cd-4c6b-8a53-62456c494033" providerId="ADAL" clId="{98F562B6-D480-47B6-BA14-CF0227B5A735}" dt="2025-03-03T11:43:58.830" v="28" actId="47"/>
        <pc:sldMkLst>
          <pc:docMk/>
          <pc:sldMk cId="1739346345" sldId="867"/>
        </pc:sldMkLst>
      </pc:sldChg>
      <pc:sldChg chg="add del">
        <pc:chgData name="Hayley Carr" userId="c52b9155-e0cd-4c6b-8a53-62456c494033" providerId="ADAL" clId="{98F562B6-D480-47B6-BA14-CF0227B5A735}" dt="2025-03-03T11:43:58.830" v="28" actId="47"/>
        <pc:sldMkLst>
          <pc:docMk/>
          <pc:sldMk cId="4215514532" sldId="868"/>
        </pc:sldMkLst>
      </pc:sldChg>
      <pc:sldChg chg="add del">
        <pc:chgData name="Hayley Carr" userId="c52b9155-e0cd-4c6b-8a53-62456c494033" providerId="ADAL" clId="{98F562B6-D480-47B6-BA14-CF0227B5A735}" dt="2025-03-03T11:43:58.830" v="28" actId="47"/>
        <pc:sldMkLst>
          <pc:docMk/>
          <pc:sldMk cId="3932395256" sldId="869"/>
        </pc:sldMkLst>
      </pc:sldChg>
      <pc:sldChg chg="add del">
        <pc:chgData name="Hayley Carr" userId="c52b9155-e0cd-4c6b-8a53-62456c494033" providerId="ADAL" clId="{98F562B6-D480-47B6-BA14-CF0227B5A735}" dt="2025-03-03T11:43:58.830" v="28" actId="47"/>
        <pc:sldMkLst>
          <pc:docMk/>
          <pc:sldMk cId="652432957" sldId="870"/>
        </pc:sldMkLst>
      </pc:sldChg>
      <pc:sldChg chg="add del">
        <pc:chgData name="Hayley Carr" userId="c52b9155-e0cd-4c6b-8a53-62456c494033" providerId="ADAL" clId="{98F562B6-D480-47B6-BA14-CF0227B5A735}" dt="2025-03-03T11:43:58.830" v="28" actId="47"/>
        <pc:sldMkLst>
          <pc:docMk/>
          <pc:sldMk cId="4208082244" sldId="872"/>
        </pc:sldMkLst>
      </pc:sldChg>
      <pc:sldChg chg="add del">
        <pc:chgData name="Hayley Carr" userId="c52b9155-e0cd-4c6b-8a53-62456c494033" providerId="ADAL" clId="{98F562B6-D480-47B6-BA14-CF0227B5A735}" dt="2025-03-03T11:43:58.830" v="28" actId="47"/>
        <pc:sldMkLst>
          <pc:docMk/>
          <pc:sldMk cId="935498477" sldId="873"/>
        </pc:sldMkLst>
      </pc:sldChg>
      <pc:sldChg chg="add">
        <pc:chgData name="Hayley Carr" userId="c52b9155-e0cd-4c6b-8a53-62456c494033" providerId="ADAL" clId="{98F562B6-D480-47B6-BA14-CF0227B5A735}" dt="2025-03-03T11:43:27.828" v="24"/>
        <pc:sldMkLst>
          <pc:docMk/>
          <pc:sldMk cId="4260736269" sldId="875"/>
        </pc:sldMkLst>
      </pc:sldChg>
      <pc:sldChg chg="add">
        <pc:chgData name="Hayley Carr" userId="c52b9155-e0cd-4c6b-8a53-62456c494033" providerId="ADAL" clId="{98F562B6-D480-47B6-BA14-CF0227B5A735}" dt="2025-03-03T11:43:27.828" v="24"/>
        <pc:sldMkLst>
          <pc:docMk/>
          <pc:sldMk cId="1047508093" sldId="876"/>
        </pc:sldMkLst>
      </pc:sldChg>
      <pc:sldChg chg="add">
        <pc:chgData name="Hayley Carr" userId="c52b9155-e0cd-4c6b-8a53-62456c494033" providerId="ADAL" clId="{98F562B6-D480-47B6-BA14-CF0227B5A735}" dt="2025-03-03T11:43:27.828" v="24"/>
        <pc:sldMkLst>
          <pc:docMk/>
          <pc:sldMk cId="3135096214" sldId="877"/>
        </pc:sldMkLst>
      </pc:sldChg>
      <pc:sldChg chg="add">
        <pc:chgData name="Hayley Carr" userId="c52b9155-e0cd-4c6b-8a53-62456c494033" providerId="ADAL" clId="{98F562B6-D480-47B6-BA14-CF0227B5A735}" dt="2025-03-03T11:43:27.828" v="24"/>
        <pc:sldMkLst>
          <pc:docMk/>
          <pc:sldMk cId="830171052" sldId="878"/>
        </pc:sldMkLst>
      </pc:sldChg>
      <pc:sldChg chg="add">
        <pc:chgData name="Hayley Carr" userId="c52b9155-e0cd-4c6b-8a53-62456c494033" providerId="ADAL" clId="{98F562B6-D480-47B6-BA14-CF0227B5A735}" dt="2025-03-03T11:43:27.828" v="24"/>
        <pc:sldMkLst>
          <pc:docMk/>
          <pc:sldMk cId="289952144" sldId="879"/>
        </pc:sldMkLst>
      </pc:sldChg>
      <pc:sldChg chg="add">
        <pc:chgData name="Hayley Carr" userId="c52b9155-e0cd-4c6b-8a53-62456c494033" providerId="ADAL" clId="{98F562B6-D480-47B6-BA14-CF0227B5A735}" dt="2025-03-03T11:43:27.828" v="24"/>
        <pc:sldMkLst>
          <pc:docMk/>
          <pc:sldMk cId="1778128872" sldId="880"/>
        </pc:sldMkLst>
      </pc:sldChg>
      <pc:sldChg chg="add">
        <pc:chgData name="Hayley Carr" userId="c52b9155-e0cd-4c6b-8a53-62456c494033" providerId="ADAL" clId="{98F562B6-D480-47B6-BA14-CF0227B5A735}" dt="2025-03-03T11:44:17.122" v="29"/>
        <pc:sldMkLst>
          <pc:docMk/>
          <pc:sldMk cId="2940719123" sldId="891"/>
        </pc:sldMkLst>
      </pc:sldChg>
      <pc:sldChg chg="add modNotesTx">
        <pc:chgData name="Hayley Carr" userId="c52b9155-e0cd-4c6b-8a53-62456c494033" providerId="ADAL" clId="{98F562B6-D480-47B6-BA14-CF0227B5A735}" dt="2025-03-03T11:45:22.313" v="40" actId="6549"/>
        <pc:sldMkLst>
          <pc:docMk/>
          <pc:sldMk cId="144461085" sldId="892"/>
        </pc:sldMkLst>
      </pc:sldChg>
      <pc:sldChg chg="add">
        <pc:chgData name="Hayley Carr" userId="c52b9155-e0cd-4c6b-8a53-62456c494033" providerId="ADAL" clId="{98F562B6-D480-47B6-BA14-CF0227B5A735}" dt="2025-03-03T11:43:05.138" v="21"/>
        <pc:sldMkLst>
          <pc:docMk/>
          <pc:sldMk cId="1658420965" sldId="896"/>
        </pc:sldMkLst>
      </pc:sldChg>
      <pc:sldChg chg="add">
        <pc:chgData name="Hayley Carr" userId="c52b9155-e0cd-4c6b-8a53-62456c494033" providerId="ADAL" clId="{98F562B6-D480-47B6-BA14-CF0227B5A735}" dt="2025-03-03T11:43:05.138" v="21"/>
        <pc:sldMkLst>
          <pc:docMk/>
          <pc:sldMk cId="2277176481" sldId="899"/>
        </pc:sldMkLst>
      </pc:sldChg>
      <pc:sldChg chg="add">
        <pc:chgData name="Hayley Carr" userId="c52b9155-e0cd-4c6b-8a53-62456c494033" providerId="ADAL" clId="{98F562B6-D480-47B6-BA14-CF0227B5A735}" dt="2025-03-03T11:43:05.138" v="21"/>
        <pc:sldMkLst>
          <pc:docMk/>
          <pc:sldMk cId="938585612" sldId="900"/>
        </pc:sldMkLst>
      </pc:sldChg>
      <pc:sldChg chg="add">
        <pc:chgData name="Hayley Carr" userId="c52b9155-e0cd-4c6b-8a53-62456c494033" providerId="ADAL" clId="{98F562B6-D480-47B6-BA14-CF0227B5A735}" dt="2025-03-03T11:43:05.138" v="21"/>
        <pc:sldMkLst>
          <pc:docMk/>
          <pc:sldMk cId="3258033680" sldId="901"/>
        </pc:sldMkLst>
      </pc:sldChg>
      <pc:sldChg chg="add">
        <pc:chgData name="Hayley Carr" userId="c52b9155-e0cd-4c6b-8a53-62456c494033" providerId="ADAL" clId="{98F562B6-D480-47B6-BA14-CF0227B5A735}" dt="2025-03-03T11:43:05.138" v="21"/>
        <pc:sldMkLst>
          <pc:docMk/>
          <pc:sldMk cId="1986564710" sldId="902"/>
        </pc:sldMkLst>
      </pc:sldChg>
      <pc:sldChg chg="add">
        <pc:chgData name="Hayley Carr" userId="c52b9155-e0cd-4c6b-8a53-62456c494033" providerId="ADAL" clId="{98F562B6-D480-47B6-BA14-CF0227B5A735}" dt="2025-03-03T11:43:05.138" v="21"/>
        <pc:sldMkLst>
          <pc:docMk/>
          <pc:sldMk cId="1723915047" sldId="903"/>
        </pc:sldMkLst>
      </pc:sldChg>
      <pc:sldChg chg="add">
        <pc:chgData name="Hayley Carr" userId="c52b9155-e0cd-4c6b-8a53-62456c494033" providerId="ADAL" clId="{98F562B6-D480-47B6-BA14-CF0227B5A735}" dt="2025-03-03T11:43:05.138" v="21"/>
        <pc:sldMkLst>
          <pc:docMk/>
          <pc:sldMk cId="2784284818" sldId="904"/>
        </pc:sldMkLst>
      </pc:sldChg>
      <pc:sldChg chg="add">
        <pc:chgData name="Hayley Carr" userId="c52b9155-e0cd-4c6b-8a53-62456c494033" providerId="ADAL" clId="{98F562B6-D480-47B6-BA14-CF0227B5A735}" dt="2025-03-03T11:43:05.138" v="21"/>
        <pc:sldMkLst>
          <pc:docMk/>
          <pc:sldMk cId="2503174790" sldId="905"/>
        </pc:sldMkLst>
      </pc:sldChg>
      <pc:sldChg chg="add">
        <pc:chgData name="Hayley Carr" userId="c52b9155-e0cd-4c6b-8a53-62456c494033" providerId="ADAL" clId="{98F562B6-D480-47B6-BA14-CF0227B5A735}" dt="2025-03-03T11:43:05.138" v="21"/>
        <pc:sldMkLst>
          <pc:docMk/>
          <pc:sldMk cId="123752904" sldId="906"/>
        </pc:sldMkLst>
      </pc:sldChg>
      <pc:sldChg chg="add">
        <pc:chgData name="Hayley Carr" userId="c52b9155-e0cd-4c6b-8a53-62456c494033" providerId="ADAL" clId="{98F562B6-D480-47B6-BA14-CF0227B5A735}" dt="2025-03-03T11:43:05.138" v="21"/>
        <pc:sldMkLst>
          <pc:docMk/>
          <pc:sldMk cId="2082860338" sldId="907"/>
        </pc:sldMkLst>
      </pc:sldChg>
      <pc:sldChg chg="add">
        <pc:chgData name="Hayley Carr" userId="c52b9155-e0cd-4c6b-8a53-62456c494033" providerId="ADAL" clId="{98F562B6-D480-47B6-BA14-CF0227B5A735}" dt="2025-03-03T11:43:05.138" v="21"/>
        <pc:sldMkLst>
          <pc:docMk/>
          <pc:sldMk cId="3382389918" sldId="908"/>
        </pc:sldMkLst>
      </pc:sldChg>
      <pc:sldChg chg="add">
        <pc:chgData name="Hayley Carr" userId="c52b9155-e0cd-4c6b-8a53-62456c494033" providerId="ADAL" clId="{98F562B6-D480-47B6-BA14-CF0227B5A735}" dt="2025-03-03T11:43:05.138" v="21"/>
        <pc:sldMkLst>
          <pc:docMk/>
          <pc:sldMk cId="1430695600" sldId="909"/>
        </pc:sldMkLst>
      </pc:sldChg>
      <pc:sldChg chg="add">
        <pc:chgData name="Hayley Carr" userId="c52b9155-e0cd-4c6b-8a53-62456c494033" providerId="ADAL" clId="{98F562B6-D480-47B6-BA14-CF0227B5A735}" dt="2025-03-03T11:43:05.138" v="21"/>
        <pc:sldMkLst>
          <pc:docMk/>
          <pc:sldMk cId="1433850966" sldId="910"/>
        </pc:sldMkLst>
      </pc:sldChg>
      <pc:sldChg chg="add">
        <pc:chgData name="Hayley Carr" userId="c52b9155-e0cd-4c6b-8a53-62456c494033" providerId="ADAL" clId="{98F562B6-D480-47B6-BA14-CF0227B5A735}" dt="2025-03-03T11:43:05.138" v="21"/>
        <pc:sldMkLst>
          <pc:docMk/>
          <pc:sldMk cId="3703458582" sldId="911"/>
        </pc:sldMkLst>
      </pc:sldChg>
      <pc:sldChg chg="add modNotesTx">
        <pc:chgData name="Hayley Carr" userId="c52b9155-e0cd-4c6b-8a53-62456c494033" providerId="ADAL" clId="{98F562B6-D480-47B6-BA14-CF0227B5A735}" dt="2025-03-03T11:46:07.091" v="46" actId="6549"/>
        <pc:sldMkLst>
          <pc:docMk/>
          <pc:sldMk cId="3713627335" sldId="912"/>
        </pc:sldMkLst>
      </pc:sldChg>
      <pc:sldChg chg="add">
        <pc:chgData name="Hayley Carr" userId="c52b9155-e0cd-4c6b-8a53-62456c494033" providerId="ADAL" clId="{98F562B6-D480-47B6-BA14-CF0227B5A735}" dt="2025-03-03T11:43:05.138" v="21"/>
        <pc:sldMkLst>
          <pc:docMk/>
          <pc:sldMk cId="2747531888" sldId="913"/>
        </pc:sldMkLst>
      </pc:sldChg>
      <pc:sldChg chg="add">
        <pc:chgData name="Hayley Carr" userId="c52b9155-e0cd-4c6b-8a53-62456c494033" providerId="ADAL" clId="{98F562B6-D480-47B6-BA14-CF0227B5A735}" dt="2025-03-03T11:43:27.828" v="24"/>
        <pc:sldMkLst>
          <pc:docMk/>
          <pc:sldMk cId="2723677193" sldId="914"/>
        </pc:sldMkLst>
      </pc:sldChg>
      <pc:sldChg chg="add">
        <pc:chgData name="Hayley Carr" userId="c52b9155-e0cd-4c6b-8a53-62456c494033" providerId="ADAL" clId="{98F562B6-D480-47B6-BA14-CF0227B5A735}" dt="2025-03-03T11:43:27.828" v="24"/>
        <pc:sldMkLst>
          <pc:docMk/>
          <pc:sldMk cId="3977899349" sldId="915"/>
        </pc:sldMkLst>
      </pc:sldChg>
      <pc:sldChg chg="add">
        <pc:chgData name="Hayley Carr" userId="c52b9155-e0cd-4c6b-8a53-62456c494033" providerId="ADAL" clId="{98F562B6-D480-47B6-BA14-CF0227B5A735}" dt="2025-03-03T11:43:27.828" v="24"/>
        <pc:sldMkLst>
          <pc:docMk/>
          <pc:sldMk cId="809618712" sldId="916"/>
        </pc:sldMkLst>
      </pc:sldChg>
      <pc:sldChg chg="add">
        <pc:chgData name="Hayley Carr" userId="c52b9155-e0cd-4c6b-8a53-62456c494033" providerId="ADAL" clId="{98F562B6-D480-47B6-BA14-CF0227B5A735}" dt="2025-03-03T11:43:27.828" v="24"/>
        <pc:sldMkLst>
          <pc:docMk/>
          <pc:sldMk cId="1179649589" sldId="917"/>
        </pc:sldMkLst>
      </pc:sldChg>
      <pc:sldChg chg="add">
        <pc:chgData name="Hayley Carr" userId="c52b9155-e0cd-4c6b-8a53-62456c494033" providerId="ADAL" clId="{98F562B6-D480-47B6-BA14-CF0227B5A735}" dt="2025-03-03T11:43:47.524" v="26"/>
        <pc:sldMkLst>
          <pc:docMk/>
          <pc:sldMk cId="1017535194" sldId="918"/>
        </pc:sldMkLst>
      </pc:sldChg>
      <pc:sldChg chg="add del">
        <pc:chgData name="Hayley Carr" userId="c52b9155-e0cd-4c6b-8a53-62456c494033" providerId="ADAL" clId="{98F562B6-D480-47B6-BA14-CF0227B5A735}" dt="2025-03-03T11:43:30.924" v="25" actId="47"/>
        <pc:sldMkLst>
          <pc:docMk/>
          <pc:sldMk cId="2267446562" sldId="918"/>
        </pc:sldMkLst>
      </pc:sldChg>
      <pc:sldChg chg="add">
        <pc:chgData name="Hayley Carr" userId="c52b9155-e0cd-4c6b-8a53-62456c494033" providerId="ADAL" clId="{98F562B6-D480-47B6-BA14-CF0227B5A735}" dt="2025-03-03T11:43:47.524" v="26"/>
        <pc:sldMkLst>
          <pc:docMk/>
          <pc:sldMk cId="31130026" sldId="919"/>
        </pc:sldMkLst>
      </pc:sldChg>
      <pc:sldChg chg="add">
        <pc:chgData name="Hayley Carr" userId="c52b9155-e0cd-4c6b-8a53-62456c494033" providerId="ADAL" clId="{98F562B6-D480-47B6-BA14-CF0227B5A735}" dt="2025-03-03T11:43:47.524" v="26"/>
        <pc:sldMkLst>
          <pc:docMk/>
          <pc:sldMk cId="954203888" sldId="920"/>
        </pc:sldMkLst>
      </pc:sldChg>
      <pc:sldChg chg="add">
        <pc:chgData name="Hayley Carr" userId="c52b9155-e0cd-4c6b-8a53-62456c494033" providerId="ADAL" clId="{98F562B6-D480-47B6-BA14-CF0227B5A735}" dt="2025-03-03T11:43:47.524" v="26"/>
        <pc:sldMkLst>
          <pc:docMk/>
          <pc:sldMk cId="638665191" sldId="921"/>
        </pc:sldMkLst>
      </pc:sldChg>
      <pc:sldChg chg="add">
        <pc:chgData name="Hayley Carr" userId="c52b9155-e0cd-4c6b-8a53-62456c494033" providerId="ADAL" clId="{98F562B6-D480-47B6-BA14-CF0227B5A735}" dt="2025-03-03T11:43:47.524" v="26"/>
        <pc:sldMkLst>
          <pc:docMk/>
          <pc:sldMk cId="3085347870" sldId="922"/>
        </pc:sldMkLst>
      </pc:sldChg>
      <pc:sldChg chg="add modNotesTx">
        <pc:chgData name="Hayley Carr" userId="c52b9155-e0cd-4c6b-8a53-62456c494033" providerId="ADAL" clId="{98F562B6-D480-47B6-BA14-CF0227B5A735}" dt="2025-03-03T11:45:51.120" v="45" actId="6549"/>
        <pc:sldMkLst>
          <pc:docMk/>
          <pc:sldMk cId="353922555" sldId="923"/>
        </pc:sldMkLst>
      </pc:sldChg>
      <pc:sldChg chg="add modNotesTx">
        <pc:chgData name="Hayley Carr" userId="c52b9155-e0cd-4c6b-8a53-62456c494033" providerId="ADAL" clId="{98F562B6-D480-47B6-BA14-CF0227B5A735}" dt="2025-03-03T11:45:48.720" v="44" actId="6549"/>
        <pc:sldMkLst>
          <pc:docMk/>
          <pc:sldMk cId="2230337510" sldId="924"/>
        </pc:sldMkLst>
      </pc:sldChg>
      <pc:sldChg chg="add">
        <pc:chgData name="Hayley Carr" userId="c52b9155-e0cd-4c6b-8a53-62456c494033" providerId="ADAL" clId="{98F562B6-D480-47B6-BA14-CF0227B5A735}" dt="2025-03-03T11:43:47.524" v="26"/>
        <pc:sldMkLst>
          <pc:docMk/>
          <pc:sldMk cId="1318703011" sldId="925"/>
        </pc:sldMkLst>
      </pc:sldChg>
      <pc:sldChg chg="add">
        <pc:chgData name="Hayley Carr" userId="c52b9155-e0cd-4c6b-8a53-62456c494033" providerId="ADAL" clId="{98F562B6-D480-47B6-BA14-CF0227B5A735}" dt="2025-03-03T11:43:47.524" v="26"/>
        <pc:sldMkLst>
          <pc:docMk/>
          <pc:sldMk cId="3990413761" sldId="926"/>
        </pc:sldMkLst>
      </pc:sldChg>
      <pc:sldChg chg="add">
        <pc:chgData name="Hayley Carr" userId="c52b9155-e0cd-4c6b-8a53-62456c494033" providerId="ADAL" clId="{98F562B6-D480-47B6-BA14-CF0227B5A735}" dt="2025-03-03T11:43:47.524" v="26"/>
        <pc:sldMkLst>
          <pc:docMk/>
          <pc:sldMk cId="1942500014" sldId="927"/>
        </pc:sldMkLst>
      </pc:sldChg>
      <pc:sldChg chg="add">
        <pc:chgData name="Hayley Carr" userId="c52b9155-e0cd-4c6b-8a53-62456c494033" providerId="ADAL" clId="{98F562B6-D480-47B6-BA14-CF0227B5A735}" dt="2025-03-03T11:43:47.524" v="26"/>
        <pc:sldMkLst>
          <pc:docMk/>
          <pc:sldMk cId="2108022755" sldId="928"/>
        </pc:sldMkLst>
      </pc:sldChg>
      <pc:sldChg chg="add del">
        <pc:chgData name="Hayley Carr" userId="c52b9155-e0cd-4c6b-8a53-62456c494033" providerId="ADAL" clId="{98F562B6-D480-47B6-BA14-CF0227B5A735}" dt="2025-03-03T11:43:58.830" v="28" actId="47"/>
        <pc:sldMkLst>
          <pc:docMk/>
          <pc:sldMk cId="1718207183" sldId="929"/>
        </pc:sldMkLst>
      </pc:sldChg>
      <pc:sldChg chg="add del">
        <pc:chgData name="Hayley Carr" userId="c52b9155-e0cd-4c6b-8a53-62456c494033" providerId="ADAL" clId="{98F562B6-D480-47B6-BA14-CF0227B5A735}" dt="2025-03-03T11:43:58.830" v="28" actId="47"/>
        <pc:sldMkLst>
          <pc:docMk/>
          <pc:sldMk cId="3056636493" sldId="930"/>
        </pc:sldMkLst>
      </pc:sldChg>
      <pc:sldChg chg="add">
        <pc:chgData name="Hayley Carr" userId="c52b9155-e0cd-4c6b-8a53-62456c494033" providerId="ADAL" clId="{98F562B6-D480-47B6-BA14-CF0227B5A735}" dt="2025-03-03T11:43:47.524" v="26"/>
        <pc:sldMkLst>
          <pc:docMk/>
          <pc:sldMk cId="3983505095" sldId="931"/>
        </pc:sldMkLst>
      </pc:sldChg>
      <pc:sldChg chg="add">
        <pc:chgData name="Hayley Carr" userId="c52b9155-e0cd-4c6b-8a53-62456c494033" providerId="ADAL" clId="{98F562B6-D480-47B6-BA14-CF0227B5A735}" dt="2025-03-03T11:43:47.524" v="26"/>
        <pc:sldMkLst>
          <pc:docMk/>
          <pc:sldMk cId="803706816" sldId="932"/>
        </pc:sldMkLst>
      </pc:sldChg>
      <pc:sldChg chg="add modNotesTx">
        <pc:chgData name="Hayley Carr" userId="c52b9155-e0cd-4c6b-8a53-62456c494033" providerId="ADAL" clId="{98F562B6-D480-47B6-BA14-CF0227B5A735}" dt="2025-03-03T11:45:39.092" v="43" actId="6549"/>
        <pc:sldMkLst>
          <pc:docMk/>
          <pc:sldMk cId="3158689646" sldId="933"/>
        </pc:sldMkLst>
      </pc:sldChg>
      <pc:sldChg chg="add">
        <pc:chgData name="Hayley Carr" userId="c52b9155-e0cd-4c6b-8a53-62456c494033" providerId="ADAL" clId="{98F562B6-D480-47B6-BA14-CF0227B5A735}" dt="2025-03-03T11:43:47.524" v="26"/>
        <pc:sldMkLst>
          <pc:docMk/>
          <pc:sldMk cId="3634394321" sldId="934"/>
        </pc:sldMkLst>
      </pc:sldChg>
      <pc:sldChg chg="add">
        <pc:chgData name="Hayley Carr" userId="c52b9155-e0cd-4c6b-8a53-62456c494033" providerId="ADAL" clId="{98F562B6-D480-47B6-BA14-CF0227B5A735}" dt="2025-03-03T11:43:47.524" v="26"/>
        <pc:sldMkLst>
          <pc:docMk/>
          <pc:sldMk cId="147333969" sldId="935"/>
        </pc:sldMkLst>
      </pc:sldChg>
      <pc:sldChg chg="add">
        <pc:chgData name="Hayley Carr" userId="c52b9155-e0cd-4c6b-8a53-62456c494033" providerId="ADAL" clId="{98F562B6-D480-47B6-BA14-CF0227B5A735}" dt="2025-03-03T11:43:47.524" v="26"/>
        <pc:sldMkLst>
          <pc:docMk/>
          <pc:sldMk cId="3819784233" sldId="936"/>
        </pc:sldMkLst>
      </pc:sldChg>
      <pc:sldChg chg="add">
        <pc:chgData name="Hayley Carr" userId="c52b9155-e0cd-4c6b-8a53-62456c494033" providerId="ADAL" clId="{98F562B6-D480-47B6-BA14-CF0227B5A735}" dt="2025-03-03T11:43:47.524" v="26"/>
        <pc:sldMkLst>
          <pc:docMk/>
          <pc:sldMk cId="2257995070" sldId="937"/>
        </pc:sldMkLst>
      </pc:sldChg>
      <pc:sldChg chg="add">
        <pc:chgData name="Hayley Carr" userId="c52b9155-e0cd-4c6b-8a53-62456c494033" providerId="ADAL" clId="{98F562B6-D480-47B6-BA14-CF0227B5A735}" dt="2025-03-03T11:43:47.524" v="26"/>
        <pc:sldMkLst>
          <pc:docMk/>
          <pc:sldMk cId="622175587" sldId="938"/>
        </pc:sldMkLst>
      </pc:sldChg>
      <pc:sldChg chg="add">
        <pc:chgData name="Hayley Carr" userId="c52b9155-e0cd-4c6b-8a53-62456c494033" providerId="ADAL" clId="{98F562B6-D480-47B6-BA14-CF0227B5A735}" dt="2025-03-03T11:44:17.122" v="29"/>
        <pc:sldMkLst>
          <pc:docMk/>
          <pc:sldMk cId="3149451389" sldId="939"/>
        </pc:sldMkLst>
      </pc:sldChg>
      <pc:sldChg chg="add">
        <pc:chgData name="Hayley Carr" userId="c52b9155-e0cd-4c6b-8a53-62456c494033" providerId="ADAL" clId="{98F562B6-D480-47B6-BA14-CF0227B5A735}" dt="2025-03-03T11:44:17.122" v="29"/>
        <pc:sldMkLst>
          <pc:docMk/>
          <pc:sldMk cId="277417292" sldId="940"/>
        </pc:sldMkLst>
      </pc:sldChg>
      <pc:sldChg chg="add">
        <pc:chgData name="Hayley Carr" userId="c52b9155-e0cd-4c6b-8a53-62456c494033" providerId="ADAL" clId="{98F562B6-D480-47B6-BA14-CF0227B5A735}" dt="2025-03-03T11:44:17.122" v="29"/>
        <pc:sldMkLst>
          <pc:docMk/>
          <pc:sldMk cId="3435670760" sldId="941"/>
        </pc:sldMkLst>
      </pc:sldChg>
      <pc:sldChg chg="add">
        <pc:chgData name="Hayley Carr" userId="c52b9155-e0cd-4c6b-8a53-62456c494033" providerId="ADAL" clId="{98F562B6-D480-47B6-BA14-CF0227B5A735}" dt="2025-03-03T11:44:17.122" v="29"/>
        <pc:sldMkLst>
          <pc:docMk/>
          <pc:sldMk cId="3724719114" sldId="942"/>
        </pc:sldMkLst>
      </pc:sldChg>
      <pc:sldChg chg="add">
        <pc:chgData name="Hayley Carr" userId="c52b9155-e0cd-4c6b-8a53-62456c494033" providerId="ADAL" clId="{98F562B6-D480-47B6-BA14-CF0227B5A735}" dt="2025-03-03T11:44:17.122" v="29"/>
        <pc:sldMkLst>
          <pc:docMk/>
          <pc:sldMk cId="2867887866" sldId="943"/>
        </pc:sldMkLst>
      </pc:sldChg>
      <pc:sldChg chg="add modNotesTx">
        <pc:chgData name="Hayley Carr" userId="c52b9155-e0cd-4c6b-8a53-62456c494033" providerId="ADAL" clId="{98F562B6-D480-47B6-BA14-CF0227B5A735}" dt="2025-03-03T11:45:29.136" v="42" actId="6549"/>
        <pc:sldMkLst>
          <pc:docMk/>
          <pc:sldMk cId="320764027" sldId="944"/>
        </pc:sldMkLst>
      </pc:sldChg>
      <pc:sldChg chg="add modNotesTx">
        <pc:chgData name="Hayley Carr" userId="c52b9155-e0cd-4c6b-8a53-62456c494033" providerId="ADAL" clId="{98F562B6-D480-47B6-BA14-CF0227B5A735}" dt="2025-03-03T11:45:24.414" v="41" actId="6549"/>
        <pc:sldMkLst>
          <pc:docMk/>
          <pc:sldMk cId="789968859" sldId="945"/>
        </pc:sldMkLst>
      </pc:sldChg>
      <pc:sldChg chg="add">
        <pc:chgData name="Hayley Carr" userId="c52b9155-e0cd-4c6b-8a53-62456c494033" providerId="ADAL" clId="{98F562B6-D480-47B6-BA14-CF0227B5A735}" dt="2025-03-03T11:44:17.122" v="29"/>
        <pc:sldMkLst>
          <pc:docMk/>
          <pc:sldMk cId="204547386" sldId="946"/>
        </pc:sldMkLst>
      </pc:sldChg>
      <pc:sldChg chg="add">
        <pc:chgData name="Hayley Carr" userId="c52b9155-e0cd-4c6b-8a53-62456c494033" providerId="ADAL" clId="{98F562B6-D480-47B6-BA14-CF0227B5A735}" dt="2025-03-03T11:44:17.122" v="29"/>
        <pc:sldMkLst>
          <pc:docMk/>
          <pc:sldMk cId="767406087" sldId="947"/>
        </pc:sldMkLst>
      </pc:sldChg>
      <pc:sldChg chg="add">
        <pc:chgData name="Hayley Carr" userId="c52b9155-e0cd-4c6b-8a53-62456c494033" providerId="ADAL" clId="{98F562B6-D480-47B6-BA14-CF0227B5A735}" dt="2025-03-03T11:44:31.845" v="30"/>
        <pc:sldMkLst>
          <pc:docMk/>
          <pc:sldMk cId="1689651019" sldId="948"/>
        </pc:sldMkLst>
      </pc:sldChg>
      <pc:sldChg chg="add">
        <pc:chgData name="Hayley Carr" userId="c52b9155-e0cd-4c6b-8a53-62456c494033" providerId="ADAL" clId="{98F562B6-D480-47B6-BA14-CF0227B5A735}" dt="2025-03-03T11:44:31.845" v="30"/>
        <pc:sldMkLst>
          <pc:docMk/>
          <pc:sldMk cId="2271223272" sldId="949"/>
        </pc:sldMkLst>
      </pc:sldChg>
      <pc:sldChg chg="add modNotesTx">
        <pc:chgData name="Hayley Carr" userId="c52b9155-e0cd-4c6b-8a53-62456c494033" providerId="ADAL" clId="{98F562B6-D480-47B6-BA14-CF0227B5A735}" dt="2025-03-03T11:45:17.193" v="39" actId="6549"/>
        <pc:sldMkLst>
          <pc:docMk/>
          <pc:sldMk cId="2578890119" sldId="950"/>
        </pc:sldMkLst>
      </pc:sldChg>
      <pc:sldChg chg="add modNotesTx">
        <pc:chgData name="Hayley Carr" userId="c52b9155-e0cd-4c6b-8a53-62456c494033" providerId="ADAL" clId="{98F562B6-D480-47B6-BA14-CF0227B5A735}" dt="2025-03-03T11:45:09.727" v="37" actId="6549"/>
        <pc:sldMkLst>
          <pc:docMk/>
          <pc:sldMk cId="1970651256" sldId="951"/>
        </pc:sldMkLst>
      </pc:sldChg>
      <pc:sldChg chg="add">
        <pc:chgData name="Hayley Carr" userId="c52b9155-e0cd-4c6b-8a53-62456c494033" providerId="ADAL" clId="{98F562B6-D480-47B6-BA14-CF0227B5A735}" dt="2025-03-03T11:44:31.845" v="30"/>
        <pc:sldMkLst>
          <pc:docMk/>
          <pc:sldMk cId="1247537484" sldId="952"/>
        </pc:sldMkLst>
      </pc:sldChg>
      <pc:sldChg chg="add">
        <pc:chgData name="Hayley Carr" userId="c52b9155-e0cd-4c6b-8a53-62456c494033" providerId="ADAL" clId="{98F562B6-D480-47B6-BA14-CF0227B5A735}" dt="2025-03-03T11:44:44.423" v="31"/>
        <pc:sldMkLst>
          <pc:docMk/>
          <pc:sldMk cId="721286319" sldId="953"/>
        </pc:sldMkLst>
      </pc:sldChg>
      <pc:sldChg chg="add modNotesTx">
        <pc:chgData name="Hayley Carr" userId="c52b9155-e0cd-4c6b-8a53-62456c494033" providerId="ADAL" clId="{98F562B6-D480-47B6-BA14-CF0227B5A735}" dt="2025-03-03T11:44:56.023" v="33" actId="6549"/>
        <pc:sldMkLst>
          <pc:docMk/>
          <pc:sldMk cId="3067890232" sldId="954"/>
        </pc:sldMkLst>
      </pc:sldChg>
      <pc:sldChg chg="add">
        <pc:chgData name="Hayley Carr" userId="c52b9155-e0cd-4c6b-8a53-62456c494033" providerId="ADAL" clId="{98F562B6-D480-47B6-BA14-CF0227B5A735}" dt="2025-03-03T11:44:44.423" v="31"/>
        <pc:sldMkLst>
          <pc:docMk/>
          <pc:sldMk cId="2801292735" sldId="955"/>
        </pc:sldMkLst>
      </pc:sldChg>
      <pc:sldChg chg="add">
        <pc:chgData name="Hayley Carr" userId="c52b9155-e0cd-4c6b-8a53-62456c494033" providerId="ADAL" clId="{98F562B6-D480-47B6-BA14-CF0227B5A735}" dt="2025-03-03T11:44:44.423" v="31"/>
        <pc:sldMkLst>
          <pc:docMk/>
          <pc:sldMk cId="3091044328" sldId="956"/>
        </pc:sldMkLst>
      </pc:sldChg>
      <pc:sldChg chg="add">
        <pc:chgData name="Hayley Carr" userId="c52b9155-e0cd-4c6b-8a53-62456c494033" providerId="ADAL" clId="{98F562B6-D480-47B6-BA14-CF0227B5A735}" dt="2025-03-03T11:44:44.423" v="31"/>
        <pc:sldMkLst>
          <pc:docMk/>
          <pc:sldMk cId="4146290233" sldId="957"/>
        </pc:sldMkLst>
      </pc:sldChg>
      <pc:sldChg chg="add">
        <pc:chgData name="Hayley Carr" userId="c52b9155-e0cd-4c6b-8a53-62456c494033" providerId="ADAL" clId="{98F562B6-D480-47B6-BA14-CF0227B5A735}" dt="2025-03-03T11:44:44.423" v="31"/>
        <pc:sldMkLst>
          <pc:docMk/>
          <pc:sldMk cId="1154812945" sldId="958"/>
        </pc:sldMkLst>
      </pc:sldChg>
      <pc:sldChg chg="add">
        <pc:chgData name="Hayley Carr" userId="c52b9155-e0cd-4c6b-8a53-62456c494033" providerId="ADAL" clId="{98F562B6-D480-47B6-BA14-CF0227B5A735}" dt="2025-03-03T11:44:44.423" v="31"/>
        <pc:sldMkLst>
          <pc:docMk/>
          <pc:sldMk cId="425302602" sldId="959"/>
        </pc:sldMkLst>
      </pc:sldChg>
      <pc:sldChg chg="add">
        <pc:chgData name="Hayley Carr" userId="c52b9155-e0cd-4c6b-8a53-62456c494033" providerId="ADAL" clId="{98F562B6-D480-47B6-BA14-CF0227B5A735}" dt="2025-03-03T11:44:44.423" v="31"/>
        <pc:sldMkLst>
          <pc:docMk/>
          <pc:sldMk cId="1278712268" sldId="960"/>
        </pc:sldMkLst>
      </pc:sldChg>
    </pc:docChg>
  </pc:docChgLst>
  <pc:docChgLst>
    <pc:chgData name="Hayley Carr" userId="c52b9155-e0cd-4c6b-8a53-62456c494033" providerId="ADAL" clId="{DA86EA05-847B-4ED1-BF6A-4096E9A27927}"/>
    <pc:docChg chg="addSld delSld modSld">
      <pc:chgData name="Hayley Carr" userId="c52b9155-e0cd-4c6b-8a53-62456c494033" providerId="ADAL" clId="{DA86EA05-847B-4ED1-BF6A-4096E9A27927}" dt="2025-06-27T10:35:24.974" v="6"/>
      <pc:docMkLst>
        <pc:docMk/>
      </pc:docMkLst>
      <pc:sldChg chg="add del setBg">
        <pc:chgData name="Hayley Carr" userId="c52b9155-e0cd-4c6b-8a53-62456c494033" providerId="ADAL" clId="{DA86EA05-847B-4ED1-BF6A-4096E9A27927}" dt="2025-06-27T10:35:24.974" v="6"/>
        <pc:sldMkLst>
          <pc:docMk/>
          <pc:sldMk cId="0" sldId="389"/>
        </pc:sldMkLst>
      </pc:sldChg>
      <pc:sldChg chg="add del setBg">
        <pc:chgData name="Hayley Carr" userId="c52b9155-e0cd-4c6b-8a53-62456c494033" providerId="ADAL" clId="{DA86EA05-847B-4ED1-BF6A-4096E9A27927}" dt="2025-06-27T10:35:24.974" v="6"/>
        <pc:sldMkLst>
          <pc:docMk/>
          <pc:sldMk cId="0" sldId="390"/>
        </pc:sldMkLst>
      </pc:sldChg>
      <pc:sldChg chg="del">
        <pc:chgData name="Hayley Carr" userId="c52b9155-e0cd-4c6b-8a53-62456c494033" providerId="ADAL" clId="{DA86EA05-847B-4ED1-BF6A-4096E9A27927}" dt="2025-06-27T10:33:58.821" v="2" actId="47"/>
        <pc:sldMkLst>
          <pc:docMk/>
          <pc:sldMk cId="3933245051" sldId="537"/>
        </pc:sldMkLst>
      </pc:sldChg>
      <pc:sldChg chg="modSp mod">
        <pc:chgData name="Hayley Carr" userId="c52b9155-e0cd-4c6b-8a53-62456c494033" providerId="ADAL" clId="{DA86EA05-847B-4ED1-BF6A-4096E9A27927}" dt="2025-06-27T10:34:40.321" v="3" actId="6549"/>
        <pc:sldMkLst>
          <pc:docMk/>
          <pc:sldMk cId="721286319" sldId="953"/>
        </pc:sldMkLst>
        <pc:spChg chg="mod">
          <ac:chgData name="Hayley Carr" userId="c52b9155-e0cd-4c6b-8a53-62456c494033" providerId="ADAL" clId="{DA86EA05-847B-4ED1-BF6A-4096E9A27927}" dt="2025-06-27T10:34:40.321" v="3" actId="6549"/>
          <ac:spMkLst>
            <pc:docMk/>
            <pc:sldMk cId="721286319" sldId="953"/>
            <ac:spMk id="9218" creationId="{00000000-0000-0000-0000-000000000000}"/>
          </ac:spMkLst>
        </pc:spChg>
      </pc:sldChg>
      <pc:sldChg chg="add modNotesTx">
        <pc:chgData name="Hayley Carr" userId="c52b9155-e0cd-4c6b-8a53-62456c494033" providerId="ADAL" clId="{DA86EA05-847B-4ED1-BF6A-4096E9A27927}" dt="2025-06-27T10:33:55.698" v="1" actId="6549"/>
        <pc:sldMkLst>
          <pc:docMk/>
          <pc:sldMk cId="156427250" sldId="9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a:t>Question</a:t>
          </a:r>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a:t>Data Collection/Storage</a:t>
          </a:r>
          <a:endParaRPr lang="en-US" sz="2000" b="1" dirty="0"/>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noFill/>
        </a:ln>
      </dgm:spPr>
      <dgm:t>
        <a:bodyPr/>
        <a:lstStyle/>
        <a:p>
          <a:r>
            <a:rPr lang="en-US" sz="2000" b="1" dirty="0">
              <a:solidFill>
                <a:schemeClr val="bg2">
                  <a:lumMod val="25000"/>
                </a:schemeClr>
              </a:solidFill>
            </a:rPr>
            <a:t>Data Exploration</a:t>
          </a: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a:ln w="28575">
          <a:noFill/>
        </a:ln>
      </dgm:spPr>
      <dgm:t>
        <a:bodyPr/>
        <a:lstStyle/>
        <a:p>
          <a:r>
            <a:rPr lang="en-US" sz="2000" b="1" dirty="0">
              <a:solidFill>
                <a:schemeClr val="bg2">
                  <a:lumMod val="25000"/>
                </a:schemeClr>
              </a:solidFill>
            </a:rPr>
            <a:t>Data Analysis</a:t>
          </a: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a:t>Results</a:t>
          </a:r>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a:t>Experiment</a:t>
          </a:r>
          <a:endParaRPr lang="en-US" sz="2000" b="1" dirty="0"/>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A40DF751-8A99-41D0-9F0F-336268C7A278}">
      <dgm:prSet phldrT="[Text]" custT="1"/>
      <dgm:spPr>
        <a:solidFill>
          <a:srgbClr val="4496C1"/>
        </a:solidFill>
        <a:ln w="38100">
          <a:solidFill>
            <a:srgbClr val="FF0000"/>
          </a:solidFill>
        </a:ln>
      </dgm:spPr>
      <dgm:t>
        <a:bodyPr/>
        <a:lstStyle/>
        <a:p>
          <a:r>
            <a:rPr lang="en-US" sz="2000" b="1" dirty="0">
              <a:solidFill>
                <a:schemeClr val="bg2">
                  <a:lumMod val="25000"/>
                </a:schemeClr>
              </a:solidFill>
            </a:rPr>
            <a:t>Experimental Design</a:t>
          </a: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7A72643C-DD59-4BA5-B778-ED4B4592B39A}">
      <dgm:prSet phldrT="[Text]" custT="1"/>
      <dgm:spPr>
        <a:ln w="38100">
          <a:noFill/>
        </a:ln>
      </dgm:spPr>
      <dgm:t>
        <a:bodyPr/>
        <a:lstStyle/>
        <a:p>
          <a:r>
            <a:rPr lang="en-US" sz="2000" b="1" dirty="0">
              <a:solidFill>
                <a:schemeClr val="bg2">
                  <a:lumMod val="25000"/>
                </a:schemeClr>
              </a:solidFill>
            </a:rPr>
            <a:t>Sample Size</a:t>
          </a:r>
        </a:p>
      </dgm:t>
    </dgm:pt>
    <dgm:pt modelId="{612FCFB8-DAEA-4C31-8CC4-74A91D28866E}" type="sibTrans" cxnId="{A250B896-ED4E-414B-B1A6-3B91158C9EAB}">
      <dgm:prSet/>
      <dgm:spPr/>
      <dgm:t>
        <a:bodyPr/>
        <a:lstStyle/>
        <a:p>
          <a:endParaRPr lang="en-US"/>
        </a:p>
      </dgm:t>
    </dgm:pt>
    <dgm:pt modelId="{D9179BD8-7C4E-4B6D-AB74-A6485252DBEB}" type="parTrans" cxnId="{A250B896-ED4E-414B-B1A6-3B91158C9EAB}">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8" custScaleX="166453" custScaleY="79344" custRadScaleRad="105467" custRadScaleInc="26713">
        <dgm:presLayoutVars>
          <dgm:bulletEnabled val="1"/>
        </dgm:presLayoutVars>
      </dgm:prSet>
      <dgm:spPr/>
    </dgm:pt>
    <dgm:pt modelId="{6798BDC0-764C-46D2-BDBC-7D93F128D142}" type="pres">
      <dgm:prSet presAssocID="{7A72643C-DD59-4BA5-B778-ED4B4592B39A}" presName="nodeFollowingNodes" presStyleLbl="node1" presStyleIdx="2" presStyleCnt="8" custScaleX="99180" custScaleY="79344" custRadScaleRad="99289">
        <dgm:presLayoutVars>
          <dgm:bulletEnabled val="1"/>
        </dgm:presLayoutVars>
      </dgm:prSet>
      <dgm:spPr/>
    </dgm:pt>
    <dgm:pt modelId="{9E7F821B-FB82-4BF9-95B8-7EDE6B0A5EFC}" type="pres">
      <dgm:prSet presAssocID="{DDA9AD34-AB94-4D97-B475-D357CE2645CD}" presName="nodeFollowingNodes" presStyleLbl="node1" presStyleIdx="3" presStyleCnt="8" custScaleX="99180" custScaleY="79344" custRadScaleRad="97545" custRadScaleInc="-31303">
        <dgm:presLayoutVars>
          <dgm:bulletEnabled val="1"/>
        </dgm:presLayoutVars>
      </dgm:prSet>
      <dgm:spPr/>
    </dgm:pt>
    <dgm:pt modelId="{7358AC7A-E5E5-4D88-92C8-E9E1CB0C77DC}" type="pres">
      <dgm:prSet presAssocID="{150881F3-9517-48C8-B643-C0243C21309C}" presName="nodeFollowingNodes" presStyleLbl="node1" presStyleIdx="4" presStyleCnt="8" custScaleX="163786" custScaleY="79344">
        <dgm:presLayoutVars>
          <dgm:bulletEnabled val="1"/>
        </dgm:presLayoutVars>
      </dgm:prSet>
      <dgm:spPr/>
    </dgm:pt>
    <dgm:pt modelId="{969DB06A-236A-4DAF-956A-3AC571125ABE}" type="pres">
      <dgm:prSet presAssocID="{621C8C8D-6682-48B5-9F56-79791AE6CFC3}" presName="nodeFollowingNodes" presStyleLbl="node1" presStyleIdx="5" presStyleCnt="8" custScaleX="137020" custScaleY="79344"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6" presStyleCnt="8" custScaleX="99180" custScaleY="79344"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7" presStyleCnt="8"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65D81216-FC44-4A8A-8074-FA9A0306AA5B}" srcId="{B53D4063-6802-41A6-BB77-007CEFC09B1E}" destId="{150881F3-9517-48C8-B643-C0243C21309C}" srcOrd="4" destOrd="0" parTransId="{553B56D0-15B1-44BC-85EE-560FBA261554}" sibTransId="{888FD2F9-F2A2-4571-B572-ED4E0B2DA1B8}"/>
    <dgm:cxn modelId="{F6B00E22-1243-4D2A-9699-5C3AC1C938F6}" srcId="{B53D4063-6802-41A6-BB77-007CEFC09B1E}" destId="{9499B112-1CEF-4351-8911-84A737D735FA}" srcOrd="0" destOrd="0" parTransId="{4ACE07A0-D374-40D5-95E5-4B499D5DD4AD}" sibTransId="{D5A34D77-A032-4FEC-8703-3C7E0954DE53}"/>
    <dgm:cxn modelId="{ED41C82A-B26E-41D1-B48C-381FC817713E}" type="presOf" srcId="{150881F3-9517-48C8-B643-C0243C21309C}" destId="{7358AC7A-E5E5-4D88-92C8-E9E1CB0C77DC}"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5"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6"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C7416B-7EEC-4A52-824E-EBB8E61F65E6}"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GB"/>
        </a:p>
      </dgm:t>
    </dgm:pt>
    <dgm:pt modelId="{B8C9B563-64EE-404D-8163-15139C9785DD}">
      <dgm:prSet phldrT="[Text]" custT="1"/>
      <dgm:spPr/>
      <dgm:t>
        <a:bodyPr/>
        <a:lstStyle/>
        <a:p>
          <a:r>
            <a:rPr lang="en-GB" sz="2400" dirty="0"/>
            <a:t>Variable</a:t>
          </a:r>
        </a:p>
      </dgm:t>
    </dgm:pt>
    <dgm:pt modelId="{D618615E-E5FB-4F9C-9317-A01BC52B75E4}" type="parTrans" cxnId="{8BE67707-737A-44B8-94A9-F54D84B4CFDA}">
      <dgm:prSet/>
      <dgm:spPr/>
      <dgm:t>
        <a:bodyPr/>
        <a:lstStyle/>
        <a:p>
          <a:endParaRPr lang="en-GB"/>
        </a:p>
      </dgm:t>
    </dgm:pt>
    <dgm:pt modelId="{B3691994-66EC-4DB5-BD13-673BEBB17D56}" type="sibTrans" cxnId="{8BE67707-737A-44B8-94A9-F54D84B4CFDA}">
      <dgm:prSet/>
      <dgm:spPr/>
      <dgm:t>
        <a:bodyPr/>
        <a:lstStyle/>
        <a:p>
          <a:endParaRPr lang="en-GB"/>
        </a:p>
      </dgm:t>
    </dgm:pt>
    <dgm:pt modelId="{4E9A6494-8788-41D5-BEFA-F34763732DE7}">
      <dgm:prSet phldrT="[Text]" custT="1"/>
      <dgm:spPr/>
      <dgm:t>
        <a:bodyPr/>
        <a:lstStyle/>
        <a:p>
          <a:r>
            <a:rPr lang="en-GB" sz="2400" dirty="0">
              <a:solidFill>
                <a:schemeClr val="tx1"/>
              </a:solidFill>
            </a:rPr>
            <a:t>Quantitative</a:t>
          </a:r>
        </a:p>
      </dgm:t>
    </dgm:pt>
    <dgm:pt modelId="{A7BD997A-A34B-4B1E-9D23-E54BBFEEA74F}" type="parTrans" cxnId="{F1AD8ABC-2C87-4D9C-A4E6-03679B9866AA}">
      <dgm:prSet/>
      <dgm:spPr/>
      <dgm:t>
        <a:bodyPr/>
        <a:lstStyle/>
        <a:p>
          <a:endParaRPr lang="en-GB"/>
        </a:p>
      </dgm:t>
    </dgm:pt>
    <dgm:pt modelId="{EFF78B74-B2F6-4DAF-A642-656B9690DECC}" type="sibTrans" cxnId="{F1AD8ABC-2C87-4D9C-A4E6-03679B9866AA}">
      <dgm:prSet/>
      <dgm:spPr/>
      <dgm:t>
        <a:bodyPr/>
        <a:lstStyle/>
        <a:p>
          <a:endParaRPr lang="en-GB"/>
        </a:p>
      </dgm:t>
    </dgm:pt>
    <dgm:pt modelId="{8156D89F-A3D6-42BA-8F87-E5D670B518AC}">
      <dgm:prSet phldrT="[Text]" custT="1"/>
      <dgm:spPr>
        <a:ln w="19050">
          <a:solidFill>
            <a:srgbClr val="FF0000"/>
          </a:solidFill>
        </a:ln>
      </dgm:spPr>
      <dgm:t>
        <a:bodyPr/>
        <a:lstStyle/>
        <a:p>
          <a:r>
            <a:rPr lang="en-GB" sz="2400" dirty="0">
              <a:solidFill>
                <a:schemeClr val="tx1"/>
              </a:solidFill>
            </a:rPr>
            <a:t>Qualitative</a:t>
          </a:r>
        </a:p>
      </dgm:t>
    </dgm:pt>
    <dgm:pt modelId="{2BE35AFE-B43A-42C2-8FA6-E0998D337D27}" type="parTrans" cxnId="{D1EA996F-C0CC-4521-8D12-0537F9C19208}">
      <dgm:prSet/>
      <dgm:spPr>
        <a:ln w="19050">
          <a:solidFill>
            <a:srgbClr val="FF0000"/>
          </a:solidFill>
        </a:ln>
      </dgm:spPr>
      <dgm:t>
        <a:bodyPr/>
        <a:lstStyle/>
        <a:p>
          <a:endParaRPr lang="en-GB"/>
        </a:p>
      </dgm:t>
    </dgm:pt>
    <dgm:pt modelId="{B896885E-65F8-4EB1-BF82-7E4E7B9A2951}" type="sibTrans" cxnId="{D1EA996F-C0CC-4521-8D12-0537F9C19208}">
      <dgm:prSet/>
      <dgm:spPr/>
      <dgm:t>
        <a:bodyPr/>
        <a:lstStyle/>
        <a:p>
          <a:endParaRPr lang="en-GB"/>
        </a:p>
      </dgm:t>
    </dgm:pt>
    <dgm:pt modelId="{01C63269-CAD0-48F3-8443-311D86ADA77C}">
      <dgm:prSet phldrT="[Text]" custT="1"/>
      <dgm:spPr>
        <a:ln w="19050">
          <a:solidFill>
            <a:srgbClr val="FF0000"/>
          </a:solidFill>
        </a:ln>
      </dgm:spPr>
      <dgm:t>
        <a:bodyPr/>
        <a:lstStyle/>
        <a:p>
          <a:r>
            <a:rPr lang="en-GB" sz="2400"/>
            <a:t>Nominal</a:t>
          </a:r>
          <a:endParaRPr lang="en-GB" sz="2400" dirty="0"/>
        </a:p>
      </dgm:t>
    </dgm:pt>
    <dgm:pt modelId="{DEB6BA32-E1DB-493D-A413-FD4677CE7692}" type="parTrans" cxnId="{8F1B4BC1-857A-4300-BB50-191C866D5B02}">
      <dgm:prSet/>
      <dgm:spPr>
        <a:ln w="19050">
          <a:solidFill>
            <a:srgbClr val="FF0000"/>
          </a:solidFill>
        </a:ln>
      </dgm:spPr>
      <dgm:t>
        <a:bodyPr/>
        <a:lstStyle/>
        <a:p>
          <a:endParaRPr lang="en-GB"/>
        </a:p>
      </dgm:t>
    </dgm:pt>
    <dgm:pt modelId="{CB02C522-B47D-45DE-9638-4D5D9E933753}" type="sibTrans" cxnId="{8F1B4BC1-857A-4300-BB50-191C866D5B02}">
      <dgm:prSet/>
      <dgm:spPr/>
      <dgm:t>
        <a:bodyPr/>
        <a:lstStyle/>
        <a:p>
          <a:endParaRPr lang="en-GB"/>
        </a:p>
      </dgm:t>
    </dgm:pt>
    <dgm:pt modelId="{BC5B9B0D-A349-43A8-A269-4CE58409871C}">
      <dgm:prSet phldrT="[Text]" custT="1"/>
      <dgm:spPr/>
      <dgm:t>
        <a:bodyPr/>
        <a:lstStyle/>
        <a:p>
          <a:r>
            <a:rPr lang="en-GB" sz="2400" dirty="0"/>
            <a:t>Continuous</a:t>
          </a:r>
        </a:p>
      </dgm:t>
    </dgm:pt>
    <dgm:pt modelId="{8C039075-A894-46F5-AACC-BB29BCA76CA8}" type="parTrans" cxnId="{AA461CA7-75FE-4144-8997-3ADD1F98DF3D}">
      <dgm:prSet/>
      <dgm:spPr/>
      <dgm:t>
        <a:bodyPr/>
        <a:lstStyle/>
        <a:p>
          <a:endParaRPr lang="en-GB"/>
        </a:p>
      </dgm:t>
    </dgm:pt>
    <dgm:pt modelId="{80F948B0-7CE5-4ED0-80C9-2C707CA61401}" type="sibTrans" cxnId="{AA461CA7-75FE-4144-8997-3ADD1F98DF3D}">
      <dgm:prSet/>
      <dgm:spPr/>
      <dgm:t>
        <a:bodyPr/>
        <a:lstStyle/>
        <a:p>
          <a:endParaRPr lang="en-GB"/>
        </a:p>
      </dgm:t>
    </dgm:pt>
    <dgm:pt modelId="{5590A4FD-8E6F-458C-8D71-4846CA3333AD}">
      <dgm:prSet phldrT="[Text]" custT="1"/>
      <dgm:spPr/>
      <dgm:t>
        <a:bodyPr/>
        <a:lstStyle/>
        <a:p>
          <a:r>
            <a:rPr lang="en-GB" sz="2400" dirty="0"/>
            <a:t>Discrete</a:t>
          </a:r>
        </a:p>
      </dgm:t>
    </dgm:pt>
    <dgm:pt modelId="{6D1D5572-29DA-4E0E-BD07-1E02CE59DFF2}" type="parTrans" cxnId="{0C116C40-28A9-4974-A616-4528A4FB7975}">
      <dgm:prSet/>
      <dgm:spPr/>
      <dgm:t>
        <a:bodyPr/>
        <a:lstStyle/>
        <a:p>
          <a:endParaRPr lang="en-GB"/>
        </a:p>
      </dgm:t>
    </dgm:pt>
    <dgm:pt modelId="{F43F1FC8-6590-4649-B6D6-C2DCEE76D688}" type="sibTrans" cxnId="{0C116C40-28A9-4974-A616-4528A4FB7975}">
      <dgm:prSet/>
      <dgm:spPr/>
      <dgm:t>
        <a:bodyPr/>
        <a:lstStyle/>
        <a:p>
          <a:endParaRPr lang="en-GB"/>
        </a:p>
      </dgm:t>
    </dgm:pt>
    <dgm:pt modelId="{D7123E1A-73CF-4712-BBEE-A58CCDBCFF1F}">
      <dgm:prSet phldrT="[Text]" custT="1"/>
      <dgm:spPr>
        <a:ln w="19050">
          <a:solidFill>
            <a:srgbClr val="FF0000"/>
          </a:solidFill>
        </a:ln>
      </dgm:spPr>
      <dgm:t>
        <a:bodyPr/>
        <a:lstStyle/>
        <a:p>
          <a:r>
            <a:rPr lang="en-GB" sz="2400"/>
            <a:t>Ordinal</a:t>
          </a:r>
          <a:endParaRPr lang="en-GB" sz="2400" dirty="0"/>
        </a:p>
      </dgm:t>
    </dgm:pt>
    <dgm:pt modelId="{A6DA26B7-EE27-4229-B8D5-B157ED67CAED}" type="parTrans" cxnId="{CBEF18B4-AA55-4AFA-9D05-5EA2A94C7369}">
      <dgm:prSet/>
      <dgm:spPr>
        <a:ln w="19050">
          <a:solidFill>
            <a:srgbClr val="FF0000"/>
          </a:solidFill>
        </a:ln>
      </dgm:spPr>
      <dgm:t>
        <a:bodyPr/>
        <a:lstStyle/>
        <a:p>
          <a:endParaRPr lang="en-GB"/>
        </a:p>
      </dgm:t>
    </dgm:pt>
    <dgm:pt modelId="{8BC41FC5-858E-4765-9B7B-D6FAD6292034}" type="sibTrans" cxnId="{CBEF18B4-AA55-4AFA-9D05-5EA2A94C7369}">
      <dgm:prSet/>
      <dgm:spPr/>
      <dgm:t>
        <a:bodyPr/>
        <a:lstStyle/>
        <a:p>
          <a:endParaRPr lang="en-GB"/>
        </a:p>
      </dgm:t>
    </dgm:pt>
    <dgm:pt modelId="{54AD32E5-09A0-4195-8DA2-2BBACF316011}">
      <dgm:prSet phldrT="[Text]" custT="1"/>
      <dgm:spPr>
        <a:ln w="19050">
          <a:solidFill>
            <a:srgbClr val="FF0000"/>
          </a:solidFill>
        </a:ln>
      </dgm:spPr>
      <dgm:t>
        <a:bodyPr/>
        <a:lstStyle/>
        <a:p>
          <a:r>
            <a:rPr lang="en-GB" sz="2400"/>
            <a:t>Binary</a:t>
          </a:r>
          <a:endParaRPr lang="en-GB" sz="2400" dirty="0"/>
        </a:p>
      </dgm:t>
    </dgm:pt>
    <dgm:pt modelId="{107E2C0B-05A6-4CDD-A65B-DA68F12E3AE1}" type="parTrans" cxnId="{1FBF0FA8-97AE-428E-B86E-409330E04530}">
      <dgm:prSet/>
      <dgm:spPr>
        <a:ln w="19050">
          <a:solidFill>
            <a:srgbClr val="FF0000"/>
          </a:solidFill>
        </a:ln>
      </dgm:spPr>
      <dgm:t>
        <a:bodyPr/>
        <a:lstStyle/>
        <a:p>
          <a:endParaRPr lang="en-GB"/>
        </a:p>
      </dgm:t>
    </dgm:pt>
    <dgm:pt modelId="{13FDAC7C-068F-4F9B-AD30-F13A9789F573}" type="sibTrans" cxnId="{1FBF0FA8-97AE-428E-B86E-409330E04530}">
      <dgm:prSet/>
      <dgm:spPr/>
      <dgm:t>
        <a:bodyPr/>
        <a:lstStyle/>
        <a:p>
          <a:endParaRPr lang="en-GB"/>
        </a:p>
      </dgm:t>
    </dgm:pt>
    <dgm:pt modelId="{58C2EFC8-2A02-4AAE-84BD-EE8427E59359}" type="pres">
      <dgm:prSet presAssocID="{67C7416B-7EEC-4A52-824E-EBB8E61F65E6}" presName="hierChild1" presStyleCnt="0">
        <dgm:presLayoutVars>
          <dgm:orgChart val="1"/>
          <dgm:chPref val="1"/>
          <dgm:dir/>
          <dgm:animOne val="branch"/>
          <dgm:animLvl val="lvl"/>
          <dgm:resizeHandles/>
        </dgm:presLayoutVars>
      </dgm:prSet>
      <dgm:spPr/>
    </dgm:pt>
    <dgm:pt modelId="{6B3F352E-9234-4710-BB87-21F87BA249EC}" type="pres">
      <dgm:prSet presAssocID="{B8C9B563-64EE-404D-8163-15139C9785DD}" presName="hierRoot1" presStyleCnt="0">
        <dgm:presLayoutVars>
          <dgm:hierBranch val="init"/>
        </dgm:presLayoutVars>
      </dgm:prSet>
      <dgm:spPr/>
    </dgm:pt>
    <dgm:pt modelId="{44B61566-9D73-43E6-8A3E-8728CD09BB1D}" type="pres">
      <dgm:prSet presAssocID="{B8C9B563-64EE-404D-8163-15139C9785DD}" presName="rootComposite1" presStyleCnt="0"/>
      <dgm:spPr/>
    </dgm:pt>
    <dgm:pt modelId="{7F9857EA-2526-4071-A163-E7FC49A9C3D7}" type="pres">
      <dgm:prSet presAssocID="{B8C9B563-64EE-404D-8163-15139C9785DD}" presName="rootText1" presStyleLbl="node0" presStyleIdx="0" presStyleCnt="1" custScaleX="105601">
        <dgm:presLayoutVars>
          <dgm:chPref val="3"/>
        </dgm:presLayoutVars>
      </dgm:prSet>
      <dgm:spPr>
        <a:prstGeom prst="roundRect">
          <a:avLst/>
        </a:prstGeom>
      </dgm:spPr>
    </dgm:pt>
    <dgm:pt modelId="{38F05839-A00E-4EF5-8C3E-7C6C659070D5}" type="pres">
      <dgm:prSet presAssocID="{B8C9B563-64EE-404D-8163-15139C9785DD}" presName="rootConnector1" presStyleLbl="node1" presStyleIdx="0" presStyleCnt="0"/>
      <dgm:spPr/>
    </dgm:pt>
    <dgm:pt modelId="{98BDDC7C-CE5A-4518-BC55-DBA2B90994D5}" type="pres">
      <dgm:prSet presAssocID="{B8C9B563-64EE-404D-8163-15139C9785DD}" presName="hierChild2" presStyleCnt="0"/>
      <dgm:spPr/>
    </dgm:pt>
    <dgm:pt modelId="{DD672F58-C8BE-4F11-A076-0891548AA6D8}" type="pres">
      <dgm:prSet presAssocID="{A7BD997A-A34B-4B1E-9D23-E54BBFEEA74F}" presName="Name37" presStyleLbl="parChTrans1D2" presStyleIdx="0" presStyleCnt="2"/>
      <dgm:spPr/>
    </dgm:pt>
    <dgm:pt modelId="{1E887723-02F2-489A-B8AD-C52838716BB1}" type="pres">
      <dgm:prSet presAssocID="{4E9A6494-8788-41D5-BEFA-F34763732DE7}" presName="hierRoot2" presStyleCnt="0">
        <dgm:presLayoutVars>
          <dgm:hierBranch/>
        </dgm:presLayoutVars>
      </dgm:prSet>
      <dgm:spPr/>
    </dgm:pt>
    <dgm:pt modelId="{6F421C82-03EC-4FBE-AFC7-9D20D5D8E1C4}" type="pres">
      <dgm:prSet presAssocID="{4E9A6494-8788-41D5-BEFA-F34763732DE7}" presName="rootComposite" presStyleCnt="0"/>
      <dgm:spPr/>
    </dgm:pt>
    <dgm:pt modelId="{8ACA9F6D-55D7-4756-BA1E-6FD40779715A}" type="pres">
      <dgm:prSet presAssocID="{4E9A6494-8788-41D5-BEFA-F34763732DE7}" presName="rootText" presStyleLbl="node2" presStyleIdx="0" presStyleCnt="2" custScaleX="116861">
        <dgm:presLayoutVars>
          <dgm:chPref val="3"/>
        </dgm:presLayoutVars>
      </dgm:prSet>
      <dgm:spPr>
        <a:prstGeom prst="roundRect">
          <a:avLst/>
        </a:prstGeom>
      </dgm:spPr>
    </dgm:pt>
    <dgm:pt modelId="{E25090E3-7F16-4178-A6E4-8C46C19F04B8}" type="pres">
      <dgm:prSet presAssocID="{4E9A6494-8788-41D5-BEFA-F34763732DE7}" presName="rootConnector" presStyleLbl="node2" presStyleIdx="0" presStyleCnt="2"/>
      <dgm:spPr/>
    </dgm:pt>
    <dgm:pt modelId="{519C5662-0090-483A-BC9B-FA2B56E365B6}" type="pres">
      <dgm:prSet presAssocID="{4E9A6494-8788-41D5-BEFA-F34763732DE7}" presName="hierChild4" presStyleCnt="0"/>
      <dgm:spPr/>
    </dgm:pt>
    <dgm:pt modelId="{C2ABAB2A-C3E4-4A7A-BB25-DCE5CAE716CD}" type="pres">
      <dgm:prSet presAssocID="{8C039075-A894-46F5-AACC-BB29BCA76CA8}" presName="Name35" presStyleLbl="parChTrans1D3" presStyleIdx="0" presStyleCnt="5"/>
      <dgm:spPr/>
    </dgm:pt>
    <dgm:pt modelId="{CBA4CADC-DB5E-4B09-8ABD-7B327538D0DA}" type="pres">
      <dgm:prSet presAssocID="{BC5B9B0D-A349-43A8-A269-4CE58409871C}" presName="hierRoot2" presStyleCnt="0">
        <dgm:presLayoutVars>
          <dgm:hierBranch val="init"/>
        </dgm:presLayoutVars>
      </dgm:prSet>
      <dgm:spPr/>
    </dgm:pt>
    <dgm:pt modelId="{D2403C5F-EDB3-433C-B730-AC74295BB5F9}" type="pres">
      <dgm:prSet presAssocID="{BC5B9B0D-A349-43A8-A269-4CE58409871C}" presName="rootComposite" presStyleCnt="0"/>
      <dgm:spPr/>
    </dgm:pt>
    <dgm:pt modelId="{5418223B-36E1-4D83-BEC0-33949C466D48}" type="pres">
      <dgm:prSet presAssocID="{BC5B9B0D-A349-43A8-A269-4CE58409871C}" presName="rootText" presStyleLbl="node3" presStyleIdx="0" presStyleCnt="5">
        <dgm:presLayoutVars>
          <dgm:chPref val="3"/>
        </dgm:presLayoutVars>
      </dgm:prSet>
      <dgm:spPr>
        <a:prstGeom prst="roundRect">
          <a:avLst/>
        </a:prstGeom>
      </dgm:spPr>
    </dgm:pt>
    <dgm:pt modelId="{C41E35FD-C03C-440E-9B83-284518F40902}" type="pres">
      <dgm:prSet presAssocID="{BC5B9B0D-A349-43A8-A269-4CE58409871C}" presName="rootConnector" presStyleLbl="node3" presStyleIdx="0" presStyleCnt="5"/>
      <dgm:spPr/>
    </dgm:pt>
    <dgm:pt modelId="{D0C207DB-AB51-4989-AFCE-7E1429D96AFF}" type="pres">
      <dgm:prSet presAssocID="{BC5B9B0D-A349-43A8-A269-4CE58409871C}" presName="hierChild4" presStyleCnt="0"/>
      <dgm:spPr/>
    </dgm:pt>
    <dgm:pt modelId="{ED33CAD8-E5EC-4BC2-94F0-4C81D8112140}" type="pres">
      <dgm:prSet presAssocID="{BC5B9B0D-A349-43A8-A269-4CE58409871C}" presName="hierChild5" presStyleCnt="0"/>
      <dgm:spPr/>
    </dgm:pt>
    <dgm:pt modelId="{94D3E208-3A47-43A4-A5A3-56B5C07E85CA}" type="pres">
      <dgm:prSet presAssocID="{6D1D5572-29DA-4E0E-BD07-1E02CE59DFF2}" presName="Name35" presStyleLbl="parChTrans1D3" presStyleIdx="1" presStyleCnt="5"/>
      <dgm:spPr/>
    </dgm:pt>
    <dgm:pt modelId="{48180FFE-A1F7-4004-864E-935A5F213BEC}" type="pres">
      <dgm:prSet presAssocID="{5590A4FD-8E6F-458C-8D71-4846CA3333AD}" presName="hierRoot2" presStyleCnt="0">
        <dgm:presLayoutVars>
          <dgm:hierBranch/>
        </dgm:presLayoutVars>
      </dgm:prSet>
      <dgm:spPr/>
    </dgm:pt>
    <dgm:pt modelId="{58D2C1DB-BBFF-4A63-9EBE-8CD5E4322741}" type="pres">
      <dgm:prSet presAssocID="{5590A4FD-8E6F-458C-8D71-4846CA3333AD}" presName="rootComposite" presStyleCnt="0"/>
      <dgm:spPr/>
    </dgm:pt>
    <dgm:pt modelId="{EA5CA484-B8B3-465A-B660-5227A486FC60}" type="pres">
      <dgm:prSet presAssocID="{5590A4FD-8E6F-458C-8D71-4846CA3333AD}" presName="rootText" presStyleLbl="node3" presStyleIdx="1" presStyleCnt="5">
        <dgm:presLayoutVars>
          <dgm:chPref val="3"/>
        </dgm:presLayoutVars>
      </dgm:prSet>
      <dgm:spPr>
        <a:prstGeom prst="roundRect">
          <a:avLst/>
        </a:prstGeom>
      </dgm:spPr>
    </dgm:pt>
    <dgm:pt modelId="{7721D3EC-076E-4704-BCE6-B6B2DE1C5D75}" type="pres">
      <dgm:prSet presAssocID="{5590A4FD-8E6F-458C-8D71-4846CA3333AD}" presName="rootConnector" presStyleLbl="node3" presStyleIdx="1" presStyleCnt="5"/>
      <dgm:spPr/>
    </dgm:pt>
    <dgm:pt modelId="{EAA816ED-3331-4C78-878F-3F09E09F9586}" type="pres">
      <dgm:prSet presAssocID="{5590A4FD-8E6F-458C-8D71-4846CA3333AD}" presName="hierChild4" presStyleCnt="0"/>
      <dgm:spPr/>
    </dgm:pt>
    <dgm:pt modelId="{CF1F13EA-F137-498F-A921-512A6F257A72}" type="pres">
      <dgm:prSet presAssocID="{5590A4FD-8E6F-458C-8D71-4846CA3333AD}" presName="hierChild5" presStyleCnt="0"/>
      <dgm:spPr/>
    </dgm:pt>
    <dgm:pt modelId="{7F43B692-CBA1-486E-9383-A482C864A95D}" type="pres">
      <dgm:prSet presAssocID="{4E9A6494-8788-41D5-BEFA-F34763732DE7}" presName="hierChild5" presStyleCnt="0"/>
      <dgm:spPr/>
    </dgm:pt>
    <dgm:pt modelId="{B1B1A1E3-BB02-451B-A8E7-B2D713C1F204}" type="pres">
      <dgm:prSet presAssocID="{2BE35AFE-B43A-42C2-8FA6-E0998D337D27}" presName="Name37" presStyleLbl="parChTrans1D2" presStyleIdx="1" presStyleCnt="2"/>
      <dgm:spPr/>
    </dgm:pt>
    <dgm:pt modelId="{5570B786-3BEA-42E1-81E9-3083872C39AF}" type="pres">
      <dgm:prSet presAssocID="{8156D89F-A3D6-42BA-8F87-E5D670B518AC}" presName="hierRoot2" presStyleCnt="0">
        <dgm:presLayoutVars>
          <dgm:hierBranch/>
        </dgm:presLayoutVars>
      </dgm:prSet>
      <dgm:spPr/>
    </dgm:pt>
    <dgm:pt modelId="{A180E164-7FDD-4987-B8E2-F11895FEA927}" type="pres">
      <dgm:prSet presAssocID="{8156D89F-A3D6-42BA-8F87-E5D670B518AC}" presName="rootComposite" presStyleCnt="0"/>
      <dgm:spPr/>
    </dgm:pt>
    <dgm:pt modelId="{20865C68-B3C8-446A-9344-6505C9CCAE8A}" type="pres">
      <dgm:prSet presAssocID="{8156D89F-A3D6-42BA-8F87-E5D670B518AC}" presName="rootText" presStyleLbl="node2" presStyleIdx="1" presStyleCnt="2" custScaleX="114988">
        <dgm:presLayoutVars>
          <dgm:chPref val="3"/>
        </dgm:presLayoutVars>
      </dgm:prSet>
      <dgm:spPr>
        <a:prstGeom prst="roundRect">
          <a:avLst/>
        </a:prstGeom>
      </dgm:spPr>
    </dgm:pt>
    <dgm:pt modelId="{FA5CCFE3-0991-41AA-9108-73C91BD1F980}" type="pres">
      <dgm:prSet presAssocID="{8156D89F-A3D6-42BA-8F87-E5D670B518AC}" presName="rootConnector" presStyleLbl="node2" presStyleIdx="1" presStyleCnt="2"/>
      <dgm:spPr/>
    </dgm:pt>
    <dgm:pt modelId="{8B317B6F-71F6-4579-A612-B4EB143BB7DE}" type="pres">
      <dgm:prSet presAssocID="{8156D89F-A3D6-42BA-8F87-E5D670B518AC}" presName="hierChild4" presStyleCnt="0"/>
      <dgm:spPr/>
    </dgm:pt>
    <dgm:pt modelId="{8D62C531-16F7-4A76-896B-4794463A3AAF}" type="pres">
      <dgm:prSet presAssocID="{DEB6BA32-E1DB-493D-A413-FD4677CE7692}" presName="Name35" presStyleLbl="parChTrans1D3" presStyleIdx="2" presStyleCnt="5"/>
      <dgm:spPr/>
    </dgm:pt>
    <dgm:pt modelId="{0163A14E-6927-43FA-8D4F-0FE8A1DCF33B}" type="pres">
      <dgm:prSet presAssocID="{01C63269-CAD0-48F3-8443-311D86ADA77C}" presName="hierRoot2" presStyleCnt="0">
        <dgm:presLayoutVars>
          <dgm:hierBranch val="r"/>
        </dgm:presLayoutVars>
      </dgm:prSet>
      <dgm:spPr/>
    </dgm:pt>
    <dgm:pt modelId="{795CDB62-FB6D-4491-9F96-9F5BC6191263}" type="pres">
      <dgm:prSet presAssocID="{01C63269-CAD0-48F3-8443-311D86ADA77C}" presName="rootComposite" presStyleCnt="0"/>
      <dgm:spPr/>
    </dgm:pt>
    <dgm:pt modelId="{02553FB6-6785-4E21-B4E5-6745D864DFD3}" type="pres">
      <dgm:prSet presAssocID="{01C63269-CAD0-48F3-8443-311D86ADA77C}" presName="rootText" presStyleLbl="node3" presStyleIdx="2" presStyleCnt="5">
        <dgm:presLayoutVars>
          <dgm:chPref val="3"/>
        </dgm:presLayoutVars>
      </dgm:prSet>
      <dgm:spPr>
        <a:prstGeom prst="roundRect">
          <a:avLst/>
        </a:prstGeom>
      </dgm:spPr>
    </dgm:pt>
    <dgm:pt modelId="{ACC2E43F-42DF-4688-B74F-DDF6249EF961}" type="pres">
      <dgm:prSet presAssocID="{01C63269-CAD0-48F3-8443-311D86ADA77C}" presName="rootConnector" presStyleLbl="node3" presStyleIdx="2" presStyleCnt="5"/>
      <dgm:spPr/>
    </dgm:pt>
    <dgm:pt modelId="{C023EEFB-EC8A-4279-9537-0983B4F41B5E}" type="pres">
      <dgm:prSet presAssocID="{01C63269-CAD0-48F3-8443-311D86ADA77C}" presName="hierChild4" presStyleCnt="0"/>
      <dgm:spPr/>
    </dgm:pt>
    <dgm:pt modelId="{4458A859-3D67-45D6-A66D-71133DB6ECA9}" type="pres">
      <dgm:prSet presAssocID="{01C63269-CAD0-48F3-8443-311D86ADA77C}" presName="hierChild5" presStyleCnt="0"/>
      <dgm:spPr/>
    </dgm:pt>
    <dgm:pt modelId="{7504C08E-263D-467B-9B32-BFC602158809}" type="pres">
      <dgm:prSet presAssocID="{A6DA26B7-EE27-4229-B8D5-B157ED67CAED}" presName="Name35" presStyleLbl="parChTrans1D3" presStyleIdx="3" presStyleCnt="5"/>
      <dgm:spPr/>
    </dgm:pt>
    <dgm:pt modelId="{F5A98A0D-C5D8-4EBC-9D45-D16BD44DA995}" type="pres">
      <dgm:prSet presAssocID="{D7123E1A-73CF-4712-BBEE-A58CCDBCFF1F}" presName="hierRoot2" presStyleCnt="0">
        <dgm:presLayoutVars>
          <dgm:hierBranch val="r"/>
        </dgm:presLayoutVars>
      </dgm:prSet>
      <dgm:spPr/>
    </dgm:pt>
    <dgm:pt modelId="{3166677D-2907-44BA-A317-0585FC2C8C4E}" type="pres">
      <dgm:prSet presAssocID="{D7123E1A-73CF-4712-BBEE-A58CCDBCFF1F}" presName="rootComposite" presStyleCnt="0"/>
      <dgm:spPr/>
    </dgm:pt>
    <dgm:pt modelId="{2A6B533C-40F2-44F4-881A-FE3C320F98D3}" type="pres">
      <dgm:prSet presAssocID="{D7123E1A-73CF-4712-BBEE-A58CCDBCFF1F}" presName="rootText" presStyleLbl="node3" presStyleIdx="3" presStyleCnt="5">
        <dgm:presLayoutVars>
          <dgm:chPref val="3"/>
        </dgm:presLayoutVars>
      </dgm:prSet>
      <dgm:spPr>
        <a:prstGeom prst="roundRect">
          <a:avLst/>
        </a:prstGeom>
      </dgm:spPr>
    </dgm:pt>
    <dgm:pt modelId="{E110F86B-FDB7-4BA8-BECF-9AEBCC0281A4}" type="pres">
      <dgm:prSet presAssocID="{D7123E1A-73CF-4712-BBEE-A58CCDBCFF1F}" presName="rootConnector" presStyleLbl="node3" presStyleIdx="3" presStyleCnt="5"/>
      <dgm:spPr/>
    </dgm:pt>
    <dgm:pt modelId="{D2EBB2C0-7335-4BAA-AF3D-AE3FD3DAC725}" type="pres">
      <dgm:prSet presAssocID="{D7123E1A-73CF-4712-BBEE-A58CCDBCFF1F}" presName="hierChild4" presStyleCnt="0"/>
      <dgm:spPr/>
    </dgm:pt>
    <dgm:pt modelId="{42DC1333-7CF5-414C-BB96-3DD78EAB925E}" type="pres">
      <dgm:prSet presAssocID="{D7123E1A-73CF-4712-BBEE-A58CCDBCFF1F}" presName="hierChild5" presStyleCnt="0"/>
      <dgm:spPr/>
    </dgm:pt>
    <dgm:pt modelId="{EB575862-939F-4460-BAC6-7774D6C2D37D}" type="pres">
      <dgm:prSet presAssocID="{107E2C0B-05A6-4CDD-A65B-DA68F12E3AE1}" presName="Name35" presStyleLbl="parChTrans1D3" presStyleIdx="4" presStyleCnt="5"/>
      <dgm:spPr/>
    </dgm:pt>
    <dgm:pt modelId="{AF6AEAA3-E78E-4065-BF4A-846720762F81}" type="pres">
      <dgm:prSet presAssocID="{54AD32E5-09A0-4195-8DA2-2BBACF316011}" presName="hierRoot2" presStyleCnt="0">
        <dgm:presLayoutVars>
          <dgm:hierBranch val="r"/>
        </dgm:presLayoutVars>
      </dgm:prSet>
      <dgm:spPr/>
    </dgm:pt>
    <dgm:pt modelId="{EF234701-0431-4C12-8494-D3DD68A2778E}" type="pres">
      <dgm:prSet presAssocID="{54AD32E5-09A0-4195-8DA2-2BBACF316011}" presName="rootComposite" presStyleCnt="0"/>
      <dgm:spPr/>
    </dgm:pt>
    <dgm:pt modelId="{6BD2E2BC-CF89-4C9E-AC0D-362D195254AF}" type="pres">
      <dgm:prSet presAssocID="{54AD32E5-09A0-4195-8DA2-2BBACF316011}" presName="rootText" presStyleLbl="node3" presStyleIdx="4" presStyleCnt="5">
        <dgm:presLayoutVars>
          <dgm:chPref val="3"/>
        </dgm:presLayoutVars>
      </dgm:prSet>
      <dgm:spPr>
        <a:prstGeom prst="roundRect">
          <a:avLst/>
        </a:prstGeom>
      </dgm:spPr>
    </dgm:pt>
    <dgm:pt modelId="{0E55DFC4-6DE9-4BAC-9B84-DBECF2F5C656}" type="pres">
      <dgm:prSet presAssocID="{54AD32E5-09A0-4195-8DA2-2BBACF316011}" presName="rootConnector" presStyleLbl="node3" presStyleIdx="4" presStyleCnt="5"/>
      <dgm:spPr/>
    </dgm:pt>
    <dgm:pt modelId="{8D7F42D2-F49E-4A16-B69E-BA6608D8693E}" type="pres">
      <dgm:prSet presAssocID="{54AD32E5-09A0-4195-8DA2-2BBACF316011}" presName="hierChild4" presStyleCnt="0"/>
      <dgm:spPr/>
    </dgm:pt>
    <dgm:pt modelId="{448D308A-0862-48A3-9EA9-59152F9D3A9A}" type="pres">
      <dgm:prSet presAssocID="{54AD32E5-09A0-4195-8DA2-2BBACF316011}" presName="hierChild5" presStyleCnt="0"/>
      <dgm:spPr/>
    </dgm:pt>
    <dgm:pt modelId="{568F9416-4C5E-4CFF-87A9-DB0F92B00718}" type="pres">
      <dgm:prSet presAssocID="{8156D89F-A3D6-42BA-8F87-E5D670B518AC}" presName="hierChild5" presStyleCnt="0"/>
      <dgm:spPr/>
    </dgm:pt>
    <dgm:pt modelId="{F7697315-3D85-496E-8641-A477C5902C6A}" type="pres">
      <dgm:prSet presAssocID="{B8C9B563-64EE-404D-8163-15139C9785DD}" presName="hierChild3" presStyleCnt="0"/>
      <dgm:spPr/>
    </dgm:pt>
  </dgm:ptLst>
  <dgm:cxnLst>
    <dgm:cxn modelId="{D7F3E905-9208-4381-B06D-5BBC03D8A629}" type="presOf" srcId="{B8C9B563-64EE-404D-8163-15139C9785DD}" destId="{7F9857EA-2526-4071-A163-E7FC49A9C3D7}" srcOrd="0" destOrd="0" presId="urn:microsoft.com/office/officeart/2005/8/layout/orgChart1"/>
    <dgm:cxn modelId="{8BE67707-737A-44B8-94A9-F54D84B4CFDA}" srcId="{67C7416B-7EEC-4A52-824E-EBB8E61F65E6}" destId="{B8C9B563-64EE-404D-8163-15139C9785DD}" srcOrd="0" destOrd="0" parTransId="{D618615E-E5FB-4F9C-9317-A01BC52B75E4}" sibTransId="{B3691994-66EC-4DB5-BD13-673BEBB17D56}"/>
    <dgm:cxn modelId="{B5664908-39C0-4219-8206-C068ACEAAF54}" type="presOf" srcId="{8156D89F-A3D6-42BA-8F87-E5D670B518AC}" destId="{FA5CCFE3-0991-41AA-9108-73C91BD1F980}" srcOrd="1" destOrd="0" presId="urn:microsoft.com/office/officeart/2005/8/layout/orgChart1"/>
    <dgm:cxn modelId="{9C80011F-728C-4671-A9AF-A4E5DB46BFD1}" type="presOf" srcId="{D7123E1A-73CF-4712-BBEE-A58CCDBCFF1F}" destId="{2A6B533C-40F2-44F4-881A-FE3C320F98D3}" srcOrd="0" destOrd="0" presId="urn:microsoft.com/office/officeart/2005/8/layout/orgChart1"/>
    <dgm:cxn modelId="{71E80234-05C9-4EAF-AEF4-0B3765906B88}" type="presOf" srcId="{A6DA26B7-EE27-4229-B8D5-B157ED67CAED}" destId="{7504C08E-263D-467B-9B32-BFC602158809}" srcOrd="0" destOrd="0" presId="urn:microsoft.com/office/officeart/2005/8/layout/orgChart1"/>
    <dgm:cxn modelId="{1BE2F735-CF6C-4465-8E49-5BFF5416CC39}" type="presOf" srcId="{107E2C0B-05A6-4CDD-A65B-DA68F12E3AE1}" destId="{EB575862-939F-4460-BAC6-7774D6C2D37D}" srcOrd="0" destOrd="0" presId="urn:microsoft.com/office/officeart/2005/8/layout/orgChart1"/>
    <dgm:cxn modelId="{0C116C40-28A9-4974-A616-4528A4FB7975}" srcId="{4E9A6494-8788-41D5-BEFA-F34763732DE7}" destId="{5590A4FD-8E6F-458C-8D71-4846CA3333AD}" srcOrd="1" destOrd="0" parTransId="{6D1D5572-29DA-4E0E-BD07-1E02CE59DFF2}" sibTransId="{F43F1FC8-6590-4649-B6D6-C2DCEE76D688}"/>
    <dgm:cxn modelId="{E8656D40-FE2C-407E-86B0-EB76AA29652F}" type="presOf" srcId="{5590A4FD-8E6F-458C-8D71-4846CA3333AD}" destId="{EA5CA484-B8B3-465A-B660-5227A486FC60}" srcOrd="0" destOrd="0" presId="urn:microsoft.com/office/officeart/2005/8/layout/orgChart1"/>
    <dgm:cxn modelId="{F80EED60-CA35-40B9-9F70-85B1090A753A}" type="presOf" srcId="{01C63269-CAD0-48F3-8443-311D86ADA77C}" destId="{02553FB6-6785-4E21-B4E5-6745D864DFD3}" srcOrd="0" destOrd="0" presId="urn:microsoft.com/office/officeart/2005/8/layout/orgChart1"/>
    <dgm:cxn modelId="{49697167-8552-458D-B55E-17EFC0318718}" type="presOf" srcId="{4E9A6494-8788-41D5-BEFA-F34763732DE7}" destId="{8ACA9F6D-55D7-4756-BA1E-6FD40779715A}" srcOrd="0" destOrd="0" presId="urn:microsoft.com/office/officeart/2005/8/layout/orgChart1"/>
    <dgm:cxn modelId="{D1EA996F-C0CC-4521-8D12-0537F9C19208}" srcId="{B8C9B563-64EE-404D-8163-15139C9785DD}" destId="{8156D89F-A3D6-42BA-8F87-E5D670B518AC}" srcOrd="1" destOrd="0" parTransId="{2BE35AFE-B43A-42C2-8FA6-E0998D337D27}" sibTransId="{B896885E-65F8-4EB1-BF82-7E4E7B9A2951}"/>
    <dgm:cxn modelId="{3FF6CB4F-A128-4CA2-B288-CC6CC58A3D27}" type="presOf" srcId="{8156D89F-A3D6-42BA-8F87-E5D670B518AC}" destId="{20865C68-B3C8-446A-9344-6505C9CCAE8A}" srcOrd="0" destOrd="0" presId="urn:microsoft.com/office/officeart/2005/8/layout/orgChart1"/>
    <dgm:cxn modelId="{F188C174-9358-48DE-BFF6-BE3330332542}" type="presOf" srcId="{01C63269-CAD0-48F3-8443-311D86ADA77C}" destId="{ACC2E43F-42DF-4688-B74F-DDF6249EF961}" srcOrd="1" destOrd="0" presId="urn:microsoft.com/office/officeart/2005/8/layout/orgChart1"/>
    <dgm:cxn modelId="{60160757-DDA6-48AE-858D-82ED87C01C52}" type="presOf" srcId="{BC5B9B0D-A349-43A8-A269-4CE58409871C}" destId="{5418223B-36E1-4D83-BEC0-33949C466D48}" srcOrd="0" destOrd="0" presId="urn:microsoft.com/office/officeart/2005/8/layout/orgChart1"/>
    <dgm:cxn modelId="{228A8384-1AAB-4C24-A2F8-7E058D49F919}" type="presOf" srcId="{6D1D5572-29DA-4E0E-BD07-1E02CE59DFF2}" destId="{94D3E208-3A47-43A4-A5A3-56B5C07E85CA}" srcOrd="0" destOrd="0" presId="urn:microsoft.com/office/officeart/2005/8/layout/orgChart1"/>
    <dgm:cxn modelId="{49FB9B88-100C-4320-803E-35A77ED03E7B}" type="presOf" srcId="{54AD32E5-09A0-4195-8DA2-2BBACF316011}" destId="{6BD2E2BC-CF89-4C9E-AC0D-362D195254AF}" srcOrd="0" destOrd="0" presId="urn:microsoft.com/office/officeart/2005/8/layout/orgChart1"/>
    <dgm:cxn modelId="{B761649A-ECB0-42CD-A85B-03FF64CFA76E}" type="presOf" srcId="{8C039075-A894-46F5-AACC-BB29BCA76CA8}" destId="{C2ABAB2A-C3E4-4A7A-BB25-DCE5CAE716CD}" srcOrd="0" destOrd="0" presId="urn:microsoft.com/office/officeart/2005/8/layout/orgChart1"/>
    <dgm:cxn modelId="{AA461CA7-75FE-4144-8997-3ADD1F98DF3D}" srcId="{4E9A6494-8788-41D5-BEFA-F34763732DE7}" destId="{BC5B9B0D-A349-43A8-A269-4CE58409871C}" srcOrd="0" destOrd="0" parTransId="{8C039075-A894-46F5-AACC-BB29BCA76CA8}" sibTransId="{80F948B0-7CE5-4ED0-80C9-2C707CA61401}"/>
    <dgm:cxn modelId="{1FBF0FA8-97AE-428E-B86E-409330E04530}" srcId="{8156D89F-A3D6-42BA-8F87-E5D670B518AC}" destId="{54AD32E5-09A0-4195-8DA2-2BBACF316011}" srcOrd="2" destOrd="0" parTransId="{107E2C0B-05A6-4CDD-A65B-DA68F12E3AE1}" sibTransId="{13FDAC7C-068F-4F9B-AD30-F13A9789F573}"/>
    <dgm:cxn modelId="{7A2AA2A9-3044-401F-A385-BAADC732B89C}" type="presOf" srcId="{4E9A6494-8788-41D5-BEFA-F34763732DE7}" destId="{E25090E3-7F16-4178-A6E4-8C46C19F04B8}" srcOrd="1" destOrd="0" presId="urn:microsoft.com/office/officeart/2005/8/layout/orgChart1"/>
    <dgm:cxn modelId="{450AE6AF-2523-47A8-A43B-CA92D5A1C973}" type="presOf" srcId="{D7123E1A-73CF-4712-BBEE-A58CCDBCFF1F}" destId="{E110F86B-FDB7-4BA8-BECF-9AEBCC0281A4}" srcOrd="1" destOrd="0" presId="urn:microsoft.com/office/officeart/2005/8/layout/orgChart1"/>
    <dgm:cxn modelId="{C7D642B0-9D5F-4C14-8345-997C2D329114}" type="presOf" srcId="{BC5B9B0D-A349-43A8-A269-4CE58409871C}" destId="{C41E35FD-C03C-440E-9B83-284518F40902}" srcOrd="1" destOrd="0" presId="urn:microsoft.com/office/officeart/2005/8/layout/orgChart1"/>
    <dgm:cxn modelId="{CBEF18B4-AA55-4AFA-9D05-5EA2A94C7369}" srcId="{8156D89F-A3D6-42BA-8F87-E5D670B518AC}" destId="{D7123E1A-73CF-4712-BBEE-A58CCDBCFF1F}" srcOrd="1" destOrd="0" parTransId="{A6DA26B7-EE27-4229-B8D5-B157ED67CAED}" sibTransId="{8BC41FC5-858E-4765-9B7B-D6FAD6292034}"/>
    <dgm:cxn modelId="{1CAE61B5-E611-4895-B287-537E8BB00A24}" type="presOf" srcId="{67C7416B-7EEC-4A52-824E-EBB8E61F65E6}" destId="{58C2EFC8-2A02-4AAE-84BD-EE8427E59359}" srcOrd="0" destOrd="0" presId="urn:microsoft.com/office/officeart/2005/8/layout/orgChart1"/>
    <dgm:cxn modelId="{F1AD8ABC-2C87-4D9C-A4E6-03679B9866AA}" srcId="{B8C9B563-64EE-404D-8163-15139C9785DD}" destId="{4E9A6494-8788-41D5-BEFA-F34763732DE7}" srcOrd="0" destOrd="0" parTransId="{A7BD997A-A34B-4B1E-9D23-E54BBFEEA74F}" sibTransId="{EFF78B74-B2F6-4DAF-A642-656B9690DECC}"/>
    <dgm:cxn modelId="{DA259FBF-F512-44C3-B9D8-77C5D8465A12}" type="presOf" srcId="{DEB6BA32-E1DB-493D-A413-FD4677CE7692}" destId="{8D62C531-16F7-4A76-896B-4794463A3AAF}" srcOrd="0" destOrd="0" presId="urn:microsoft.com/office/officeart/2005/8/layout/orgChart1"/>
    <dgm:cxn modelId="{8F1B4BC1-857A-4300-BB50-191C866D5B02}" srcId="{8156D89F-A3D6-42BA-8F87-E5D670B518AC}" destId="{01C63269-CAD0-48F3-8443-311D86ADA77C}" srcOrd="0" destOrd="0" parTransId="{DEB6BA32-E1DB-493D-A413-FD4677CE7692}" sibTransId="{CB02C522-B47D-45DE-9638-4D5D9E933753}"/>
    <dgm:cxn modelId="{57A18BC7-680D-4B81-8AD9-08861EA2150E}" type="presOf" srcId="{A7BD997A-A34B-4B1E-9D23-E54BBFEEA74F}" destId="{DD672F58-C8BE-4F11-A076-0891548AA6D8}" srcOrd="0" destOrd="0" presId="urn:microsoft.com/office/officeart/2005/8/layout/orgChart1"/>
    <dgm:cxn modelId="{08965DD9-05AD-4E10-B5A9-333A21403E76}" type="presOf" srcId="{5590A4FD-8E6F-458C-8D71-4846CA3333AD}" destId="{7721D3EC-076E-4704-BCE6-B6B2DE1C5D75}" srcOrd="1" destOrd="0" presId="urn:microsoft.com/office/officeart/2005/8/layout/orgChart1"/>
    <dgm:cxn modelId="{3D41F9E1-B068-4298-AE70-A9A356D744AD}" type="presOf" srcId="{2BE35AFE-B43A-42C2-8FA6-E0998D337D27}" destId="{B1B1A1E3-BB02-451B-A8E7-B2D713C1F204}" srcOrd="0" destOrd="0" presId="urn:microsoft.com/office/officeart/2005/8/layout/orgChart1"/>
    <dgm:cxn modelId="{88A3E8F2-9B17-406D-AE70-9611D2C29AF4}" type="presOf" srcId="{B8C9B563-64EE-404D-8163-15139C9785DD}" destId="{38F05839-A00E-4EF5-8C3E-7C6C659070D5}" srcOrd="1" destOrd="0" presId="urn:microsoft.com/office/officeart/2005/8/layout/orgChart1"/>
    <dgm:cxn modelId="{BC4E9FF6-D5D2-40EC-9D78-B3DB6F39EE45}" type="presOf" srcId="{54AD32E5-09A0-4195-8DA2-2BBACF316011}" destId="{0E55DFC4-6DE9-4BAC-9B84-DBECF2F5C656}" srcOrd="1" destOrd="0" presId="urn:microsoft.com/office/officeart/2005/8/layout/orgChart1"/>
    <dgm:cxn modelId="{945E5049-64BD-4482-A1DB-FD44F0D7208E}" type="presParOf" srcId="{58C2EFC8-2A02-4AAE-84BD-EE8427E59359}" destId="{6B3F352E-9234-4710-BB87-21F87BA249EC}" srcOrd="0" destOrd="0" presId="urn:microsoft.com/office/officeart/2005/8/layout/orgChart1"/>
    <dgm:cxn modelId="{FDE4F51D-BD8E-4AF3-9626-F1F12D63BA37}" type="presParOf" srcId="{6B3F352E-9234-4710-BB87-21F87BA249EC}" destId="{44B61566-9D73-43E6-8A3E-8728CD09BB1D}" srcOrd="0" destOrd="0" presId="urn:microsoft.com/office/officeart/2005/8/layout/orgChart1"/>
    <dgm:cxn modelId="{6D6721CE-A154-4E31-BC3B-4DF44B5CC2B1}" type="presParOf" srcId="{44B61566-9D73-43E6-8A3E-8728CD09BB1D}" destId="{7F9857EA-2526-4071-A163-E7FC49A9C3D7}" srcOrd="0" destOrd="0" presId="urn:microsoft.com/office/officeart/2005/8/layout/orgChart1"/>
    <dgm:cxn modelId="{42C9EC2F-044D-4D9D-A207-DF5A59314DAD}" type="presParOf" srcId="{44B61566-9D73-43E6-8A3E-8728CD09BB1D}" destId="{38F05839-A00E-4EF5-8C3E-7C6C659070D5}" srcOrd="1" destOrd="0" presId="urn:microsoft.com/office/officeart/2005/8/layout/orgChart1"/>
    <dgm:cxn modelId="{12000725-4D9F-4162-8AA3-2B433F703693}" type="presParOf" srcId="{6B3F352E-9234-4710-BB87-21F87BA249EC}" destId="{98BDDC7C-CE5A-4518-BC55-DBA2B90994D5}" srcOrd="1" destOrd="0" presId="urn:microsoft.com/office/officeart/2005/8/layout/orgChart1"/>
    <dgm:cxn modelId="{7598E106-42D6-4035-B2A2-08F51EF884A9}" type="presParOf" srcId="{98BDDC7C-CE5A-4518-BC55-DBA2B90994D5}" destId="{DD672F58-C8BE-4F11-A076-0891548AA6D8}" srcOrd="0" destOrd="0" presId="urn:microsoft.com/office/officeart/2005/8/layout/orgChart1"/>
    <dgm:cxn modelId="{0E4ABC50-B2F2-4531-ABF9-4E446937711F}" type="presParOf" srcId="{98BDDC7C-CE5A-4518-BC55-DBA2B90994D5}" destId="{1E887723-02F2-489A-B8AD-C52838716BB1}" srcOrd="1" destOrd="0" presId="urn:microsoft.com/office/officeart/2005/8/layout/orgChart1"/>
    <dgm:cxn modelId="{82C40D33-6A32-4DEC-858B-34BAAD152E33}" type="presParOf" srcId="{1E887723-02F2-489A-B8AD-C52838716BB1}" destId="{6F421C82-03EC-4FBE-AFC7-9D20D5D8E1C4}" srcOrd="0" destOrd="0" presId="urn:microsoft.com/office/officeart/2005/8/layout/orgChart1"/>
    <dgm:cxn modelId="{8007F55C-E696-4109-A933-4A101CA862AA}" type="presParOf" srcId="{6F421C82-03EC-4FBE-AFC7-9D20D5D8E1C4}" destId="{8ACA9F6D-55D7-4756-BA1E-6FD40779715A}" srcOrd="0" destOrd="0" presId="urn:microsoft.com/office/officeart/2005/8/layout/orgChart1"/>
    <dgm:cxn modelId="{2DD10259-9FEE-4F70-8402-785121E52541}" type="presParOf" srcId="{6F421C82-03EC-4FBE-AFC7-9D20D5D8E1C4}" destId="{E25090E3-7F16-4178-A6E4-8C46C19F04B8}" srcOrd="1" destOrd="0" presId="urn:microsoft.com/office/officeart/2005/8/layout/orgChart1"/>
    <dgm:cxn modelId="{47903EE5-DB48-4B37-AD0A-497E28F64C6E}" type="presParOf" srcId="{1E887723-02F2-489A-B8AD-C52838716BB1}" destId="{519C5662-0090-483A-BC9B-FA2B56E365B6}" srcOrd="1" destOrd="0" presId="urn:microsoft.com/office/officeart/2005/8/layout/orgChart1"/>
    <dgm:cxn modelId="{0021B609-B4D3-437D-8E58-6812A2A382D7}" type="presParOf" srcId="{519C5662-0090-483A-BC9B-FA2B56E365B6}" destId="{C2ABAB2A-C3E4-4A7A-BB25-DCE5CAE716CD}" srcOrd="0" destOrd="0" presId="urn:microsoft.com/office/officeart/2005/8/layout/orgChart1"/>
    <dgm:cxn modelId="{75E73D4A-64AC-46E6-8696-C61B09551DC3}" type="presParOf" srcId="{519C5662-0090-483A-BC9B-FA2B56E365B6}" destId="{CBA4CADC-DB5E-4B09-8ABD-7B327538D0DA}" srcOrd="1" destOrd="0" presId="urn:microsoft.com/office/officeart/2005/8/layout/orgChart1"/>
    <dgm:cxn modelId="{827D2489-D511-40DB-BB47-60961C91ACA1}" type="presParOf" srcId="{CBA4CADC-DB5E-4B09-8ABD-7B327538D0DA}" destId="{D2403C5F-EDB3-433C-B730-AC74295BB5F9}" srcOrd="0" destOrd="0" presId="urn:microsoft.com/office/officeart/2005/8/layout/orgChart1"/>
    <dgm:cxn modelId="{4F127E75-E3B8-4F2E-8138-A0A424B3A40C}" type="presParOf" srcId="{D2403C5F-EDB3-433C-B730-AC74295BB5F9}" destId="{5418223B-36E1-4D83-BEC0-33949C466D48}" srcOrd="0" destOrd="0" presId="urn:microsoft.com/office/officeart/2005/8/layout/orgChart1"/>
    <dgm:cxn modelId="{26FF78C5-B03A-4A40-824A-762FCD573433}" type="presParOf" srcId="{D2403C5F-EDB3-433C-B730-AC74295BB5F9}" destId="{C41E35FD-C03C-440E-9B83-284518F40902}" srcOrd="1" destOrd="0" presId="urn:microsoft.com/office/officeart/2005/8/layout/orgChart1"/>
    <dgm:cxn modelId="{AE43A3B3-A099-419A-AAA5-6A65E3B02A1E}" type="presParOf" srcId="{CBA4CADC-DB5E-4B09-8ABD-7B327538D0DA}" destId="{D0C207DB-AB51-4989-AFCE-7E1429D96AFF}" srcOrd="1" destOrd="0" presId="urn:microsoft.com/office/officeart/2005/8/layout/orgChart1"/>
    <dgm:cxn modelId="{0A2D496B-8526-4EC9-9D9A-2403CEADBEAA}" type="presParOf" srcId="{CBA4CADC-DB5E-4B09-8ABD-7B327538D0DA}" destId="{ED33CAD8-E5EC-4BC2-94F0-4C81D8112140}" srcOrd="2" destOrd="0" presId="urn:microsoft.com/office/officeart/2005/8/layout/orgChart1"/>
    <dgm:cxn modelId="{AE755E22-783B-40E4-8DB0-CD79403549B6}" type="presParOf" srcId="{519C5662-0090-483A-BC9B-FA2B56E365B6}" destId="{94D3E208-3A47-43A4-A5A3-56B5C07E85CA}" srcOrd="2" destOrd="0" presId="urn:microsoft.com/office/officeart/2005/8/layout/orgChart1"/>
    <dgm:cxn modelId="{AE8B7650-1FFF-4E99-8831-2914EACC2705}" type="presParOf" srcId="{519C5662-0090-483A-BC9B-FA2B56E365B6}" destId="{48180FFE-A1F7-4004-864E-935A5F213BEC}" srcOrd="3" destOrd="0" presId="urn:microsoft.com/office/officeart/2005/8/layout/orgChart1"/>
    <dgm:cxn modelId="{AA9FD9BE-F52F-4861-9BD0-F86903CE67BE}" type="presParOf" srcId="{48180FFE-A1F7-4004-864E-935A5F213BEC}" destId="{58D2C1DB-BBFF-4A63-9EBE-8CD5E4322741}" srcOrd="0" destOrd="0" presId="urn:microsoft.com/office/officeart/2005/8/layout/orgChart1"/>
    <dgm:cxn modelId="{E780703D-7998-4352-A112-AACDA89F8001}" type="presParOf" srcId="{58D2C1DB-BBFF-4A63-9EBE-8CD5E4322741}" destId="{EA5CA484-B8B3-465A-B660-5227A486FC60}" srcOrd="0" destOrd="0" presId="urn:microsoft.com/office/officeart/2005/8/layout/orgChart1"/>
    <dgm:cxn modelId="{19636D8E-CB18-4286-B2E7-6E1F089630F1}" type="presParOf" srcId="{58D2C1DB-BBFF-4A63-9EBE-8CD5E4322741}" destId="{7721D3EC-076E-4704-BCE6-B6B2DE1C5D75}" srcOrd="1" destOrd="0" presId="urn:microsoft.com/office/officeart/2005/8/layout/orgChart1"/>
    <dgm:cxn modelId="{03D1D0D6-24D2-4863-BD6B-A37C9E1DCAA0}" type="presParOf" srcId="{48180FFE-A1F7-4004-864E-935A5F213BEC}" destId="{EAA816ED-3331-4C78-878F-3F09E09F9586}" srcOrd="1" destOrd="0" presId="urn:microsoft.com/office/officeart/2005/8/layout/orgChart1"/>
    <dgm:cxn modelId="{64A3E46D-B07E-4C07-BA8E-1B72A4B7BBD1}" type="presParOf" srcId="{48180FFE-A1F7-4004-864E-935A5F213BEC}" destId="{CF1F13EA-F137-498F-A921-512A6F257A72}" srcOrd="2" destOrd="0" presId="urn:microsoft.com/office/officeart/2005/8/layout/orgChart1"/>
    <dgm:cxn modelId="{29422390-7B5A-4D46-8144-85EAA8A5319A}" type="presParOf" srcId="{1E887723-02F2-489A-B8AD-C52838716BB1}" destId="{7F43B692-CBA1-486E-9383-A482C864A95D}" srcOrd="2" destOrd="0" presId="urn:microsoft.com/office/officeart/2005/8/layout/orgChart1"/>
    <dgm:cxn modelId="{58CCFEFC-951A-4C2B-AB29-272917844458}" type="presParOf" srcId="{98BDDC7C-CE5A-4518-BC55-DBA2B90994D5}" destId="{B1B1A1E3-BB02-451B-A8E7-B2D713C1F204}" srcOrd="2" destOrd="0" presId="urn:microsoft.com/office/officeart/2005/8/layout/orgChart1"/>
    <dgm:cxn modelId="{F2E704E6-C9E5-48D3-B0C3-7FEDF0714002}" type="presParOf" srcId="{98BDDC7C-CE5A-4518-BC55-DBA2B90994D5}" destId="{5570B786-3BEA-42E1-81E9-3083872C39AF}" srcOrd="3" destOrd="0" presId="urn:microsoft.com/office/officeart/2005/8/layout/orgChart1"/>
    <dgm:cxn modelId="{A1BFA4F2-3CE5-42CC-9281-A7B8FC95B749}" type="presParOf" srcId="{5570B786-3BEA-42E1-81E9-3083872C39AF}" destId="{A180E164-7FDD-4987-B8E2-F11895FEA927}" srcOrd="0" destOrd="0" presId="urn:microsoft.com/office/officeart/2005/8/layout/orgChart1"/>
    <dgm:cxn modelId="{8DA82C03-2D6A-43F2-81BB-1CD0662629DF}" type="presParOf" srcId="{A180E164-7FDD-4987-B8E2-F11895FEA927}" destId="{20865C68-B3C8-446A-9344-6505C9CCAE8A}" srcOrd="0" destOrd="0" presId="urn:microsoft.com/office/officeart/2005/8/layout/orgChart1"/>
    <dgm:cxn modelId="{D1623D98-89F4-4105-8E31-93A7A3F96D50}" type="presParOf" srcId="{A180E164-7FDD-4987-B8E2-F11895FEA927}" destId="{FA5CCFE3-0991-41AA-9108-73C91BD1F980}" srcOrd="1" destOrd="0" presId="urn:microsoft.com/office/officeart/2005/8/layout/orgChart1"/>
    <dgm:cxn modelId="{FE20D260-4043-4BCF-9AD6-5345A7E63E2D}" type="presParOf" srcId="{5570B786-3BEA-42E1-81E9-3083872C39AF}" destId="{8B317B6F-71F6-4579-A612-B4EB143BB7DE}" srcOrd="1" destOrd="0" presId="urn:microsoft.com/office/officeart/2005/8/layout/orgChart1"/>
    <dgm:cxn modelId="{CCA063F4-F8B1-4D7D-9C03-161F4502596C}" type="presParOf" srcId="{8B317B6F-71F6-4579-A612-B4EB143BB7DE}" destId="{8D62C531-16F7-4A76-896B-4794463A3AAF}" srcOrd="0" destOrd="0" presId="urn:microsoft.com/office/officeart/2005/8/layout/orgChart1"/>
    <dgm:cxn modelId="{4EA91F93-A16D-4D28-8DF8-D4A17458C338}" type="presParOf" srcId="{8B317B6F-71F6-4579-A612-B4EB143BB7DE}" destId="{0163A14E-6927-43FA-8D4F-0FE8A1DCF33B}" srcOrd="1" destOrd="0" presId="urn:microsoft.com/office/officeart/2005/8/layout/orgChart1"/>
    <dgm:cxn modelId="{DC82AEFF-6687-472D-8DE7-7BC36684C784}" type="presParOf" srcId="{0163A14E-6927-43FA-8D4F-0FE8A1DCF33B}" destId="{795CDB62-FB6D-4491-9F96-9F5BC6191263}" srcOrd="0" destOrd="0" presId="urn:microsoft.com/office/officeart/2005/8/layout/orgChart1"/>
    <dgm:cxn modelId="{ADFF8715-D296-4E47-98FF-B254409F5665}" type="presParOf" srcId="{795CDB62-FB6D-4491-9F96-9F5BC6191263}" destId="{02553FB6-6785-4E21-B4E5-6745D864DFD3}" srcOrd="0" destOrd="0" presId="urn:microsoft.com/office/officeart/2005/8/layout/orgChart1"/>
    <dgm:cxn modelId="{1337D386-64FF-485E-B8F3-CEC5CB06DFB9}" type="presParOf" srcId="{795CDB62-FB6D-4491-9F96-9F5BC6191263}" destId="{ACC2E43F-42DF-4688-B74F-DDF6249EF961}" srcOrd="1" destOrd="0" presId="urn:microsoft.com/office/officeart/2005/8/layout/orgChart1"/>
    <dgm:cxn modelId="{04324122-4509-4335-A4CE-C4F5B4C64DFE}" type="presParOf" srcId="{0163A14E-6927-43FA-8D4F-0FE8A1DCF33B}" destId="{C023EEFB-EC8A-4279-9537-0983B4F41B5E}" srcOrd="1" destOrd="0" presId="urn:microsoft.com/office/officeart/2005/8/layout/orgChart1"/>
    <dgm:cxn modelId="{48781B38-FEC4-4F8F-8C04-820572DBDE4F}" type="presParOf" srcId="{0163A14E-6927-43FA-8D4F-0FE8A1DCF33B}" destId="{4458A859-3D67-45D6-A66D-71133DB6ECA9}" srcOrd="2" destOrd="0" presId="urn:microsoft.com/office/officeart/2005/8/layout/orgChart1"/>
    <dgm:cxn modelId="{F68804B6-7A5F-41AF-9DE5-936D272201CB}" type="presParOf" srcId="{8B317B6F-71F6-4579-A612-B4EB143BB7DE}" destId="{7504C08E-263D-467B-9B32-BFC602158809}" srcOrd="2" destOrd="0" presId="urn:microsoft.com/office/officeart/2005/8/layout/orgChart1"/>
    <dgm:cxn modelId="{24384B33-F73F-4830-84AC-473E3A6FE6A1}" type="presParOf" srcId="{8B317B6F-71F6-4579-A612-B4EB143BB7DE}" destId="{F5A98A0D-C5D8-4EBC-9D45-D16BD44DA995}" srcOrd="3" destOrd="0" presId="urn:microsoft.com/office/officeart/2005/8/layout/orgChart1"/>
    <dgm:cxn modelId="{9CF87792-5B4C-4DB1-A82C-4F9F83636F54}" type="presParOf" srcId="{F5A98A0D-C5D8-4EBC-9D45-D16BD44DA995}" destId="{3166677D-2907-44BA-A317-0585FC2C8C4E}" srcOrd="0" destOrd="0" presId="urn:microsoft.com/office/officeart/2005/8/layout/orgChart1"/>
    <dgm:cxn modelId="{F6025B63-2843-4023-8399-D7D85BCE4088}" type="presParOf" srcId="{3166677D-2907-44BA-A317-0585FC2C8C4E}" destId="{2A6B533C-40F2-44F4-881A-FE3C320F98D3}" srcOrd="0" destOrd="0" presId="urn:microsoft.com/office/officeart/2005/8/layout/orgChart1"/>
    <dgm:cxn modelId="{D3B4BB67-CDF6-41F0-98C4-139814BEAA8E}" type="presParOf" srcId="{3166677D-2907-44BA-A317-0585FC2C8C4E}" destId="{E110F86B-FDB7-4BA8-BECF-9AEBCC0281A4}" srcOrd="1" destOrd="0" presId="urn:microsoft.com/office/officeart/2005/8/layout/orgChart1"/>
    <dgm:cxn modelId="{AE2F33F2-5948-47D4-B409-FDA310EAA3B6}" type="presParOf" srcId="{F5A98A0D-C5D8-4EBC-9D45-D16BD44DA995}" destId="{D2EBB2C0-7335-4BAA-AF3D-AE3FD3DAC725}" srcOrd="1" destOrd="0" presId="urn:microsoft.com/office/officeart/2005/8/layout/orgChart1"/>
    <dgm:cxn modelId="{25C4148E-4E27-4BA7-858F-A65318218FD5}" type="presParOf" srcId="{F5A98A0D-C5D8-4EBC-9D45-D16BD44DA995}" destId="{42DC1333-7CF5-414C-BB96-3DD78EAB925E}" srcOrd="2" destOrd="0" presId="urn:microsoft.com/office/officeart/2005/8/layout/orgChart1"/>
    <dgm:cxn modelId="{F4DE9659-955E-409E-B293-D1CC2BEB130B}" type="presParOf" srcId="{8B317B6F-71F6-4579-A612-B4EB143BB7DE}" destId="{EB575862-939F-4460-BAC6-7774D6C2D37D}" srcOrd="4" destOrd="0" presId="urn:microsoft.com/office/officeart/2005/8/layout/orgChart1"/>
    <dgm:cxn modelId="{FD670A44-AB66-4C1D-AF3C-E4392BE9D3AF}" type="presParOf" srcId="{8B317B6F-71F6-4579-A612-B4EB143BB7DE}" destId="{AF6AEAA3-E78E-4065-BF4A-846720762F81}" srcOrd="5" destOrd="0" presId="urn:microsoft.com/office/officeart/2005/8/layout/orgChart1"/>
    <dgm:cxn modelId="{E58CB1B1-F3FE-4F7B-BC28-32C9564885F0}" type="presParOf" srcId="{AF6AEAA3-E78E-4065-BF4A-846720762F81}" destId="{EF234701-0431-4C12-8494-D3DD68A2778E}" srcOrd="0" destOrd="0" presId="urn:microsoft.com/office/officeart/2005/8/layout/orgChart1"/>
    <dgm:cxn modelId="{7683786B-32FD-4EDC-A22D-D83A3EC2C052}" type="presParOf" srcId="{EF234701-0431-4C12-8494-D3DD68A2778E}" destId="{6BD2E2BC-CF89-4C9E-AC0D-362D195254AF}" srcOrd="0" destOrd="0" presId="urn:microsoft.com/office/officeart/2005/8/layout/orgChart1"/>
    <dgm:cxn modelId="{6835C6F4-BAE0-4424-9C44-BDC3CEAFC8BA}" type="presParOf" srcId="{EF234701-0431-4C12-8494-D3DD68A2778E}" destId="{0E55DFC4-6DE9-4BAC-9B84-DBECF2F5C656}" srcOrd="1" destOrd="0" presId="urn:microsoft.com/office/officeart/2005/8/layout/orgChart1"/>
    <dgm:cxn modelId="{E197BC9A-795B-4AF5-B940-E4FDC358BCCD}" type="presParOf" srcId="{AF6AEAA3-E78E-4065-BF4A-846720762F81}" destId="{8D7F42D2-F49E-4A16-B69E-BA6608D8693E}" srcOrd="1" destOrd="0" presId="urn:microsoft.com/office/officeart/2005/8/layout/orgChart1"/>
    <dgm:cxn modelId="{269BDBE9-89F3-4535-AFC8-D1242B6D342A}" type="presParOf" srcId="{AF6AEAA3-E78E-4065-BF4A-846720762F81}" destId="{448D308A-0862-48A3-9EA9-59152F9D3A9A}" srcOrd="2" destOrd="0" presId="urn:microsoft.com/office/officeart/2005/8/layout/orgChart1"/>
    <dgm:cxn modelId="{5CF2DB77-E878-4001-AE46-3F5F2D6FB7CF}" type="presParOf" srcId="{5570B786-3BEA-42E1-81E9-3083872C39AF}" destId="{568F9416-4C5E-4CFF-87A9-DB0F92B00718}" srcOrd="2" destOrd="0" presId="urn:microsoft.com/office/officeart/2005/8/layout/orgChart1"/>
    <dgm:cxn modelId="{A5D16471-9460-40F0-82A6-FF3D0554EDCF}" type="presParOf" srcId="{6B3F352E-9234-4710-BB87-21F87BA249EC}" destId="{F7697315-3D85-496E-8641-A477C5902C6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825332-3314-4DAC-9093-A47A052CE2F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BB1E1E9-1689-4A8D-A6CB-1E5C494421AA}">
      <dgm:prSet phldrT="[Text]"/>
      <dgm:spPr>
        <a:solidFill>
          <a:srgbClr val="FF00FF"/>
        </a:solidFill>
      </dgm:spPr>
      <dgm:t>
        <a:bodyPr/>
        <a:lstStyle/>
        <a:p>
          <a:r>
            <a:rPr lang="en-US" dirty="0"/>
            <a:t>Start</a:t>
          </a:r>
        </a:p>
      </dgm:t>
    </dgm:pt>
    <dgm:pt modelId="{6B3A494A-037F-45F3-AA9F-29AD85E7806E}" type="parTrans" cxnId="{F794F95F-6827-42A2-83AD-6171C18B4491}">
      <dgm:prSet/>
      <dgm:spPr/>
      <dgm:t>
        <a:bodyPr/>
        <a:lstStyle/>
        <a:p>
          <a:endParaRPr lang="en-US"/>
        </a:p>
      </dgm:t>
    </dgm:pt>
    <dgm:pt modelId="{460507D9-99E1-4270-9D7F-B4E3B774DFB3}" type="sibTrans" cxnId="{F794F95F-6827-42A2-83AD-6171C18B4491}">
      <dgm:prSet/>
      <dgm:spPr/>
      <dgm:t>
        <a:bodyPr/>
        <a:lstStyle/>
        <a:p>
          <a:endParaRPr lang="en-US"/>
        </a:p>
      </dgm:t>
    </dgm:pt>
    <dgm:pt modelId="{AFA8C80A-59E1-4B94-8B0A-5F20AE10E71B}">
      <dgm:prSet phldrT="[Text]"/>
      <dgm:spPr>
        <a:solidFill>
          <a:srgbClr val="009999"/>
        </a:solidFill>
      </dgm:spPr>
      <dgm:t>
        <a:bodyPr/>
        <a:lstStyle/>
        <a:p>
          <a:r>
            <a:rPr lang="en-US" dirty="0"/>
            <a:t>Differences?</a:t>
          </a:r>
        </a:p>
      </dgm:t>
    </dgm:pt>
    <dgm:pt modelId="{2009069C-0111-4878-9630-9A6CE297163F}" type="parTrans" cxnId="{805F66D6-9376-4FB7-999D-0AA443DB384B}">
      <dgm:prSet/>
      <dgm:spPr/>
      <dgm:t>
        <a:bodyPr/>
        <a:lstStyle/>
        <a:p>
          <a:endParaRPr lang="en-US"/>
        </a:p>
      </dgm:t>
    </dgm:pt>
    <dgm:pt modelId="{4C20D297-5D4C-447F-9609-B36BD1FE5B4D}" type="sibTrans" cxnId="{805F66D6-9376-4FB7-999D-0AA443DB384B}">
      <dgm:prSet/>
      <dgm:spPr/>
      <dgm:t>
        <a:bodyPr/>
        <a:lstStyle/>
        <a:p>
          <a:endParaRPr lang="en-US"/>
        </a:p>
      </dgm:t>
    </dgm:pt>
    <dgm:pt modelId="{4073CC7D-EAFE-453E-B759-1AFE2CFBB32A}">
      <dgm:prSet phldrT="[Text]"/>
      <dgm:spPr>
        <a:solidFill>
          <a:srgbClr val="FF3300"/>
        </a:solidFill>
      </dgm:spPr>
      <dgm:t>
        <a:bodyPr/>
        <a:lstStyle/>
        <a:p>
          <a:r>
            <a:rPr lang="en-US" dirty="0"/>
            <a:t>Correlation?</a:t>
          </a:r>
        </a:p>
      </dgm:t>
    </dgm:pt>
    <dgm:pt modelId="{9ABA6840-02CD-4658-899E-E3256D1083C8}" type="parTrans" cxnId="{0AD4A352-D077-44CF-8B30-1F6C55C40265}">
      <dgm:prSet/>
      <dgm:spPr/>
      <dgm:t>
        <a:bodyPr/>
        <a:lstStyle/>
        <a:p>
          <a:endParaRPr lang="en-US"/>
        </a:p>
      </dgm:t>
    </dgm:pt>
    <dgm:pt modelId="{8B2EE541-8311-4D85-9F09-B10D0D42C833}" type="sibTrans" cxnId="{0AD4A352-D077-44CF-8B30-1F6C55C40265}">
      <dgm:prSet/>
      <dgm:spPr/>
      <dgm:t>
        <a:bodyPr/>
        <a:lstStyle/>
        <a:p>
          <a:endParaRPr lang="en-US"/>
        </a:p>
      </dgm:t>
    </dgm:pt>
    <dgm:pt modelId="{1B7BD59C-550E-46CE-A260-436DE9145E99}">
      <dgm:prSet phldrT="[Text]"/>
      <dgm:spPr>
        <a:solidFill>
          <a:srgbClr val="7030A0"/>
        </a:solidFill>
      </dgm:spPr>
      <dgm:t>
        <a:bodyPr/>
        <a:lstStyle/>
        <a:p>
          <a:r>
            <a:rPr lang="en-US" dirty="0"/>
            <a:t>Parametric</a:t>
          </a:r>
        </a:p>
      </dgm:t>
    </dgm:pt>
    <dgm:pt modelId="{A6B0E27B-0284-491B-9C4A-0B9808D038EE}" type="parTrans" cxnId="{B9A5BDB7-84BF-4A61-935F-46DE80203963}">
      <dgm:prSet/>
      <dgm:spPr/>
      <dgm:t>
        <a:bodyPr/>
        <a:lstStyle/>
        <a:p>
          <a:endParaRPr lang="en-US"/>
        </a:p>
      </dgm:t>
    </dgm:pt>
    <dgm:pt modelId="{36C74578-0FE5-43C0-BB41-6E778EAFEB1D}" type="sibTrans" cxnId="{B9A5BDB7-84BF-4A61-935F-46DE80203963}">
      <dgm:prSet/>
      <dgm:spPr/>
      <dgm:t>
        <a:bodyPr/>
        <a:lstStyle/>
        <a:p>
          <a:endParaRPr lang="en-US"/>
        </a:p>
      </dgm:t>
    </dgm:pt>
    <dgm:pt modelId="{B0EFB4D5-1ABA-4DFB-993A-DBAA52EE0B6E}">
      <dgm:prSet phldrT="[Text]"/>
      <dgm:spPr>
        <a:solidFill>
          <a:srgbClr val="7030A0"/>
        </a:solidFill>
      </dgm:spPr>
      <dgm:t>
        <a:bodyPr/>
        <a:lstStyle/>
        <a:p>
          <a:r>
            <a:rPr lang="en-US" dirty="0"/>
            <a:t>Categories?</a:t>
          </a:r>
        </a:p>
      </dgm:t>
    </dgm:pt>
    <dgm:pt modelId="{B455BD16-49EA-43E9-8677-C4B03298D665}" type="parTrans" cxnId="{180A3EFE-6E11-4293-B209-30360899AE9A}">
      <dgm:prSet/>
      <dgm:spPr/>
      <dgm:t>
        <a:bodyPr/>
        <a:lstStyle/>
        <a:p>
          <a:endParaRPr lang="en-US"/>
        </a:p>
      </dgm:t>
    </dgm:pt>
    <dgm:pt modelId="{D018D0EF-73B1-4F8D-8287-7729B4EB5FE1}" type="sibTrans" cxnId="{180A3EFE-6E11-4293-B209-30360899AE9A}">
      <dgm:prSet/>
      <dgm:spPr/>
      <dgm:t>
        <a:bodyPr/>
        <a:lstStyle/>
        <a:p>
          <a:endParaRPr lang="en-US"/>
        </a:p>
      </dgm:t>
    </dgm:pt>
    <dgm:pt modelId="{7DD9BA76-C142-4002-8F32-F67E88BC0174}">
      <dgm:prSet phldrT="[Text]"/>
      <dgm:spPr>
        <a:solidFill>
          <a:srgbClr val="009999"/>
        </a:solidFill>
      </dgm:spPr>
      <dgm:t>
        <a:bodyPr/>
        <a:lstStyle/>
        <a:p>
          <a:r>
            <a:rPr lang="en-US" dirty="0"/>
            <a:t>How many factors?</a:t>
          </a:r>
        </a:p>
      </dgm:t>
    </dgm:pt>
    <dgm:pt modelId="{E5B1E2F5-EB1E-4682-A5F0-3687C1151068}" type="parTrans" cxnId="{15F4D56E-FAF3-429C-A2F5-451E405DBE94}">
      <dgm:prSet/>
      <dgm:spPr/>
      <dgm:t>
        <a:bodyPr/>
        <a:lstStyle/>
        <a:p>
          <a:endParaRPr lang="en-US"/>
        </a:p>
      </dgm:t>
    </dgm:pt>
    <dgm:pt modelId="{6E80A81A-EC6F-4E61-B51E-94832DA7FBAB}" type="sibTrans" cxnId="{15F4D56E-FAF3-429C-A2F5-451E405DBE94}">
      <dgm:prSet/>
      <dgm:spPr/>
      <dgm:t>
        <a:bodyPr/>
        <a:lstStyle/>
        <a:p>
          <a:endParaRPr lang="en-US"/>
        </a:p>
      </dgm:t>
    </dgm:pt>
    <dgm:pt modelId="{8381ACE6-6E90-4D3E-8FE6-E05D47ACEFDC}">
      <dgm:prSet phldrT="[Text]"/>
      <dgm:spPr>
        <a:solidFill>
          <a:srgbClr val="009999"/>
        </a:solidFill>
      </dgm:spPr>
      <dgm:t>
        <a:bodyPr/>
        <a:lstStyle/>
        <a:p>
          <a:r>
            <a:rPr lang="en-US" dirty="0"/>
            <a:t>Two or more</a:t>
          </a:r>
        </a:p>
      </dgm:t>
    </dgm:pt>
    <dgm:pt modelId="{59719596-0488-4CE7-8501-82C6CC869C75}" type="parTrans" cxnId="{5EBA206F-73EA-4BDB-9C71-939E0AE6C6AC}">
      <dgm:prSet/>
      <dgm:spPr/>
      <dgm:t>
        <a:bodyPr/>
        <a:lstStyle/>
        <a:p>
          <a:endParaRPr lang="en-US"/>
        </a:p>
      </dgm:t>
    </dgm:pt>
    <dgm:pt modelId="{45BF54DA-0C41-42F0-A81B-28A3E2CAB1A0}" type="sibTrans" cxnId="{5EBA206F-73EA-4BDB-9C71-939E0AE6C6AC}">
      <dgm:prSet/>
      <dgm:spPr/>
      <dgm:t>
        <a:bodyPr/>
        <a:lstStyle/>
        <a:p>
          <a:endParaRPr lang="en-US"/>
        </a:p>
      </dgm:t>
    </dgm:pt>
    <dgm:pt modelId="{2F0FCD4E-02C6-4323-83A8-443C1C4286C7}">
      <dgm:prSet phldrT="[Text]"/>
      <dgm:spPr>
        <a:solidFill>
          <a:srgbClr val="00CC99"/>
        </a:solidFill>
      </dgm:spPr>
      <dgm:t>
        <a:bodyPr/>
        <a:lstStyle/>
        <a:p>
          <a:r>
            <a:rPr lang="en-US" dirty="0"/>
            <a:t>One</a:t>
          </a:r>
        </a:p>
      </dgm:t>
    </dgm:pt>
    <dgm:pt modelId="{D5061496-2017-4099-99F3-4744715B8441}" type="parTrans" cxnId="{5F67F1C3-B168-41CC-A2E4-9BBE17D95DF6}">
      <dgm:prSet/>
      <dgm:spPr/>
      <dgm:t>
        <a:bodyPr/>
        <a:lstStyle/>
        <a:p>
          <a:endParaRPr lang="en-US"/>
        </a:p>
      </dgm:t>
    </dgm:pt>
    <dgm:pt modelId="{AA54F922-CFE4-4AAE-B95E-DA1CAA3A2A96}" type="sibTrans" cxnId="{5F67F1C3-B168-41CC-A2E4-9BBE17D95DF6}">
      <dgm:prSet/>
      <dgm:spPr/>
      <dgm:t>
        <a:bodyPr/>
        <a:lstStyle/>
        <a:p>
          <a:endParaRPr lang="en-US"/>
        </a:p>
      </dgm:t>
    </dgm:pt>
    <dgm:pt modelId="{94F0E709-1C84-4FAF-8143-00BC4073BA3F}">
      <dgm:prSet phldrT="[Text]"/>
      <dgm:spPr>
        <a:solidFill>
          <a:srgbClr val="009999"/>
        </a:solidFill>
      </dgm:spPr>
      <dgm:t>
        <a:bodyPr/>
        <a:lstStyle/>
        <a:p>
          <a:r>
            <a:rPr lang="en-US" dirty="0"/>
            <a:t>2 way ANOVA, General Linear (Mixed) Model, etc.</a:t>
          </a:r>
        </a:p>
      </dgm:t>
    </dgm:pt>
    <dgm:pt modelId="{DBB810F2-063E-4E1E-8A2D-2EA306FD37B1}" type="parTrans" cxnId="{602B8F3A-C5E4-47BC-9383-C59A3C353334}">
      <dgm:prSet/>
      <dgm:spPr/>
      <dgm:t>
        <a:bodyPr/>
        <a:lstStyle/>
        <a:p>
          <a:endParaRPr lang="en-US"/>
        </a:p>
      </dgm:t>
    </dgm:pt>
    <dgm:pt modelId="{BBD36290-E075-4831-A052-F95C7F22EEF3}" type="sibTrans" cxnId="{602B8F3A-C5E4-47BC-9383-C59A3C353334}">
      <dgm:prSet/>
      <dgm:spPr/>
      <dgm:t>
        <a:bodyPr/>
        <a:lstStyle/>
        <a:p>
          <a:endParaRPr lang="en-US"/>
        </a:p>
      </dgm:t>
    </dgm:pt>
    <dgm:pt modelId="{EA27948A-174B-4E2E-BBC6-830EBF9EF2F5}">
      <dgm:prSet phldrT="[Text]"/>
      <dgm:spPr>
        <a:solidFill>
          <a:srgbClr val="00CC99"/>
        </a:solidFill>
      </dgm:spPr>
      <dgm:t>
        <a:bodyPr/>
        <a:lstStyle/>
        <a:p>
          <a:r>
            <a:rPr lang="en-US" dirty="0"/>
            <a:t>Same or different subjects?</a:t>
          </a:r>
        </a:p>
      </dgm:t>
    </dgm:pt>
    <dgm:pt modelId="{75209BFF-488D-454B-B183-1F46D7815B1E}" type="parTrans" cxnId="{8CD506CA-AA1F-48F9-A59E-588689EC35A8}">
      <dgm:prSet/>
      <dgm:spPr/>
      <dgm:t>
        <a:bodyPr/>
        <a:lstStyle/>
        <a:p>
          <a:endParaRPr lang="en-US"/>
        </a:p>
      </dgm:t>
    </dgm:pt>
    <dgm:pt modelId="{663A5303-5756-4CFC-ACDB-2CA4F0EB4970}" type="sibTrans" cxnId="{8CD506CA-AA1F-48F9-A59E-588689EC35A8}">
      <dgm:prSet/>
      <dgm:spPr/>
      <dgm:t>
        <a:bodyPr/>
        <a:lstStyle/>
        <a:p>
          <a:endParaRPr lang="en-US"/>
        </a:p>
      </dgm:t>
    </dgm:pt>
    <dgm:pt modelId="{BBDF6D51-552D-46E2-BE5F-2D6EDC46DD02}">
      <dgm:prSet phldrT="[Text]"/>
      <dgm:spPr>
        <a:solidFill>
          <a:srgbClr val="FF3300"/>
        </a:solidFill>
      </dgm:spPr>
      <dgm:t>
        <a:bodyPr/>
        <a:lstStyle/>
        <a:p>
          <a:r>
            <a:rPr lang="en-US" dirty="0"/>
            <a:t>Parametric</a:t>
          </a:r>
        </a:p>
      </dgm:t>
    </dgm:pt>
    <dgm:pt modelId="{95B4FD42-CF73-4CE0-8310-80A38E332A38}" type="parTrans" cxnId="{E7053D87-89F2-49BE-A264-6F8797CDFE38}">
      <dgm:prSet/>
      <dgm:spPr/>
      <dgm:t>
        <a:bodyPr/>
        <a:lstStyle/>
        <a:p>
          <a:endParaRPr lang="en-US"/>
        </a:p>
      </dgm:t>
    </dgm:pt>
    <dgm:pt modelId="{DBF1043A-9DB8-4643-9EA0-6848B45BCBB3}" type="sibTrans" cxnId="{E7053D87-89F2-49BE-A264-6F8797CDFE38}">
      <dgm:prSet/>
      <dgm:spPr/>
      <dgm:t>
        <a:bodyPr/>
        <a:lstStyle/>
        <a:p>
          <a:endParaRPr lang="en-US"/>
        </a:p>
      </dgm:t>
    </dgm:pt>
    <dgm:pt modelId="{99952C17-ABA8-414F-827A-ED6E19AEFCE5}">
      <dgm:prSet phldrT="[Text]"/>
      <dgm:spPr>
        <a:solidFill>
          <a:srgbClr val="FF6600"/>
        </a:solidFill>
      </dgm:spPr>
      <dgm:t>
        <a:bodyPr/>
        <a:lstStyle/>
        <a:p>
          <a:r>
            <a:rPr lang="en-US" dirty="0"/>
            <a:t>Non-Parametric</a:t>
          </a:r>
        </a:p>
      </dgm:t>
    </dgm:pt>
    <dgm:pt modelId="{9F704B26-A034-4B4E-8CF5-9D2D218118A0}" type="parTrans" cxnId="{73D683EE-E989-4709-A3D9-77454F22BC43}">
      <dgm:prSet/>
      <dgm:spPr/>
      <dgm:t>
        <a:bodyPr/>
        <a:lstStyle/>
        <a:p>
          <a:endParaRPr lang="en-US"/>
        </a:p>
      </dgm:t>
    </dgm:pt>
    <dgm:pt modelId="{7FCF83E5-19EF-4C25-BC06-B066746A7B6E}" type="sibTrans" cxnId="{73D683EE-E989-4709-A3D9-77454F22BC43}">
      <dgm:prSet/>
      <dgm:spPr/>
      <dgm:t>
        <a:bodyPr/>
        <a:lstStyle/>
        <a:p>
          <a:endParaRPr lang="en-US"/>
        </a:p>
      </dgm:t>
    </dgm:pt>
    <dgm:pt modelId="{60FCC5E2-3161-4165-8CB7-0DACBD181364}">
      <dgm:prSet phldrT="[Text]"/>
      <dgm:spPr>
        <a:solidFill>
          <a:srgbClr val="FF3300"/>
        </a:solidFill>
      </dgm:spPr>
      <dgm:t>
        <a:bodyPr/>
        <a:lstStyle/>
        <a:p>
          <a:r>
            <a:rPr lang="en-US" dirty="0"/>
            <a:t>Pearson Correlation</a:t>
          </a:r>
        </a:p>
      </dgm:t>
    </dgm:pt>
    <dgm:pt modelId="{46B69369-A855-4146-A946-7376BF353939}" type="parTrans" cxnId="{3906F586-9A27-4013-AAE0-3CB7C1362517}">
      <dgm:prSet/>
      <dgm:spPr/>
      <dgm:t>
        <a:bodyPr/>
        <a:lstStyle/>
        <a:p>
          <a:endParaRPr lang="en-US"/>
        </a:p>
      </dgm:t>
    </dgm:pt>
    <dgm:pt modelId="{5FC9CAFD-600D-494E-BF5D-451C08AF0BA2}" type="sibTrans" cxnId="{3906F586-9A27-4013-AAE0-3CB7C1362517}">
      <dgm:prSet/>
      <dgm:spPr/>
      <dgm:t>
        <a:bodyPr/>
        <a:lstStyle/>
        <a:p>
          <a:endParaRPr lang="en-US"/>
        </a:p>
      </dgm:t>
    </dgm:pt>
    <dgm:pt modelId="{A83C071F-71AB-4990-8ABC-42874B11763B}">
      <dgm:prSet phldrT="[Text]"/>
      <dgm:spPr>
        <a:solidFill>
          <a:srgbClr val="FF6600"/>
        </a:solidFill>
      </dgm:spPr>
      <dgm:t>
        <a:bodyPr/>
        <a:lstStyle/>
        <a:p>
          <a:r>
            <a:rPr lang="en-US" dirty="0"/>
            <a:t>Spearman Rank Correlation</a:t>
          </a:r>
        </a:p>
      </dgm:t>
    </dgm:pt>
    <dgm:pt modelId="{6EC309C1-E42A-43CB-A077-4737427B4D93}" type="parTrans" cxnId="{317FA227-BB09-4E1A-B9DC-64D6A66C1D31}">
      <dgm:prSet/>
      <dgm:spPr/>
      <dgm:t>
        <a:bodyPr/>
        <a:lstStyle/>
        <a:p>
          <a:endParaRPr lang="en-US"/>
        </a:p>
      </dgm:t>
    </dgm:pt>
    <dgm:pt modelId="{633CA9A8-EB96-4E4E-B441-1A93F8B9FA92}" type="sibTrans" cxnId="{317FA227-BB09-4E1A-B9DC-64D6A66C1D31}">
      <dgm:prSet/>
      <dgm:spPr/>
      <dgm:t>
        <a:bodyPr/>
        <a:lstStyle/>
        <a:p>
          <a:endParaRPr lang="en-US"/>
        </a:p>
      </dgm:t>
    </dgm:pt>
    <dgm:pt modelId="{09F92973-00E2-4B2A-A51C-68BA00F9DE0A}">
      <dgm:prSet phldrT="[Text]"/>
      <dgm:spPr>
        <a:solidFill>
          <a:srgbClr val="7030A0"/>
        </a:solidFill>
      </dgm:spPr>
      <dgm:t>
        <a:bodyPr/>
        <a:lstStyle/>
        <a:p>
          <a:r>
            <a:rPr lang="en-US" dirty="0"/>
            <a:t>Chi Squared Fisher’s exact</a:t>
          </a:r>
        </a:p>
      </dgm:t>
    </dgm:pt>
    <dgm:pt modelId="{90200044-89FE-4479-94FB-0FB99C8F1EC2}" type="parTrans" cxnId="{9DD18164-A84E-4B18-9874-B734683CAC01}">
      <dgm:prSet/>
      <dgm:spPr/>
      <dgm:t>
        <a:bodyPr/>
        <a:lstStyle/>
        <a:p>
          <a:endParaRPr lang="en-US"/>
        </a:p>
      </dgm:t>
    </dgm:pt>
    <dgm:pt modelId="{AF20EEA9-A357-41A4-A61E-CDBAE22EDFC5}" type="sibTrans" cxnId="{9DD18164-A84E-4B18-9874-B734683CAC01}">
      <dgm:prSet/>
      <dgm:spPr/>
      <dgm:t>
        <a:bodyPr/>
        <a:lstStyle/>
        <a:p>
          <a:endParaRPr lang="en-US"/>
        </a:p>
      </dgm:t>
    </dgm:pt>
    <dgm:pt modelId="{EFBA3E03-0E60-434F-9CCB-AF9DF1D8AAC9}">
      <dgm:prSet phldrT="[Text]"/>
      <dgm:spPr>
        <a:solidFill>
          <a:srgbClr val="00CC99"/>
        </a:solidFill>
      </dgm:spPr>
      <dgm:t>
        <a:bodyPr/>
        <a:lstStyle/>
        <a:p>
          <a:r>
            <a:rPr lang="en-US" dirty="0"/>
            <a:t>Same</a:t>
          </a:r>
        </a:p>
      </dgm:t>
    </dgm:pt>
    <dgm:pt modelId="{F403204A-8BB4-4462-9B27-45FD09767627}" type="parTrans" cxnId="{21428980-FA79-452E-BE84-477BD0A070EC}">
      <dgm:prSet/>
      <dgm:spPr/>
      <dgm:t>
        <a:bodyPr/>
        <a:lstStyle/>
        <a:p>
          <a:endParaRPr lang="en-US"/>
        </a:p>
      </dgm:t>
    </dgm:pt>
    <dgm:pt modelId="{C90B1FC3-2EB3-49D3-8E11-650D358FD2C9}" type="sibTrans" cxnId="{21428980-FA79-452E-BE84-477BD0A070EC}">
      <dgm:prSet/>
      <dgm:spPr/>
      <dgm:t>
        <a:bodyPr/>
        <a:lstStyle/>
        <a:p>
          <a:endParaRPr lang="en-US"/>
        </a:p>
      </dgm:t>
    </dgm:pt>
    <dgm:pt modelId="{67B2AD52-9EBE-4FDB-92C8-EB1BE901F627}">
      <dgm:prSet phldrT="[Text]"/>
      <dgm:spPr>
        <a:solidFill>
          <a:srgbClr val="33CCCC"/>
        </a:solidFill>
      </dgm:spPr>
      <dgm:t>
        <a:bodyPr/>
        <a:lstStyle/>
        <a:p>
          <a:r>
            <a:rPr lang="en-US" dirty="0"/>
            <a:t>Different</a:t>
          </a:r>
        </a:p>
      </dgm:t>
    </dgm:pt>
    <dgm:pt modelId="{03A5D9DA-1DDF-4B36-B528-9EB36FA50B11}" type="parTrans" cxnId="{5677C49F-E63E-497B-860D-6037212C7686}">
      <dgm:prSet/>
      <dgm:spPr/>
      <dgm:t>
        <a:bodyPr/>
        <a:lstStyle/>
        <a:p>
          <a:endParaRPr lang="en-US"/>
        </a:p>
      </dgm:t>
    </dgm:pt>
    <dgm:pt modelId="{6F4A46F4-78B7-4159-9F8F-7491E6CC1D19}" type="sibTrans" cxnId="{5677C49F-E63E-497B-860D-6037212C7686}">
      <dgm:prSet/>
      <dgm:spPr/>
      <dgm:t>
        <a:bodyPr/>
        <a:lstStyle/>
        <a:p>
          <a:endParaRPr lang="en-US"/>
        </a:p>
      </dgm:t>
    </dgm:pt>
    <dgm:pt modelId="{C06A7B22-963B-4305-BBC2-13FC1023FFDF}">
      <dgm:prSet phldrT="[Text]"/>
      <dgm:spPr>
        <a:solidFill>
          <a:srgbClr val="00CC99"/>
        </a:solidFill>
      </dgm:spPr>
      <dgm:t>
        <a:bodyPr/>
        <a:lstStyle/>
        <a:p>
          <a:r>
            <a:rPr lang="en-US" dirty="0"/>
            <a:t>Non-Parametric</a:t>
          </a:r>
        </a:p>
      </dgm:t>
    </dgm:pt>
    <dgm:pt modelId="{CAA71AAC-9F01-418E-846C-661C86DB7957}" type="parTrans" cxnId="{F74048A5-A3C9-4717-8999-69D8A29CED50}">
      <dgm:prSet/>
      <dgm:spPr/>
      <dgm:t>
        <a:bodyPr/>
        <a:lstStyle/>
        <a:p>
          <a:endParaRPr lang="en-US"/>
        </a:p>
      </dgm:t>
    </dgm:pt>
    <dgm:pt modelId="{EB60DAD8-7EAC-4BF0-8F5F-90E0B1552BF9}" type="sibTrans" cxnId="{F74048A5-A3C9-4717-8999-69D8A29CED50}">
      <dgm:prSet/>
      <dgm:spPr/>
      <dgm:t>
        <a:bodyPr/>
        <a:lstStyle/>
        <a:p>
          <a:endParaRPr lang="en-US"/>
        </a:p>
      </dgm:t>
    </dgm:pt>
    <dgm:pt modelId="{AC6405BB-CFF8-45BA-8634-15E5CA77818C}">
      <dgm:prSet phldrT="[Text]"/>
      <dgm:spPr>
        <a:solidFill>
          <a:srgbClr val="00FF99"/>
        </a:solidFill>
      </dgm:spPr>
      <dgm:t>
        <a:bodyPr/>
        <a:lstStyle/>
        <a:p>
          <a:r>
            <a:rPr lang="en-US" dirty="0"/>
            <a:t>Parametric</a:t>
          </a:r>
        </a:p>
      </dgm:t>
    </dgm:pt>
    <dgm:pt modelId="{9B838AFA-2A7E-4988-A241-D7ECA380070C}" type="parTrans" cxnId="{1FE497E7-F280-40C7-850D-61E8B94C7ED5}">
      <dgm:prSet/>
      <dgm:spPr/>
      <dgm:t>
        <a:bodyPr/>
        <a:lstStyle/>
        <a:p>
          <a:endParaRPr lang="en-US"/>
        </a:p>
      </dgm:t>
    </dgm:pt>
    <dgm:pt modelId="{E0D0193E-EE85-4A45-9D57-C019742ABF25}" type="sibTrans" cxnId="{1FE497E7-F280-40C7-850D-61E8B94C7ED5}">
      <dgm:prSet/>
      <dgm:spPr/>
      <dgm:t>
        <a:bodyPr/>
        <a:lstStyle/>
        <a:p>
          <a:endParaRPr lang="en-US"/>
        </a:p>
      </dgm:t>
    </dgm:pt>
    <dgm:pt modelId="{52AFCB8F-C704-4A25-9564-D1F5EC164237}">
      <dgm:prSet phldrT="[Text]"/>
      <dgm:spPr>
        <a:solidFill>
          <a:srgbClr val="00FF99"/>
        </a:solidFill>
      </dgm:spPr>
      <dgm:t>
        <a:bodyPr/>
        <a:lstStyle/>
        <a:p>
          <a:r>
            <a:rPr lang="en-US" dirty="0"/>
            <a:t>Paired t-test / repeated ANOVA</a:t>
          </a:r>
        </a:p>
      </dgm:t>
    </dgm:pt>
    <dgm:pt modelId="{AC94D651-B30A-45FE-AC5B-6A33AE9A0980}" type="parTrans" cxnId="{644BF848-7EFA-4CF9-AB78-2A234B8228DA}">
      <dgm:prSet/>
      <dgm:spPr/>
      <dgm:t>
        <a:bodyPr/>
        <a:lstStyle/>
        <a:p>
          <a:endParaRPr lang="en-US"/>
        </a:p>
      </dgm:t>
    </dgm:pt>
    <dgm:pt modelId="{90FADABC-06A6-4FCC-8B0F-B3CE93406614}" type="sibTrans" cxnId="{644BF848-7EFA-4CF9-AB78-2A234B8228DA}">
      <dgm:prSet/>
      <dgm:spPr/>
      <dgm:t>
        <a:bodyPr/>
        <a:lstStyle/>
        <a:p>
          <a:endParaRPr lang="en-US"/>
        </a:p>
      </dgm:t>
    </dgm:pt>
    <dgm:pt modelId="{43644040-8D6B-4F15-B672-B12808C1BC89}">
      <dgm:prSet phldrT="[Text]"/>
      <dgm:spPr>
        <a:solidFill>
          <a:srgbClr val="00CC99"/>
        </a:solidFill>
      </dgm:spPr>
      <dgm:t>
        <a:bodyPr/>
        <a:lstStyle/>
        <a:p>
          <a:r>
            <a:rPr lang="en-US" dirty="0"/>
            <a:t>Wilcoxon paired test</a:t>
          </a:r>
        </a:p>
      </dgm:t>
    </dgm:pt>
    <dgm:pt modelId="{87F921A4-D829-46B6-BA45-F3BE599286D2}" type="parTrans" cxnId="{203DE34E-24D8-4F8E-9443-C0B3CC402C15}">
      <dgm:prSet/>
      <dgm:spPr/>
      <dgm:t>
        <a:bodyPr/>
        <a:lstStyle/>
        <a:p>
          <a:endParaRPr lang="en-US"/>
        </a:p>
      </dgm:t>
    </dgm:pt>
    <dgm:pt modelId="{4134CCC4-BE1D-4B67-9883-68BD28531CAE}" type="sibTrans" cxnId="{203DE34E-24D8-4F8E-9443-C0B3CC402C15}">
      <dgm:prSet/>
      <dgm:spPr/>
      <dgm:t>
        <a:bodyPr/>
        <a:lstStyle/>
        <a:p>
          <a:endParaRPr lang="en-US"/>
        </a:p>
      </dgm:t>
    </dgm:pt>
    <dgm:pt modelId="{3A304C18-2304-43F0-9E8C-83513E7EB5F5}">
      <dgm:prSet phldrT="[Text]"/>
      <dgm:spPr>
        <a:solidFill>
          <a:srgbClr val="33CCCC"/>
        </a:solidFill>
      </dgm:spPr>
      <dgm:t>
        <a:bodyPr/>
        <a:lstStyle/>
        <a:p>
          <a:r>
            <a:rPr lang="en-US" dirty="0"/>
            <a:t>Non-Parametric</a:t>
          </a:r>
        </a:p>
      </dgm:t>
    </dgm:pt>
    <dgm:pt modelId="{A48E0B51-3995-429F-993E-42AE2FF01C13}" type="parTrans" cxnId="{80AF3075-E0CB-4251-8AFD-525DC84455D5}">
      <dgm:prSet/>
      <dgm:spPr/>
      <dgm:t>
        <a:bodyPr/>
        <a:lstStyle/>
        <a:p>
          <a:endParaRPr lang="en-US"/>
        </a:p>
      </dgm:t>
    </dgm:pt>
    <dgm:pt modelId="{80F66338-8AC5-478D-BC47-F3405B5F8EE7}" type="sibTrans" cxnId="{80AF3075-E0CB-4251-8AFD-525DC84455D5}">
      <dgm:prSet/>
      <dgm:spPr/>
      <dgm:t>
        <a:bodyPr/>
        <a:lstStyle/>
        <a:p>
          <a:endParaRPr lang="en-US"/>
        </a:p>
      </dgm:t>
    </dgm:pt>
    <dgm:pt modelId="{8C2F10D1-E8D2-4B58-9AB7-707023371DE3}">
      <dgm:prSet phldrT="[Text]"/>
      <dgm:spPr/>
      <dgm:t>
        <a:bodyPr/>
        <a:lstStyle/>
        <a:p>
          <a:r>
            <a:rPr lang="en-US" dirty="0"/>
            <a:t>Parametric</a:t>
          </a:r>
        </a:p>
      </dgm:t>
    </dgm:pt>
    <dgm:pt modelId="{792B939A-B364-416D-AA23-57722E7EE21F}" type="parTrans" cxnId="{0DED689E-35B0-4603-A86B-36C834A5416F}">
      <dgm:prSet/>
      <dgm:spPr/>
      <dgm:t>
        <a:bodyPr/>
        <a:lstStyle/>
        <a:p>
          <a:endParaRPr lang="en-US"/>
        </a:p>
      </dgm:t>
    </dgm:pt>
    <dgm:pt modelId="{A3420B97-8DC1-435C-BAEB-1D65E2C37736}" type="sibTrans" cxnId="{0DED689E-35B0-4603-A86B-36C834A5416F}">
      <dgm:prSet/>
      <dgm:spPr/>
      <dgm:t>
        <a:bodyPr/>
        <a:lstStyle/>
        <a:p>
          <a:endParaRPr lang="en-US"/>
        </a:p>
      </dgm:t>
    </dgm:pt>
    <dgm:pt modelId="{FA35F08B-D7D6-404C-96FB-84E4CC6D86E4}">
      <dgm:prSet phldrT="[Text]"/>
      <dgm:spPr/>
      <dgm:t>
        <a:bodyPr/>
        <a:lstStyle/>
        <a:p>
          <a:r>
            <a:rPr lang="en-US" dirty="0"/>
            <a:t>T-test / ANOVA</a:t>
          </a:r>
        </a:p>
      </dgm:t>
    </dgm:pt>
    <dgm:pt modelId="{838ABECB-A942-4664-934B-CBB5C159C4E2}" type="parTrans" cxnId="{86A39598-403F-47A5-AD43-3B7F0A675633}">
      <dgm:prSet/>
      <dgm:spPr/>
      <dgm:t>
        <a:bodyPr/>
        <a:lstStyle/>
        <a:p>
          <a:endParaRPr lang="en-US"/>
        </a:p>
      </dgm:t>
    </dgm:pt>
    <dgm:pt modelId="{56D484CD-737A-4270-8CC5-768605E3493F}" type="sibTrans" cxnId="{86A39598-403F-47A5-AD43-3B7F0A675633}">
      <dgm:prSet/>
      <dgm:spPr/>
      <dgm:t>
        <a:bodyPr/>
        <a:lstStyle/>
        <a:p>
          <a:endParaRPr lang="en-US"/>
        </a:p>
      </dgm:t>
    </dgm:pt>
    <dgm:pt modelId="{4F5799E1-6CF6-4551-8940-9399DD37A3E2}">
      <dgm:prSet phldrT="[Text]"/>
      <dgm:spPr>
        <a:solidFill>
          <a:srgbClr val="33CCCC"/>
        </a:solidFill>
      </dgm:spPr>
      <dgm:t>
        <a:bodyPr/>
        <a:lstStyle/>
        <a:p>
          <a:r>
            <a:rPr lang="en-US" dirty="0"/>
            <a:t>Mann Whitney U test</a:t>
          </a:r>
        </a:p>
      </dgm:t>
    </dgm:pt>
    <dgm:pt modelId="{74706ABA-DB43-4BA7-A18A-5B650C1F1464}" type="parTrans" cxnId="{25E82216-673B-4D72-8559-5C395C5EC8FB}">
      <dgm:prSet/>
      <dgm:spPr/>
      <dgm:t>
        <a:bodyPr/>
        <a:lstStyle/>
        <a:p>
          <a:endParaRPr lang="en-US"/>
        </a:p>
      </dgm:t>
    </dgm:pt>
    <dgm:pt modelId="{9AEFA919-6B60-47EE-B0F8-C0423BDA96A8}" type="sibTrans" cxnId="{25E82216-673B-4D72-8559-5C395C5EC8FB}">
      <dgm:prSet/>
      <dgm:spPr/>
      <dgm:t>
        <a:bodyPr/>
        <a:lstStyle/>
        <a:p>
          <a:endParaRPr lang="en-US"/>
        </a:p>
      </dgm:t>
    </dgm:pt>
    <dgm:pt modelId="{B264111C-CA88-421A-831B-51E601AF36E8}" type="pres">
      <dgm:prSet presAssocID="{97825332-3314-4DAC-9093-A47A052CE2F2}" presName="diagram" presStyleCnt="0">
        <dgm:presLayoutVars>
          <dgm:chPref val="1"/>
          <dgm:dir/>
          <dgm:animOne val="branch"/>
          <dgm:animLvl val="lvl"/>
          <dgm:resizeHandles val="exact"/>
        </dgm:presLayoutVars>
      </dgm:prSet>
      <dgm:spPr/>
    </dgm:pt>
    <dgm:pt modelId="{458EDED2-41B4-4EBE-A3AF-D88ECB7F1FFE}" type="pres">
      <dgm:prSet presAssocID="{0BB1E1E9-1689-4A8D-A6CB-1E5C494421AA}" presName="root1" presStyleCnt="0"/>
      <dgm:spPr/>
    </dgm:pt>
    <dgm:pt modelId="{3D378826-539E-4C4B-AFBE-EC07EB2FD967}" type="pres">
      <dgm:prSet presAssocID="{0BB1E1E9-1689-4A8D-A6CB-1E5C494421AA}" presName="LevelOneTextNode" presStyleLbl="node0" presStyleIdx="0" presStyleCnt="1">
        <dgm:presLayoutVars>
          <dgm:chPref val="3"/>
        </dgm:presLayoutVars>
      </dgm:prSet>
      <dgm:spPr/>
    </dgm:pt>
    <dgm:pt modelId="{1E75C33C-8090-4404-9299-A2D29F5B1E3A}" type="pres">
      <dgm:prSet presAssocID="{0BB1E1E9-1689-4A8D-A6CB-1E5C494421AA}" presName="level2hierChild" presStyleCnt="0"/>
      <dgm:spPr/>
    </dgm:pt>
    <dgm:pt modelId="{7B4E7295-C3F4-4496-981D-69E34E2C8395}" type="pres">
      <dgm:prSet presAssocID="{2009069C-0111-4878-9630-9A6CE297163F}" presName="conn2-1" presStyleLbl="parChTrans1D2" presStyleIdx="0" presStyleCnt="3"/>
      <dgm:spPr/>
    </dgm:pt>
    <dgm:pt modelId="{6D6E6A53-CE5E-47A5-956B-C8CBC3EE249D}" type="pres">
      <dgm:prSet presAssocID="{2009069C-0111-4878-9630-9A6CE297163F}" presName="connTx" presStyleLbl="parChTrans1D2" presStyleIdx="0" presStyleCnt="3"/>
      <dgm:spPr/>
    </dgm:pt>
    <dgm:pt modelId="{95FA629F-FF87-4464-BDB1-E8A0FBD49C4B}" type="pres">
      <dgm:prSet presAssocID="{AFA8C80A-59E1-4B94-8B0A-5F20AE10E71B}" presName="root2" presStyleCnt="0"/>
      <dgm:spPr/>
    </dgm:pt>
    <dgm:pt modelId="{8505496C-4170-47C7-A385-4E5ADD804FEF}" type="pres">
      <dgm:prSet presAssocID="{AFA8C80A-59E1-4B94-8B0A-5F20AE10E71B}" presName="LevelTwoTextNode" presStyleLbl="node2" presStyleIdx="0" presStyleCnt="3">
        <dgm:presLayoutVars>
          <dgm:chPref val="3"/>
        </dgm:presLayoutVars>
      </dgm:prSet>
      <dgm:spPr/>
    </dgm:pt>
    <dgm:pt modelId="{12E31197-D8ED-4D0F-92B6-03B3B129A876}" type="pres">
      <dgm:prSet presAssocID="{AFA8C80A-59E1-4B94-8B0A-5F20AE10E71B}" presName="level3hierChild" presStyleCnt="0"/>
      <dgm:spPr/>
    </dgm:pt>
    <dgm:pt modelId="{64158AB7-BF8D-4FCE-BDE7-5346DE6F0403}" type="pres">
      <dgm:prSet presAssocID="{E5B1E2F5-EB1E-4682-A5F0-3687C1151068}" presName="conn2-1" presStyleLbl="parChTrans1D3" presStyleIdx="0" presStyleCnt="4"/>
      <dgm:spPr/>
    </dgm:pt>
    <dgm:pt modelId="{97F878E7-C796-4CA4-A4CA-222B080168C4}" type="pres">
      <dgm:prSet presAssocID="{E5B1E2F5-EB1E-4682-A5F0-3687C1151068}" presName="connTx" presStyleLbl="parChTrans1D3" presStyleIdx="0" presStyleCnt="4"/>
      <dgm:spPr/>
    </dgm:pt>
    <dgm:pt modelId="{AB042B2D-3B63-4AC7-AB11-E457CD7E32BD}" type="pres">
      <dgm:prSet presAssocID="{7DD9BA76-C142-4002-8F32-F67E88BC0174}" presName="root2" presStyleCnt="0"/>
      <dgm:spPr/>
    </dgm:pt>
    <dgm:pt modelId="{75B24FD5-DBDF-4AD9-9AA3-958AFB2AF88D}" type="pres">
      <dgm:prSet presAssocID="{7DD9BA76-C142-4002-8F32-F67E88BC0174}" presName="LevelTwoTextNode" presStyleLbl="node3" presStyleIdx="0" presStyleCnt="4">
        <dgm:presLayoutVars>
          <dgm:chPref val="3"/>
        </dgm:presLayoutVars>
      </dgm:prSet>
      <dgm:spPr/>
    </dgm:pt>
    <dgm:pt modelId="{6DB141A9-C1AC-4DD1-93F7-E648D7D4CE14}" type="pres">
      <dgm:prSet presAssocID="{7DD9BA76-C142-4002-8F32-F67E88BC0174}" presName="level3hierChild" presStyleCnt="0"/>
      <dgm:spPr/>
    </dgm:pt>
    <dgm:pt modelId="{20DE8700-D4D9-4A2B-914B-5BD1A4A01387}" type="pres">
      <dgm:prSet presAssocID="{59719596-0488-4CE7-8501-82C6CC869C75}" presName="conn2-1" presStyleLbl="parChTrans1D4" presStyleIdx="0" presStyleCnt="17"/>
      <dgm:spPr/>
    </dgm:pt>
    <dgm:pt modelId="{3E4B6659-FD00-4F8A-9C27-85744ADD7B5E}" type="pres">
      <dgm:prSet presAssocID="{59719596-0488-4CE7-8501-82C6CC869C75}" presName="connTx" presStyleLbl="parChTrans1D4" presStyleIdx="0" presStyleCnt="17"/>
      <dgm:spPr/>
    </dgm:pt>
    <dgm:pt modelId="{04E67F09-F921-4175-830A-09096E18BD27}" type="pres">
      <dgm:prSet presAssocID="{8381ACE6-6E90-4D3E-8FE6-E05D47ACEFDC}" presName="root2" presStyleCnt="0"/>
      <dgm:spPr/>
    </dgm:pt>
    <dgm:pt modelId="{0274E822-8A79-410B-A645-0702A26DA9CC}" type="pres">
      <dgm:prSet presAssocID="{8381ACE6-6E90-4D3E-8FE6-E05D47ACEFDC}" presName="LevelTwoTextNode" presStyleLbl="node4" presStyleIdx="0" presStyleCnt="17">
        <dgm:presLayoutVars>
          <dgm:chPref val="3"/>
        </dgm:presLayoutVars>
      </dgm:prSet>
      <dgm:spPr/>
    </dgm:pt>
    <dgm:pt modelId="{B7571F61-7523-4FCD-B056-4BD758B463C6}" type="pres">
      <dgm:prSet presAssocID="{8381ACE6-6E90-4D3E-8FE6-E05D47ACEFDC}" presName="level3hierChild" presStyleCnt="0"/>
      <dgm:spPr/>
    </dgm:pt>
    <dgm:pt modelId="{FF0F64F0-0C4E-434B-AC91-8843E8C6E512}" type="pres">
      <dgm:prSet presAssocID="{DBB810F2-063E-4E1E-8A2D-2EA306FD37B1}" presName="conn2-1" presStyleLbl="parChTrans1D4" presStyleIdx="1" presStyleCnt="17"/>
      <dgm:spPr/>
    </dgm:pt>
    <dgm:pt modelId="{A72BF718-95D2-4701-B796-3E481B6E357E}" type="pres">
      <dgm:prSet presAssocID="{DBB810F2-063E-4E1E-8A2D-2EA306FD37B1}" presName="connTx" presStyleLbl="parChTrans1D4" presStyleIdx="1" presStyleCnt="17"/>
      <dgm:spPr/>
    </dgm:pt>
    <dgm:pt modelId="{2854D834-58EE-4048-A615-06EBBFBF39F1}" type="pres">
      <dgm:prSet presAssocID="{94F0E709-1C84-4FAF-8143-00BC4073BA3F}" presName="root2" presStyleCnt="0"/>
      <dgm:spPr/>
    </dgm:pt>
    <dgm:pt modelId="{BD81D519-C378-4149-91E5-03B41A0F9C3C}" type="pres">
      <dgm:prSet presAssocID="{94F0E709-1C84-4FAF-8143-00BC4073BA3F}" presName="LevelTwoTextNode" presStyleLbl="node4" presStyleIdx="1" presStyleCnt="17">
        <dgm:presLayoutVars>
          <dgm:chPref val="3"/>
        </dgm:presLayoutVars>
      </dgm:prSet>
      <dgm:spPr/>
    </dgm:pt>
    <dgm:pt modelId="{CC8ABD70-204F-4B32-856B-1AE08C13935A}" type="pres">
      <dgm:prSet presAssocID="{94F0E709-1C84-4FAF-8143-00BC4073BA3F}" presName="level3hierChild" presStyleCnt="0"/>
      <dgm:spPr/>
    </dgm:pt>
    <dgm:pt modelId="{525E0DC8-B8D6-478B-A86A-B332066193D3}" type="pres">
      <dgm:prSet presAssocID="{D5061496-2017-4099-99F3-4744715B8441}" presName="conn2-1" presStyleLbl="parChTrans1D4" presStyleIdx="2" presStyleCnt="17"/>
      <dgm:spPr/>
    </dgm:pt>
    <dgm:pt modelId="{E93B878B-B550-4CFE-BDC5-F1E8A83167C1}" type="pres">
      <dgm:prSet presAssocID="{D5061496-2017-4099-99F3-4744715B8441}" presName="connTx" presStyleLbl="parChTrans1D4" presStyleIdx="2" presStyleCnt="17"/>
      <dgm:spPr/>
    </dgm:pt>
    <dgm:pt modelId="{0B38A814-3153-4B81-8D21-CF6DC0930CB4}" type="pres">
      <dgm:prSet presAssocID="{2F0FCD4E-02C6-4323-83A8-443C1C4286C7}" presName="root2" presStyleCnt="0"/>
      <dgm:spPr/>
    </dgm:pt>
    <dgm:pt modelId="{EBF1973A-7620-4AC2-82CC-056168FADEC3}" type="pres">
      <dgm:prSet presAssocID="{2F0FCD4E-02C6-4323-83A8-443C1C4286C7}" presName="LevelTwoTextNode" presStyleLbl="node4" presStyleIdx="2" presStyleCnt="17">
        <dgm:presLayoutVars>
          <dgm:chPref val="3"/>
        </dgm:presLayoutVars>
      </dgm:prSet>
      <dgm:spPr/>
    </dgm:pt>
    <dgm:pt modelId="{EBFF9DB5-2AD1-44B8-9E88-965D77FF0FB7}" type="pres">
      <dgm:prSet presAssocID="{2F0FCD4E-02C6-4323-83A8-443C1C4286C7}" presName="level3hierChild" presStyleCnt="0"/>
      <dgm:spPr/>
    </dgm:pt>
    <dgm:pt modelId="{6BA74CBB-DC7C-47A9-BF0C-D16B1F6A41F6}" type="pres">
      <dgm:prSet presAssocID="{75209BFF-488D-454B-B183-1F46D7815B1E}" presName="conn2-1" presStyleLbl="parChTrans1D4" presStyleIdx="3" presStyleCnt="17"/>
      <dgm:spPr/>
    </dgm:pt>
    <dgm:pt modelId="{DB2AE5FF-C16A-42D7-82E3-3245AB8FF419}" type="pres">
      <dgm:prSet presAssocID="{75209BFF-488D-454B-B183-1F46D7815B1E}" presName="connTx" presStyleLbl="parChTrans1D4" presStyleIdx="3" presStyleCnt="17"/>
      <dgm:spPr/>
    </dgm:pt>
    <dgm:pt modelId="{3BF6D9B4-976A-43F5-BD9E-6DD27427F458}" type="pres">
      <dgm:prSet presAssocID="{EA27948A-174B-4E2E-BBC6-830EBF9EF2F5}" presName="root2" presStyleCnt="0"/>
      <dgm:spPr/>
    </dgm:pt>
    <dgm:pt modelId="{ACD2E7C6-9C4D-41F5-A6E9-AF461E7375DE}" type="pres">
      <dgm:prSet presAssocID="{EA27948A-174B-4E2E-BBC6-830EBF9EF2F5}" presName="LevelTwoTextNode" presStyleLbl="node4" presStyleIdx="3" presStyleCnt="17">
        <dgm:presLayoutVars>
          <dgm:chPref val="3"/>
        </dgm:presLayoutVars>
      </dgm:prSet>
      <dgm:spPr/>
    </dgm:pt>
    <dgm:pt modelId="{268F3A70-07AF-48EE-A013-57B3128A5450}" type="pres">
      <dgm:prSet presAssocID="{EA27948A-174B-4E2E-BBC6-830EBF9EF2F5}" presName="level3hierChild" presStyleCnt="0"/>
      <dgm:spPr/>
    </dgm:pt>
    <dgm:pt modelId="{3D7203E2-E68D-4D42-AE33-CD383835F9EE}" type="pres">
      <dgm:prSet presAssocID="{F403204A-8BB4-4462-9B27-45FD09767627}" presName="conn2-1" presStyleLbl="parChTrans1D4" presStyleIdx="4" presStyleCnt="17"/>
      <dgm:spPr/>
    </dgm:pt>
    <dgm:pt modelId="{0F40D7C9-5D6E-4BFB-A683-1BBBC35AB890}" type="pres">
      <dgm:prSet presAssocID="{F403204A-8BB4-4462-9B27-45FD09767627}" presName="connTx" presStyleLbl="parChTrans1D4" presStyleIdx="4" presStyleCnt="17"/>
      <dgm:spPr/>
    </dgm:pt>
    <dgm:pt modelId="{349385B2-1B01-465A-A3ED-A81020452E0E}" type="pres">
      <dgm:prSet presAssocID="{EFBA3E03-0E60-434F-9CCB-AF9DF1D8AAC9}" presName="root2" presStyleCnt="0"/>
      <dgm:spPr/>
    </dgm:pt>
    <dgm:pt modelId="{994F53A1-58A4-41A5-B7CB-07B0478FD051}" type="pres">
      <dgm:prSet presAssocID="{EFBA3E03-0E60-434F-9CCB-AF9DF1D8AAC9}" presName="LevelTwoTextNode" presStyleLbl="node4" presStyleIdx="4" presStyleCnt="17">
        <dgm:presLayoutVars>
          <dgm:chPref val="3"/>
        </dgm:presLayoutVars>
      </dgm:prSet>
      <dgm:spPr/>
    </dgm:pt>
    <dgm:pt modelId="{0EA20704-E988-4C7B-B625-C0F1197E81D2}" type="pres">
      <dgm:prSet presAssocID="{EFBA3E03-0E60-434F-9CCB-AF9DF1D8AAC9}" presName="level3hierChild" presStyleCnt="0"/>
      <dgm:spPr/>
    </dgm:pt>
    <dgm:pt modelId="{28F4A55F-720D-480F-BC11-7E92572708E4}" type="pres">
      <dgm:prSet presAssocID="{CAA71AAC-9F01-418E-846C-661C86DB7957}" presName="conn2-1" presStyleLbl="parChTrans1D4" presStyleIdx="5" presStyleCnt="17"/>
      <dgm:spPr/>
    </dgm:pt>
    <dgm:pt modelId="{926F02DB-E0E7-4A65-B4F0-8A106CDAC82A}" type="pres">
      <dgm:prSet presAssocID="{CAA71AAC-9F01-418E-846C-661C86DB7957}" presName="connTx" presStyleLbl="parChTrans1D4" presStyleIdx="5" presStyleCnt="17"/>
      <dgm:spPr/>
    </dgm:pt>
    <dgm:pt modelId="{2FCA345E-44F0-4202-9291-29A5F949F41E}" type="pres">
      <dgm:prSet presAssocID="{C06A7B22-963B-4305-BBC2-13FC1023FFDF}" presName="root2" presStyleCnt="0"/>
      <dgm:spPr/>
    </dgm:pt>
    <dgm:pt modelId="{65B70BF5-EE08-4730-A74F-EFB1607C258A}" type="pres">
      <dgm:prSet presAssocID="{C06A7B22-963B-4305-BBC2-13FC1023FFDF}" presName="LevelTwoTextNode" presStyleLbl="node4" presStyleIdx="5" presStyleCnt="17">
        <dgm:presLayoutVars>
          <dgm:chPref val="3"/>
        </dgm:presLayoutVars>
      </dgm:prSet>
      <dgm:spPr/>
    </dgm:pt>
    <dgm:pt modelId="{1869AFFC-1AC5-476A-87F5-3149EB0A6299}" type="pres">
      <dgm:prSet presAssocID="{C06A7B22-963B-4305-BBC2-13FC1023FFDF}" presName="level3hierChild" presStyleCnt="0"/>
      <dgm:spPr/>
    </dgm:pt>
    <dgm:pt modelId="{50A451E9-48FC-494E-9E4A-BF0996A3BA86}" type="pres">
      <dgm:prSet presAssocID="{87F921A4-D829-46B6-BA45-F3BE599286D2}" presName="conn2-1" presStyleLbl="parChTrans1D4" presStyleIdx="6" presStyleCnt="17"/>
      <dgm:spPr/>
    </dgm:pt>
    <dgm:pt modelId="{A4BD17B7-9345-44FB-A246-3C1A3821DB1C}" type="pres">
      <dgm:prSet presAssocID="{87F921A4-D829-46B6-BA45-F3BE599286D2}" presName="connTx" presStyleLbl="parChTrans1D4" presStyleIdx="6" presStyleCnt="17"/>
      <dgm:spPr/>
    </dgm:pt>
    <dgm:pt modelId="{A97E4CB1-CEFB-4305-9384-2A8A060C2972}" type="pres">
      <dgm:prSet presAssocID="{43644040-8D6B-4F15-B672-B12808C1BC89}" presName="root2" presStyleCnt="0"/>
      <dgm:spPr/>
    </dgm:pt>
    <dgm:pt modelId="{D0519117-3BB2-4FFC-82AD-588D646308AA}" type="pres">
      <dgm:prSet presAssocID="{43644040-8D6B-4F15-B672-B12808C1BC89}" presName="LevelTwoTextNode" presStyleLbl="node4" presStyleIdx="6" presStyleCnt="17">
        <dgm:presLayoutVars>
          <dgm:chPref val="3"/>
        </dgm:presLayoutVars>
      </dgm:prSet>
      <dgm:spPr/>
    </dgm:pt>
    <dgm:pt modelId="{67F35B7D-E38C-405C-B255-E7C893574399}" type="pres">
      <dgm:prSet presAssocID="{43644040-8D6B-4F15-B672-B12808C1BC89}" presName="level3hierChild" presStyleCnt="0"/>
      <dgm:spPr/>
    </dgm:pt>
    <dgm:pt modelId="{1C122A83-6E19-49DF-B639-1225EAF46898}" type="pres">
      <dgm:prSet presAssocID="{9B838AFA-2A7E-4988-A241-D7ECA380070C}" presName="conn2-1" presStyleLbl="parChTrans1D4" presStyleIdx="7" presStyleCnt="17"/>
      <dgm:spPr/>
    </dgm:pt>
    <dgm:pt modelId="{E1D10052-5BA6-4E19-9334-0718F4D81EC9}" type="pres">
      <dgm:prSet presAssocID="{9B838AFA-2A7E-4988-A241-D7ECA380070C}" presName="connTx" presStyleLbl="parChTrans1D4" presStyleIdx="7" presStyleCnt="17"/>
      <dgm:spPr/>
    </dgm:pt>
    <dgm:pt modelId="{A8CDC8C4-50F7-4819-A35E-06EA3E099089}" type="pres">
      <dgm:prSet presAssocID="{AC6405BB-CFF8-45BA-8634-15E5CA77818C}" presName="root2" presStyleCnt="0"/>
      <dgm:spPr/>
    </dgm:pt>
    <dgm:pt modelId="{0621292E-3288-472A-8CD8-14E25E16FC8C}" type="pres">
      <dgm:prSet presAssocID="{AC6405BB-CFF8-45BA-8634-15E5CA77818C}" presName="LevelTwoTextNode" presStyleLbl="node4" presStyleIdx="7" presStyleCnt="17">
        <dgm:presLayoutVars>
          <dgm:chPref val="3"/>
        </dgm:presLayoutVars>
      </dgm:prSet>
      <dgm:spPr/>
    </dgm:pt>
    <dgm:pt modelId="{9B017505-FF2E-4A64-9C8B-B6F4527CFDEB}" type="pres">
      <dgm:prSet presAssocID="{AC6405BB-CFF8-45BA-8634-15E5CA77818C}" presName="level3hierChild" presStyleCnt="0"/>
      <dgm:spPr/>
    </dgm:pt>
    <dgm:pt modelId="{98F48B5E-B5A8-48F8-B685-B1B631B9D48D}" type="pres">
      <dgm:prSet presAssocID="{AC94D651-B30A-45FE-AC5B-6A33AE9A0980}" presName="conn2-1" presStyleLbl="parChTrans1D4" presStyleIdx="8" presStyleCnt="17"/>
      <dgm:spPr/>
    </dgm:pt>
    <dgm:pt modelId="{3A28F6D8-6191-47A4-A311-A65D010FC023}" type="pres">
      <dgm:prSet presAssocID="{AC94D651-B30A-45FE-AC5B-6A33AE9A0980}" presName="connTx" presStyleLbl="parChTrans1D4" presStyleIdx="8" presStyleCnt="17"/>
      <dgm:spPr/>
    </dgm:pt>
    <dgm:pt modelId="{9B70817F-EBDB-45A6-9952-B198B28E3199}" type="pres">
      <dgm:prSet presAssocID="{52AFCB8F-C704-4A25-9564-D1F5EC164237}" presName="root2" presStyleCnt="0"/>
      <dgm:spPr/>
    </dgm:pt>
    <dgm:pt modelId="{61026BEE-94C6-496B-8C6E-6E3C993959E5}" type="pres">
      <dgm:prSet presAssocID="{52AFCB8F-C704-4A25-9564-D1F5EC164237}" presName="LevelTwoTextNode" presStyleLbl="node4" presStyleIdx="8" presStyleCnt="17">
        <dgm:presLayoutVars>
          <dgm:chPref val="3"/>
        </dgm:presLayoutVars>
      </dgm:prSet>
      <dgm:spPr/>
    </dgm:pt>
    <dgm:pt modelId="{CBD7F916-CD9B-427C-BFE3-25EE8A3E68CB}" type="pres">
      <dgm:prSet presAssocID="{52AFCB8F-C704-4A25-9564-D1F5EC164237}" presName="level3hierChild" presStyleCnt="0"/>
      <dgm:spPr/>
    </dgm:pt>
    <dgm:pt modelId="{053BD340-F701-4914-BCA7-F76CBC88B54F}" type="pres">
      <dgm:prSet presAssocID="{03A5D9DA-1DDF-4B36-B528-9EB36FA50B11}" presName="conn2-1" presStyleLbl="parChTrans1D4" presStyleIdx="9" presStyleCnt="17"/>
      <dgm:spPr/>
    </dgm:pt>
    <dgm:pt modelId="{894EFFA0-C846-40C4-9084-1DFCF207A928}" type="pres">
      <dgm:prSet presAssocID="{03A5D9DA-1DDF-4B36-B528-9EB36FA50B11}" presName="connTx" presStyleLbl="parChTrans1D4" presStyleIdx="9" presStyleCnt="17"/>
      <dgm:spPr/>
    </dgm:pt>
    <dgm:pt modelId="{C2834B0C-8991-4DA5-BEF0-8D0B20AF394C}" type="pres">
      <dgm:prSet presAssocID="{67B2AD52-9EBE-4FDB-92C8-EB1BE901F627}" presName="root2" presStyleCnt="0"/>
      <dgm:spPr/>
    </dgm:pt>
    <dgm:pt modelId="{D649F03B-0D64-47EA-9DF7-85CA1E19F440}" type="pres">
      <dgm:prSet presAssocID="{67B2AD52-9EBE-4FDB-92C8-EB1BE901F627}" presName="LevelTwoTextNode" presStyleLbl="node4" presStyleIdx="9" presStyleCnt="17">
        <dgm:presLayoutVars>
          <dgm:chPref val="3"/>
        </dgm:presLayoutVars>
      </dgm:prSet>
      <dgm:spPr/>
    </dgm:pt>
    <dgm:pt modelId="{AF92C11C-8A14-43A6-8C5C-7A0BF249288B}" type="pres">
      <dgm:prSet presAssocID="{67B2AD52-9EBE-4FDB-92C8-EB1BE901F627}" presName="level3hierChild" presStyleCnt="0"/>
      <dgm:spPr/>
    </dgm:pt>
    <dgm:pt modelId="{E3153A1E-C870-4B82-A148-207310F4DF48}" type="pres">
      <dgm:prSet presAssocID="{A48E0B51-3995-429F-993E-42AE2FF01C13}" presName="conn2-1" presStyleLbl="parChTrans1D4" presStyleIdx="10" presStyleCnt="17"/>
      <dgm:spPr/>
    </dgm:pt>
    <dgm:pt modelId="{04F477D9-8EDD-40C6-960D-94E65C2F90B2}" type="pres">
      <dgm:prSet presAssocID="{A48E0B51-3995-429F-993E-42AE2FF01C13}" presName="connTx" presStyleLbl="parChTrans1D4" presStyleIdx="10" presStyleCnt="17"/>
      <dgm:spPr/>
    </dgm:pt>
    <dgm:pt modelId="{F2CA5F94-8DEE-47A6-9BD5-9964AA2235A1}" type="pres">
      <dgm:prSet presAssocID="{3A304C18-2304-43F0-9E8C-83513E7EB5F5}" presName="root2" presStyleCnt="0"/>
      <dgm:spPr/>
    </dgm:pt>
    <dgm:pt modelId="{433EF746-222C-459D-B698-7358587B3ECC}" type="pres">
      <dgm:prSet presAssocID="{3A304C18-2304-43F0-9E8C-83513E7EB5F5}" presName="LevelTwoTextNode" presStyleLbl="node4" presStyleIdx="10" presStyleCnt="17">
        <dgm:presLayoutVars>
          <dgm:chPref val="3"/>
        </dgm:presLayoutVars>
      </dgm:prSet>
      <dgm:spPr/>
    </dgm:pt>
    <dgm:pt modelId="{83DB8673-9451-4BD6-A068-F18556CC7939}" type="pres">
      <dgm:prSet presAssocID="{3A304C18-2304-43F0-9E8C-83513E7EB5F5}" presName="level3hierChild" presStyleCnt="0"/>
      <dgm:spPr/>
    </dgm:pt>
    <dgm:pt modelId="{417D247F-DA7E-426D-98D2-934DE6C3D271}" type="pres">
      <dgm:prSet presAssocID="{74706ABA-DB43-4BA7-A18A-5B650C1F1464}" presName="conn2-1" presStyleLbl="parChTrans1D4" presStyleIdx="11" presStyleCnt="17"/>
      <dgm:spPr/>
    </dgm:pt>
    <dgm:pt modelId="{60F01B37-782F-4DA6-A435-5E758D1DEA49}" type="pres">
      <dgm:prSet presAssocID="{74706ABA-DB43-4BA7-A18A-5B650C1F1464}" presName="connTx" presStyleLbl="parChTrans1D4" presStyleIdx="11" presStyleCnt="17"/>
      <dgm:spPr/>
    </dgm:pt>
    <dgm:pt modelId="{E9175780-8294-4737-AA48-3705324F77FE}" type="pres">
      <dgm:prSet presAssocID="{4F5799E1-6CF6-4551-8940-9399DD37A3E2}" presName="root2" presStyleCnt="0"/>
      <dgm:spPr/>
    </dgm:pt>
    <dgm:pt modelId="{7D3F00EB-A021-4430-B2CA-9FCBCCFFC865}" type="pres">
      <dgm:prSet presAssocID="{4F5799E1-6CF6-4551-8940-9399DD37A3E2}" presName="LevelTwoTextNode" presStyleLbl="node4" presStyleIdx="11" presStyleCnt="17">
        <dgm:presLayoutVars>
          <dgm:chPref val="3"/>
        </dgm:presLayoutVars>
      </dgm:prSet>
      <dgm:spPr/>
    </dgm:pt>
    <dgm:pt modelId="{B71F4B96-C865-4852-AB3C-3F5A7BC2B84F}" type="pres">
      <dgm:prSet presAssocID="{4F5799E1-6CF6-4551-8940-9399DD37A3E2}" presName="level3hierChild" presStyleCnt="0"/>
      <dgm:spPr/>
    </dgm:pt>
    <dgm:pt modelId="{7BB28933-AC39-4486-9D02-A3D313A6E48A}" type="pres">
      <dgm:prSet presAssocID="{792B939A-B364-416D-AA23-57722E7EE21F}" presName="conn2-1" presStyleLbl="parChTrans1D4" presStyleIdx="12" presStyleCnt="17"/>
      <dgm:spPr/>
    </dgm:pt>
    <dgm:pt modelId="{584D1FFD-D1C6-4A3F-9FAC-1F25E33FF96D}" type="pres">
      <dgm:prSet presAssocID="{792B939A-B364-416D-AA23-57722E7EE21F}" presName="connTx" presStyleLbl="parChTrans1D4" presStyleIdx="12" presStyleCnt="17"/>
      <dgm:spPr/>
    </dgm:pt>
    <dgm:pt modelId="{69066F38-8AB5-403E-BB30-D8593B89968D}" type="pres">
      <dgm:prSet presAssocID="{8C2F10D1-E8D2-4B58-9AB7-707023371DE3}" presName="root2" presStyleCnt="0"/>
      <dgm:spPr/>
    </dgm:pt>
    <dgm:pt modelId="{D5C203B5-CD50-4876-9BEB-0B76B521414E}" type="pres">
      <dgm:prSet presAssocID="{8C2F10D1-E8D2-4B58-9AB7-707023371DE3}" presName="LevelTwoTextNode" presStyleLbl="node4" presStyleIdx="12" presStyleCnt="17">
        <dgm:presLayoutVars>
          <dgm:chPref val="3"/>
        </dgm:presLayoutVars>
      </dgm:prSet>
      <dgm:spPr/>
    </dgm:pt>
    <dgm:pt modelId="{8F85B2E9-74F3-4EAD-BD34-1C14AD860BF6}" type="pres">
      <dgm:prSet presAssocID="{8C2F10D1-E8D2-4B58-9AB7-707023371DE3}" presName="level3hierChild" presStyleCnt="0"/>
      <dgm:spPr/>
    </dgm:pt>
    <dgm:pt modelId="{E5087350-E0D6-4E7C-A91E-AAA4E08C662A}" type="pres">
      <dgm:prSet presAssocID="{838ABECB-A942-4664-934B-CBB5C159C4E2}" presName="conn2-1" presStyleLbl="parChTrans1D4" presStyleIdx="13" presStyleCnt="17"/>
      <dgm:spPr/>
    </dgm:pt>
    <dgm:pt modelId="{55A9D9EA-D3B4-4AFE-ADFB-8274F48F3900}" type="pres">
      <dgm:prSet presAssocID="{838ABECB-A942-4664-934B-CBB5C159C4E2}" presName="connTx" presStyleLbl="parChTrans1D4" presStyleIdx="13" presStyleCnt="17"/>
      <dgm:spPr/>
    </dgm:pt>
    <dgm:pt modelId="{849BA03B-96DA-4815-9513-C664AD2FDF3C}" type="pres">
      <dgm:prSet presAssocID="{FA35F08B-D7D6-404C-96FB-84E4CC6D86E4}" presName="root2" presStyleCnt="0"/>
      <dgm:spPr/>
    </dgm:pt>
    <dgm:pt modelId="{9405F8D3-F12D-4E89-A1D3-677EDB691973}" type="pres">
      <dgm:prSet presAssocID="{FA35F08B-D7D6-404C-96FB-84E4CC6D86E4}" presName="LevelTwoTextNode" presStyleLbl="node4" presStyleIdx="13" presStyleCnt="17">
        <dgm:presLayoutVars>
          <dgm:chPref val="3"/>
        </dgm:presLayoutVars>
      </dgm:prSet>
      <dgm:spPr/>
    </dgm:pt>
    <dgm:pt modelId="{F25C6C4F-5C38-410B-B382-CC8AD633DED8}" type="pres">
      <dgm:prSet presAssocID="{FA35F08B-D7D6-404C-96FB-84E4CC6D86E4}" presName="level3hierChild" presStyleCnt="0"/>
      <dgm:spPr/>
    </dgm:pt>
    <dgm:pt modelId="{1A89FBEB-61AA-499F-89AC-E885E9AD26C5}" type="pres">
      <dgm:prSet presAssocID="{9ABA6840-02CD-4658-899E-E3256D1083C8}" presName="conn2-1" presStyleLbl="parChTrans1D2" presStyleIdx="1" presStyleCnt="3"/>
      <dgm:spPr/>
    </dgm:pt>
    <dgm:pt modelId="{882B4129-F161-450E-A58D-B1BE2D3FBBA4}" type="pres">
      <dgm:prSet presAssocID="{9ABA6840-02CD-4658-899E-E3256D1083C8}" presName="connTx" presStyleLbl="parChTrans1D2" presStyleIdx="1" presStyleCnt="3"/>
      <dgm:spPr/>
    </dgm:pt>
    <dgm:pt modelId="{06E73D03-EA67-42DF-B3B8-6BD99E111006}" type="pres">
      <dgm:prSet presAssocID="{4073CC7D-EAFE-453E-B759-1AFE2CFBB32A}" presName="root2" presStyleCnt="0"/>
      <dgm:spPr/>
    </dgm:pt>
    <dgm:pt modelId="{1B3BC38E-D0C6-4EB5-8BD0-6B8DCCE8C9A2}" type="pres">
      <dgm:prSet presAssocID="{4073CC7D-EAFE-453E-B759-1AFE2CFBB32A}" presName="LevelTwoTextNode" presStyleLbl="node2" presStyleIdx="1" presStyleCnt="3">
        <dgm:presLayoutVars>
          <dgm:chPref val="3"/>
        </dgm:presLayoutVars>
      </dgm:prSet>
      <dgm:spPr/>
    </dgm:pt>
    <dgm:pt modelId="{9DA34394-AB0D-4A6D-9E0B-86D8CBED9B8A}" type="pres">
      <dgm:prSet presAssocID="{4073CC7D-EAFE-453E-B759-1AFE2CFBB32A}" presName="level3hierChild" presStyleCnt="0"/>
      <dgm:spPr/>
    </dgm:pt>
    <dgm:pt modelId="{48B0D5C8-43CD-4D75-9888-CCE64D884E19}" type="pres">
      <dgm:prSet presAssocID="{95B4FD42-CF73-4CE0-8310-80A38E332A38}" presName="conn2-1" presStyleLbl="parChTrans1D3" presStyleIdx="1" presStyleCnt="4"/>
      <dgm:spPr/>
    </dgm:pt>
    <dgm:pt modelId="{B9175954-A2A7-42F1-87BE-18CA95F632D9}" type="pres">
      <dgm:prSet presAssocID="{95B4FD42-CF73-4CE0-8310-80A38E332A38}" presName="connTx" presStyleLbl="parChTrans1D3" presStyleIdx="1" presStyleCnt="4"/>
      <dgm:spPr/>
    </dgm:pt>
    <dgm:pt modelId="{8BB56EC0-0498-4181-B17D-140C0D8E1339}" type="pres">
      <dgm:prSet presAssocID="{BBDF6D51-552D-46E2-BE5F-2D6EDC46DD02}" presName="root2" presStyleCnt="0"/>
      <dgm:spPr/>
    </dgm:pt>
    <dgm:pt modelId="{3191E64E-DEAC-4E99-81E0-BE71478AA829}" type="pres">
      <dgm:prSet presAssocID="{BBDF6D51-552D-46E2-BE5F-2D6EDC46DD02}" presName="LevelTwoTextNode" presStyleLbl="node3" presStyleIdx="1" presStyleCnt="4">
        <dgm:presLayoutVars>
          <dgm:chPref val="3"/>
        </dgm:presLayoutVars>
      </dgm:prSet>
      <dgm:spPr/>
    </dgm:pt>
    <dgm:pt modelId="{49B3A39D-8F2A-4C3E-99E8-3820301479C4}" type="pres">
      <dgm:prSet presAssocID="{BBDF6D51-552D-46E2-BE5F-2D6EDC46DD02}" presName="level3hierChild" presStyleCnt="0"/>
      <dgm:spPr/>
    </dgm:pt>
    <dgm:pt modelId="{564A4CF5-C0FE-4143-AF86-B3D71EB54815}" type="pres">
      <dgm:prSet presAssocID="{46B69369-A855-4146-A946-7376BF353939}" presName="conn2-1" presStyleLbl="parChTrans1D4" presStyleIdx="14" presStyleCnt="17"/>
      <dgm:spPr/>
    </dgm:pt>
    <dgm:pt modelId="{E8FEF352-C9E2-4967-8F57-7B798F705D9C}" type="pres">
      <dgm:prSet presAssocID="{46B69369-A855-4146-A946-7376BF353939}" presName="connTx" presStyleLbl="parChTrans1D4" presStyleIdx="14" presStyleCnt="17"/>
      <dgm:spPr/>
    </dgm:pt>
    <dgm:pt modelId="{B4820D31-2370-4487-AF68-7055D724FDFB}" type="pres">
      <dgm:prSet presAssocID="{60FCC5E2-3161-4165-8CB7-0DACBD181364}" presName="root2" presStyleCnt="0"/>
      <dgm:spPr/>
    </dgm:pt>
    <dgm:pt modelId="{AF12B50A-A172-46CD-991A-00294B07BE0B}" type="pres">
      <dgm:prSet presAssocID="{60FCC5E2-3161-4165-8CB7-0DACBD181364}" presName="LevelTwoTextNode" presStyleLbl="node4" presStyleIdx="14" presStyleCnt="17">
        <dgm:presLayoutVars>
          <dgm:chPref val="3"/>
        </dgm:presLayoutVars>
      </dgm:prSet>
      <dgm:spPr/>
    </dgm:pt>
    <dgm:pt modelId="{B1508E02-13D5-4C66-89B7-A7E1CDCC4A10}" type="pres">
      <dgm:prSet presAssocID="{60FCC5E2-3161-4165-8CB7-0DACBD181364}" presName="level3hierChild" presStyleCnt="0"/>
      <dgm:spPr/>
    </dgm:pt>
    <dgm:pt modelId="{F4E3B2F7-2989-465E-9958-B1124AA11E74}" type="pres">
      <dgm:prSet presAssocID="{9F704B26-A034-4B4E-8CF5-9D2D218118A0}" presName="conn2-1" presStyleLbl="parChTrans1D3" presStyleIdx="2" presStyleCnt="4"/>
      <dgm:spPr/>
    </dgm:pt>
    <dgm:pt modelId="{30A9FE97-E72D-4A84-8BFD-9919C63E3FA5}" type="pres">
      <dgm:prSet presAssocID="{9F704B26-A034-4B4E-8CF5-9D2D218118A0}" presName="connTx" presStyleLbl="parChTrans1D3" presStyleIdx="2" presStyleCnt="4"/>
      <dgm:spPr/>
    </dgm:pt>
    <dgm:pt modelId="{74AE740A-943E-4508-BCB6-CF2A433B9D8B}" type="pres">
      <dgm:prSet presAssocID="{99952C17-ABA8-414F-827A-ED6E19AEFCE5}" presName="root2" presStyleCnt="0"/>
      <dgm:spPr/>
    </dgm:pt>
    <dgm:pt modelId="{D4091F8B-456D-4171-BB4B-2C586525E07E}" type="pres">
      <dgm:prSet presAssocID="{99952C17-ABA8-414F-827A-ED6E19AEFCE5}" presName="LevelTwoTextNode" presStyleLbl="node3" presStyleIdx="2" presStyleCnt="4">
        <dgm:presLayoutVars>
          <dgm:chPref val="3"/>
        </dgm:presLayoutVars>
      </dgm:prSet>
      <dgm:spPr/>
    </dgm:pt>
    <dgm:pt modelId="{E19366B5-E966-483C-BDB9-1B3298E08A7D}" type="pres">
      <dgm:prSet presAssocID="{99952C17-ABA8-414F-827A-ED6E19AEFCE5}" presName="level3hierChild" presStyleCnt="0"/>
      <dgm:spPr/>
    </dgm:pt>
    <dgm:pt modelId="{7ACBC935-3B26-4C11-AE56-95A466DB4A04}" type="pres">
      <dgm:prSet presAssocID="{6EC309C1-E42A-43CB-A077-4737427B4D93}" presName="conn2-1" presStyleLbl="parChTrans1D4" presStyleIdx="15" presStyleCnt="17"/>
      <dgm:spPr/>
    </dgm:pt>
    <dgm:pt modelId="{5FA8B1F0-B46D-4A13-8856-8D0A76AC8B74}" type="pres">
      <dgm:prSet presAssocID="{6EC309C1-E42A-43CB-A077-4737427B4D93}" presName="connTx" presStyleLbl="parChTrans1D4" presStyleIdx="15" presStyleCnt="17"/>
      <dgm:spPr/>
    </dgm:pt>
    <dgm:pt modelId="{4225EACB-03CA-41E3-9389-DC5DD654157D}" type="pres">
      <dgm:prSet presAssocID="{A83C071F-71AB-4990-8ABC-42874B11763B}" presName="root2" presStyleCnt="0"/>
      <dgm:spPr/>
    </dgm:pt>
    <dgm:pt modelId="{9610B6D1-83EC-48BE-ADD4-F4E1EA2B8FE4}" type="pres">
      <dgm:prSet presAssocID="{A83C071F-71AB-4990-8ABC-42874B11763B}" presName="LevelTwoTextNode" presStyleLbl="node4" presStyleIdx="15" presStyleCnt="17">
        <dgm:presLayoutVars>
          <dgm:chPref val="3"/>
        </dgm:presLayoutVars>
      </dgm:prSet>
      <dgm:spPr/>
    </dgm:pt>
    <dgm:pt modelId="{77E1E235-1137-4426-9EE9-835620F37AE2}" type="pres">
      <dgm:prSet presAssocID="{A83C071F-71AB-4990-8ABC-42874B11763B}" presName="level3hierChild" presStyleCnt="0"/>
      <dgm:spPr/>
    </dgm:pt>
    <dgm:pt modelId="{E1CB2CED-8A40-4DD3-AD7E-B6FBEDD9347D}" type="pres">
      <dgm:prSet presAssocID="{B455BD16-49EA-43E9-8677-C4B03298D665}" presName="conn2-1" presStyleLbl="parChTrans1D2" presStyleIdx="2" presStyleCnt="3"/>
      <dgm:spPr/>
    </dgm:pt>
    <dgm:pt modelId="{D52D8C7A-D645-4523-AE9C-DD6A5B5591A4}" type="pres">
      <dgm:prSet presAssocID="{B455BD16-49EA-43E9-8677-C4B03298D665}" presName="connTx" presStyleLbl="parChTrans1D2" presStyleIdx="2" presStyleCnt="3"/>
      <dgm:spPr/>
    </dgm:pt>
    <dgm:pt modelId="{1745B15F-4128-4105-8917-B2F1CFC65376}" type="pres">
      <dgm:prSet presAssocID="{B0EFB4D5-1ABA-4DFB-993A-DBAA52EE0B6E}" presName="root2" presStyleCnt="0"/>
      <dgm:spPr/>
    </dgm:pt>
    <dgm:pt modelId="{3541DAD4-8D6D-4ADB-9E23-9EFF8168A65F}" type="pres">
      <dgm:prSet presAssocID="{B0EFB4D5-1ABA-4DFB-993A-DBAA52EE0B6E}" presName="LevelTwoTextNode" presStyleLbl="node2" presStyleIdx="2" presStyleCnt="3">
        <dgm:presLayoutVars>
          <dgm:chPref val="3"/>
        </dgm:presLayoutVars>
      </dgm:prSet>
      <dgm:spPr/>
    </dgm:pt>
    <dgm:pt modelId="{D846F2DC-C969-460D-B02E-CDF741498E8A}" type="pres">
      <dgm:prSet presAssocID="{B0EFB4D5-1ABA-4DFB-993A-DBAA52EE0B6E}" presName="level3hierChild" presStyleCnt="0"/>
      <dgm:spPr/>
    </dgm:pt>
    <dgm:pt modelId="{7C929FA7-8C5D-41B0-B84F-4EB6D2BAF271}" type="pres">
      <dgm:prSet presAssocID="{A6B0E27B-0284-491B-9C4A-0B9808D038EE}" presName="conn2-1" presStyleLbl="parChTrans1D3" presStyleIdx="3" presStyleCnt="4"/>
      <dgm:spPr/>
    </dgm:pt>
    <dgm:pt modelId="{1226D108-FE8B-4837-9F05-9A01704CA271}" type="pres">
      <dgm:prSet presAssocID="{A6B0E27B-0284-491B-9C4A-0B9808D038EE}" presName="connTx" presStyleLbl="parChTrans1D3" presStyleIdx="3" presStyleCnt="4"/>
      <dgm:spPr/>
    </dgm:pt>
    <dgm:pt modelId="{855F81F2-ED32-477A-8BD6-B962854A2510}" type="pres">
      <dgm:prSet presAssocID="{1B7BD59C-550E-46CE-A260-436DE9145E99}" presName="root2" presStyleCnt="0"/>
      <dgm:spPr/>
    </dgm:pt>
    <dgm:pt modelId="{56629CEE-1AAE-4AF6-A165-EFDC5F4BC571}" type="pres">
      <dgm:prSet presAssocID="{1B7BD59C-550E-46CE-A260-436DE9145E99}" presName="LevelTwoTextNode" presStyleLbl="node3" presStyleIdx="3" presStyleCnt="4">
        <dgm:presLayoutVars>
          <dgm:chPref val="3"/>
        </dgm:presLayoutVars>
      </dgm:prSet>
      <dgm:spPr/>
    </dgm:pt>
    <dgm:pt modelId="{1F0CBA8E-72CD-4376-9AFF-A1D187B9ED70}" type="pres">
      <dgm:prSet presAssocID="{1B7BD59C-550E-46CE-A260-436DE9145E99}" presName="level3hierChild" presStyleCnt="0"/>
      <dgm:spPr/>
    </dgm:pt>
    <dgm:pt modelId="{32DF5DCC-E02A-438C-A110-3BD94D3A5863}" type="pres">
      <dgm:prSet presAssocID="{90200044-89FE-4479-94FB-0FB99C8F1EC2}" presName="conn2-1" presStyleLbl="parChTrans1D4" presStyleIdx="16" presStyleCnt="17"/>
      <dgm:spPr/>
    </dgm:pt>
    <dgm:pt modelId="{BD1E0F14-C2EB-4836-9CE1-D8775BB1B03A}" type="pres">
      <dgm:prSet presAssocID="{90200044-89FE-4479-94FB-0FB99C8F1EC2}" presName="connTx" presStyleLbl="parChTrans1D4" presStyleIdx="16" presStyleCnt="17"/>
      <dgm:spPr/>
    </dgm:pt>
    <dgm:pt modelId="{D5BD88DE-5BC0-4807-BE63-438735126CEF}" type="pres">
      <dgm:prSet presAssocID="{09F92973-00E2-4B2A-A51C-68BA00F9DE0A}" presName="root2" presStyleCnt="0"/>
      <dgm:spPr/>
    </dgm:pt>
    <dgm:pt modelId="{2351728D-9A8B-44A4-BF9E-35195D701DCB}" type="pres">
      <dgm:prSet presAssocID="{09F92973-00E2-4B2A-A51C-68BA00F9DE0A}" presName="LevelTwoTextNode" presStyleLbl="node4" presStyleIdx="16" presStyleCnt="17">
        <dgm:presLayoutVars>
          <dgm:chPref val="3"/>
        </dgm:presLayoutVars>
      </dgm:prSet>
      <dgm:spPr/>
    </dgm:pt>
    <dgm:pt modelId="{E8126480-475E-47F3-9FC4-3C703AE5CE90}" type="pres">
      <dgm:prSet presAssocID="{09F92973-00E2-4B2A-A51C-68BA00F9DE0A}" presName="level3hierChild" presStyleCnt="0"/>
      <dgm:spPr/>
    </dgm:pt>
  </dgm:ptLst>
  <dgm:cxnLst>
    <dgm:cxn modelId="{E0DFB30D-6007-4E04-A40D-7714E0431678}" type="presOf" srcId="{74706ABA-DB43-4BA7-A18A-5B650C1F1464}" destId="{417D247F-DA7E-426D-98D2-934DE6C3D271}" srcOrd="0" destOrd="0" presId="urn:microsoft.com/office/officeart/2005/8/layout/hierarchy2"/>
    <dgm:cxn modelId="{2AE0EE0E-7109-42EB-A0AC-43BC822B3D1D}" type="presOf" srcId="{2009069C-0111-4878-9630-9A6CE297163F}" destId="{6D6E6A53-CE5E-47A5-956B-C8CBC3EE249D}" srcOrd="1" destOrd="0" presId="urn:microsoft.com/office/officeart/2005/8/layout/hierarchy2"/>
    <dgm:cxn modelId="{660DDC11-427C-46E9-BDBD-B8ECEC86A77B}" type="presOf" srcId="{FA35F08B-D7D6-404C-96FB-84E4CC6D86E4}" destId="{9405F8D3-F12D-4E89-A1D3-677EDB691973}" srcOrd="0" destOrd="0" presId="urn:microsoft.com/office/officeart/2005/8/layout/hierarchy2"/>
    <dgm:cxn modelId="{25E82216-673B-4D72-8559-5C395C5EC8FB}" srcId="{3A304C18-2304-43F0-9E8C-83513E7EB5F5}" destId="{4F5799E1-6CF6-4551-8940-9399DD37A3E2}" srcOrd="0" destOrd="0" parTransId="{74706ABA-DB43-4BA7-A18A-5B650C1F1464}" sibTransId="{9AEFA919-6B60-47EE-B0F8-C0423BDA96A8}"/>
    <dgm:cxn modelId="{5A04AD1A-8976-46A8-8963-D741C41D49D8}" type="presOf" srcId="{95B4FD42-CF73-4CE0-8310-80A38E332A38}" destId="{B9175954-A2A7-42F1-87BE-18CA95F632D9}" srcOrd="1" destOrd="0" presId="urn:microsoft.com/office/officeart/2005/8/layout/hierarchy2"/>
    <dgm:cxn modelId="{0D60C61B-5B9C-41E7-B7E3-564E7A0F7C7A}" type="presOf" srcId="{52AFCB8F-C704-4A25-9564-D1F5EC164237}" destId="{61026BEE-94C6-496B-8C6E-6E3C993959E5}" srcOrd="0" destOrd="0" presId="urn:microsoft.com/office/officeart/2005/8/layout/hierarchy2"/>
    <dgm:cxn modelId="{C80BB61D-0B4F-426E-8935-9064D72E744F}" type="presOf" srcId="{6EC309C1-E42A-43CB-A077-4737427B4D93}" destId="{7ACBC935-3B26-4C11-AE56-95A466DB4A04}" srcOrd="0" destOrd="0" presId="urn:microsoft.com/office/officeart/2005/8/layout/hierarchy2"/>
    <dgm:cxn modelId="{77D64521-D91A-40A7-8EA3-BAA564869C6B}" type="presOf" srcId="{AC94D651-B30A-45FE-AC5B-6A33AE9A0980}" destId="{98F48B5E-B5A8-48F8-B685-B1B631B9D48D}" srcOrd="0" destOrd="0" presId="urn:microsoft.com/office/officeart/2005/8/layout/hierarchy2"/>
    <dgm:cxn modelId="{F5FDB924-E580-4FA1-8C1A-2D67EACAA6DE}" type="presOf" srcId="{4F5799E1-6CF6-4551-8940-9399DD37A3E2}" destId="{7D3F00EB-A021-4430-B2CA-9FCBCCFFC865}" srcOrd="0" destOrd="0" presId="urn:microsoft.com/office/officeart/2005/8/layout/hierarchy2"/>
    <dgm:cxn modelId="{317FA227-BB09-4E1A-B9DC-64D6A66C1D31}" srcId="{99952C17-ABA8-414F-827A-ED6E19AEFCE5}" destId="{A83C071F-71AB-4990-8ABC-42874B11763B}" srcOrd="0" destOrd="0" parTransId="{6EC309C1-E42A-43CB-A077-4737427B4D93}" sibTransId="{633CA9A8-EB96-4E4E-B441-1A93F8B9FA92}"/>
    <dgm:cxn modelId="{0EF95228-B837-4EC1-86A7-AB69484CB12E}" type="presOf" srcId="{838ABECB-A942-4664-934B-CBB5C159C4E2}" destId="{55A9D9EA-D3B4-4AFE-ADFB-8274F48F3900}" srcOrd="1" destOrd="0" presId="urn:microsoft.com/office/officeart/2005/8/layout/hierarchy2"/>
    <dgm:cxn modelId="{B1323129-CC2B-40DA-B714-74F457572463}" type="presOf" srcId="{09F92973-00E2-4B2A-A51C-68BA00F9DE0A}" destId="{2351728D-9A8B-44A4-BF9E-35195D701DCB}" srcOrd="0" destOrd="0" presId="urn:microsoft.com/office/officeart/2005/8/layout/hierarchy2"/>
    <dgm:cxn modelId="{299AE12B-7EF8-4772-95F1-287231175CEE}" type="presOf" srcId="{AFA8C80A-59E1-4B94-8B0A-5F20AE10E71B}" destId="{8505496C-4170-47C7-A385-4E5ADD804FEF}" srcOrd="0" destOrd="0" presId="urn:microsoft.com/office/officeart/2005/8/layout/hierarchy2"/>
    <dgm:cxn modelId="{F672482F-F224-43FF-9C73-18ECE6AE2144}" type="presOf" srcId="{A48E0B51-3995-429F-993E-42AE2FF01C13}" destId="{E3153A1E-C870-4B82-A148-207310F4DF48}" srcOrd="0" destOrd="0" presId="urn:microsoft.com/office/officeart/2005/8/layout/hierarchy2"/>
    <dgm:cxn modelId="{8ACDC131-70C5-4260-9461-310FA3019C73}" type="presOf" srcId="{B455BD16-49EA-43E9-8677-C4B03298D665}" destId="{E1CB2CED-8A40-4DD3-AD7E-B6FBEDD9347D}" srcOrd="0" destOrd="0" presId="urn:microsoft.com/office/officeart/2005/8/layout/hierarchy2"/>
    <dgm:cxn modelId="{008CFE33-C482-4607-B759-466CBF6E4742}" type="presOf" srcId="{0BB1E1E9-1689-4A8D-A6CB-1E5C494421AA}" destId="{3D378826-539E-4C4B-AFBE-EC07EB2FD967}" srcOrd="0" destOrd="0" presId="urn:microsoft.com/office/officeart/2005/8/layout/hierarchy2"/>
    <dgm:cxn modelId="{8D27EA36-8176-4409-893F-0FED4377C706}" type="presOf" srcId="{E5B1E2F5-EB1E-4682-A5F0-3687C1151068}" destId="{97F878E7-C796-4CA4-A4CA-222B080168C4}" srcOrd="1" destOrd="0" presId="urn:microsoft.com/office/officeart/2005/8/layout/hierarchy2"/>
    <dgm:cxn modelId="{8214E438-9292-4B6B-919C-0B5ED895E6CA}" type="presOf" srcId="{B455BD16-49EA-43E9-8677-C4B03298D665}" destId="{D52D8C7A-D645-4523-AE9C-DD6A5B5591A4}" srcOrd="1" destOrd="0" presId="urn:microsoft.com/office/officeart/2005/8/layout/hierarchy2"/>
    <dgm:cxn modelId="{602B8F3A-C5E4-47BC-9383-C59A3C353334}" srcId="{8381ACE6-6E90-4D3E-8FE6-E05D47ACEFDC}" destId="{94F0E709-1C84-4FAF-8143-00BC4073BA3F}" srcOrd="0" destOrd="0" parTransId="{DBB810F2-063E-4E1E-8A2D-2EA306FD37B1}" sibTransId="{BBD36290-E075-4831-A052-F95C7F22EEF3}"/>
    <dgm:cxn modelId="{538AA93C-0771-473A-B415-7ACC5D6A55AE}" type="presOf" srcId="{A6B0E27B-0284-491B-9C4A-0B9808D038EE}" destId="{7C929FA7-8C5D-41B0-B84F-4EB6D2BAF271}" srcOrd="0" destOrd="0" presId="urn:microsoft.com/office/officeart/2005/8/layout/hierarchy2"/>
    <dgm:cxn modelId="{4A32B53E-9854-4A3B-BD90-0EF239909081}" type="presOf" srcId="{90200044-89FE-4479-94FB-0FB99C8F1EC2}" destId="{32DF5DCC-E02A-438C-A110-3BD94D3A5863}" srcOrd="0" destOrd="0" presId="urn:microsoft.com/office/officeart/2005/8/layout/hierarchy2"/>
    <dgm:cxn modelId="{DFEFE63E-2ECF-4E10-A9A8-F81AFB02DCE4}" type="presOf" srcId="{CAA71AAC-9F01-418E-846C-661C86DB7957}" destId="{926F02DB-E0E7-4A65-B4F0-8A106CDAC82A}" srcOrd="1" destOrd="0" presId="urn:microsoft.com/office/officeart/2005/8/layout/hierarchy2"/>
    <dgm:cxn modelId="{C1C01B5B-8108-412B-BDE1-1E23A8FD9F51}" type="presOf" srcId="{838ABECB-A942-4664-934B-CBB5C159C4E2}" destId="{E5087350-E0D6-4E7C-A91E-AAA4E08C662A}" srcOrd="0" destOrd="0" presId="urn:microsoft.com/office/officeart/2005/8/layout/hierarchy2"/>
    <dgm:cxn modelId="{F794F95F-6827-42A2-83AD-6171C18B4491}" srcId="{97825332-3314-4DAC-9093-A47A052CE2F2}" destId="{0BB1E1E9-1689-4A8D-A6CB-1E5C494421AA}" srcOrd="0" destOrd="0" parTransId="{6B3A494A-037F-45F3-AA9F-29AD85E7806E}" sibTransId="{460507D9-99E1-4270-9D7F-B4E3B774DFB3}"/>
    <dgm:cxn modelId="{A57BD661-1501-43D1-9479-96744D5866A2}" type="presOf" srcId="{B0EFB4D5-1ABA-4DFB-993A-DBAA52EE0B6E}" destId="{3541DAD4-8D6D-4ADB-9E23-9EFF8168A65F}" srcOrd="0" destOrd="0" presId="urn:microsoft.com/office/officeart/2005/8/layout/hierarchy2"/>
    <dgm:cxn modelId="{6F8F6742-6A1E-4708-B8DE-F3B2A8842D3F}" type="presOf" srcId="{90200044-89FE-4479-94FB-0FB99C8F1EC2}" destId="{BD1E0F14-C2EB-4836-9CE1-D8775BB1B03A}" srcOrd="1" destOrd="0" presId="urn:microsoft.com/office/officeart/2005/8/layout/hierarchy2"/>
    <dgm:cxn modelId="{9DD18164-A84E-4B18-9874-B734683CAC01}" srcId="{1B7BD59C-550E-46CE-A260-436DE9145E99}" destId="{09F92973-00E2-4B2A-A51C-68BA00F9DE0A}" srcOrd="0" destOrd="0" parTransId="{90200044-89FE-4479-94FB-0FB99C8F1EC2}" sibTransId="{AF20EEA9-A357-41A4-A61E-CDBAE22EDFC5}"/>
    <dgm:cxn modelId="{70272245-A31B-4447-AFFE-6DA4F9754308}" type="presOf" srcId="{97825332-3314-4DAC-9093-A47A052CE2F2}" destId="{B264111C-CA88-421A-831B-51E601AF36E8}" srcOrd="0" destOrd="0" presId="urn:microsoft.com/office/officeart/2005/8/layout/hierarchy2"/>
    <dgm:cxn modelId="{F86E9147-2662-412F-B4A8-5F74ABBA5F2E}" type="presOf" srcId="{4073CC7D-EAFE-453E-B759-1AFE2CFBB32A}" destId="{1B3BC38E-D0C6-4EB5-8BD0-6B8DCCE8C9A2}" srcOrd="0" destOrd="0" presId="urn:microsoft.com/office/officeart/2005/8/layout/hierarchy2"/>
    <dgm:cxn modelId="{6B0AD347-EAD9-4AC3-9898-5293B56C4C17}" type="presOf" srcId="{C06A7B22-963B-4305-BBC2-13FC1023FFDF}" destId="{65B70BF5-EE08-4730-A74F-EFB1607C258A}" srcOrd="0" destOrd="0" presId="urn:microsoft.com/office/officeart/2005/8/layout/hierarchy2"/>
    <dgm:cxn modelId="{635CC748-B00A-4ADB-8AE3-18CD4AA7A5AB}" type="presOf" srcId="{E5B1E2F5-EB1E-4682-A5F0-3687C1151068}" destId="{64158AB7-BF8D-4FCE-BDE7-5346DE6F0403}" srcOrd="0" destOrd="0" presId="urn:microsoft.com/office/officeart/2005/8/layout/hierarchy2"/>
    <dgm:cxn modelId="{644BF848-7EFA-4CF9-AB78-2A234B8228DA}" srcId="{AC6405BB-CFF8-45BA-8634-15E5CA77818C}" destId="{52AFCB8F-C704-4A25-9564-D1F5EC164237}" srcOrd="0" destOrd="0" parTransId="{AC94D651-B30A-45FE-AC5B-6A33AE9A0980}" sibTransId="{90FADABC-06A6-4FCC-8B0F-B3CE93406614}"/>
    <dgm:cxn modelId="{5B28DE6C-3A10-4F17-87DD-F45C3533F16C}" type="presOf" srcId="{1B7BD59C-550E-46CE-A260-436DE9145E99}" destId="{56629CEE-1AAE-4AF6-A165-EFDC5F4BC571}" srcOrd="0" destOrd="0" presId="urn:microsoft.com/office/officeart/2005/8/layout/hierarchy2"/>
    <dgm:cxn modelId="{276F9B4E-2D9F-40EB-B141-8205044ADEFD}" type="presOf" srcId="{9B838AFA-2A7E-4988-A241-D7ECA380070C}" destId="{1C122A83-6E19-49DF-B639-1225EAF46898}" srcOrd="0" destOrd="0" presId="urn:microsoft.com/office/officeart/2005/8/layout/hierarchy2"/>
    <dgm:cxn modelId="{AAD0BB4E-FDFB-4411-B08F-DF47EA9ADD47}" type="presOf" srcId="{F403204A-8BB4-4462-9B27-45FD09767627}" destId="{3D7203E2-E68D-4D42-AE33-CD383835F9EE}" srcOrd="0" destOrd="0" presId="urn:microsoft.com/office/officeart/2005/8/layout/hierarchy2"/>
    <dgm:cxn modelId="{15F4D56E-FAF3-429C-A2F5-451E405DBE94}" srcId="{AFA8C80A-59E1-4B94-8B0A-5F20AE10E71B}" destId="{7DD9BA76-C142-4002-8F32-F67E88BC0174}" srcOrd="0" destOrd="0" parTransId="{E5B1E2F5-EB1E-4682-A5F0-3687C1151068}" sibTransId="{6E80A81A-EC6F-4E61-B51E-94832DA7FBAB}"/>
    <dgm:cxn modelId="{203DE34E-24D8-4F8E-9443-C0B3CC402C15}" srcId="{C06A7B22-963B-4305-BBC2-13FC1023FFDF}" destId="{43644040-8D6B-4F15-B672-B12808C1BC89}" srcOrd="0" destOrd="0" parTransId="{87F921A4-D829-46B6-BA45-F3BE599286D2}" sibTransId="{4134CCC4-BE1D-4B67-9883-68BD28531CAE}"/>
    <dgm:cxn modelId="{5EBA206F-73EA-4BDB-9C71-939E0AE6C6AC}" srcId="{7DD9BA76-C142-4002-8F32-F67E88BC0174}" destId="{8381ACE6-6E90-4D3E-8FE6-E05D47ACEFDC}" srcOrd="0" destOrd="0" parTransId="{59719596-0488-4CE7-8501-82C6CC869C75}" sibTransId="{45BF54DA-0C41-42F0-A81B-28A3E2CAB1A0}"/>
    <dgm:cxn modelId="{A6F21150-7F9A-4378-87E9-2817304AF0D1}" type="presOf" srcId="{59719596-0488-4CE7-8501-82C6CC869C75}" destId="{20DE8700-D4D9-4A2B-914B-5BD1A4A01387}" srcOrd="0" destOrd="0" presId="urn:microsoft.com/office/officeart/2005/8/layout/hierarchy2"/>
    <dgm:cxn modelId="{0AD4A352-D077-44CF-8B30-1F6C55C40265}" srcId="{0BB1E1E9-1689-4A8D-A6CB-1E5C494421AA}" destId="{4073CC7D-EAFE-453E-B759-1AFE2CFBB32A}" srcOrd="1" destOrd="0" parTransId="{9ABA6840-02CD-4658-899E-E3256D1083C8}" sibTransId="{8B2EE541-8311-4D85-9F09-B10D0D42C833}"/>
    <dgm:cxn modelId="{D966EE53-D698-4C52-8260-276610A9C586}" type="presOf" srcId="{59719596-0488-4CE7-8501-82C6CC869C75}" destId="{3E4B6659-FD00-4F8A-9C27-85744ADD7B5E}" srcOrd="1" destOrd="0" presId="urn:microsoft.com/office/officeart/2005/8/layout/hierarchy2"/>
    <dgm:cxn modelId="{80AF3075-E0CB-4251-8AFD-525DC84455D5}" srcId="{67B2AD52-9EBE-4FDB-92C8-EB1BE901F627}" destId="{3A304C18-2304-43F0-9E8C-83513E7EB5F5}" srcOrd="0" destOrd="0" parTransId="{A48E0B51-3995-429F-993E-42AE2FF01C13}" sibTransId="{80F66338-8AC5-478D-BC47-F3405B5F8EE7}"/>
    <dgm:cxn modelId="{50AB527A-682F-447F-82E1-63381B00442E}" type="presOf" srcId="{87F921A4-D829-46B6-BA45-F3BE599286D2}" destId="{A4BD17B7-9345-44FB-A246-3C1A3821DB1C}" srcOrd="1" destOrd="0" presId="urn:microsoft.com/office/officeart/2005/8/layout/hierarchy2"/>
    <dgm:cxn modelId="{572A607C-551E-4176-8074-2BC57E8B54BF}" type="presOf" srcId="{9F704B26-A034-4B4E-8CF5-9D2D218118A0}" destId="{30A9FE97-E72D-4A84-8BFD-9919C63E3FA5}" srcOrd="1" destOrd="0" presId="urn:microsoft.com/office/officeart/2005/8/layout/hierarchy2"/>
    <dgm:cxn modelId="{07ADEA7C-35B0-42E0-A1D5-233FF3F9FF3B}" type="presOf" srcId="{95B4FD42-CF73-4CE0-8310-80A38E332A38}" destId="{48B0D5C8-43CD-4D75-9888-CCE64D884E19}" srcOrd="0" destOrd="0" presId="urn:microsoft.com/office/officeart/2005/8/layout/hierarchy2"/>
    <dgm:cxn modelId="{0685547D-63C0-4CFF-97E5-6CAC29B12CEC}" type="presOf" srcId="{CAA71AAC-9F01-418E-846C-661C86DB7957}" destId="{28F4A55F-720D-480F-BC11-7E92572708E4}" srcOrd="0" destOrd="0" presId="urn:microsoft.com/office/officeart/2005/8/layout/hierarchy2"/>
    <dgm:cxn modelId="{1B95127E-937E-4584-A2B4-77282D1B44FA}" type="presOf" srcId="{6EC309C1-E42A-43CB-A077-4737427B4D93}" destId="{5FA8B1F0-B46D-4A13-8856-8D0A76AC8B74}" srcOrd="1" destOrd="0" presId="urn:microsoft.com/office/officeart/2005/8/layout/hierarchy2"/>
    <dgm:cxn modelId="{F2EB4C7F-FB62-4D30-8436-A404A4BC0617}" type="presOf" srcId="{46B69369-A855-4146-A946-7376BF353939}" destId="{E8FEF352-C9E2-4967-8F57-7B798F705D9C}" srcOrd="1" destOrd="0" presId="urn:microsoft.com/office/officeart/2005/8/layout/hierarchy2"/>
    <dgm:cxn modelId="{21428980-FA79-452E-BE84-477BD0A070EC}" srcId="{EA27948A-174B-4E2E-BBC6-830EBF9EF2F5}" destId="{EFBA3E03-0E60-434F-9CCB-AF9DF1D8AAC9}" srcOrd="0" destOrd="0" parTransId="{F403204A-8BB4-4462-9B27-45FD09767627}" sibTransId="{C90B1FC3-2EB3-49D3-8E11-650D358FD2C9}"/>
    <dgm:cxn modelId="{3906F586-9A27-4013-AAE0-3CB7C1362517}" srcId="{BBDF6D51-552D-46E2-BE5F-2D6EDC46DD02}" destId="{60FCC5E2-3161-4165-8CB7-0DACBD181364}" srcOrd="0" destOrd="0" parTransId="{46B69369-A855-4146-A946-7376BF353939}" sibTransId="{5FC9CAFD-600D-494E-BF5D-451C08AF0BA2}"/>
    <dgm:cxn modelId="{E7053D87-89F2-49BE-A264-6F8797CDFE38}" srcId="{4073CC7D-EAFE-453E-B759-1AFE2CFBB32A}" destId="{BBDF6D51-552D-46E2-BE5F-2D6EDC46DD02}" srcOrd="0" destOrd="0" parTransId="{95B4FD42-CF73-4CE0-8310-80A38E332A38}" sibTransId="{DBF1043A-9DB8-4643-9EA0-6848B45BCBB3}"/>
    <dgm:cxn modelId="{B768B08A-119E-4E06-B58E-BC577A611031}" type="presOf" srcId="{AC94D651-B30A-45FE-AC5B-6A33AE9A0980}" destId="{3A28F6D8-6191-47A4-A311-A65D010FC023}" srcOrd="1" destOrd="0" presId="urn:microsoft.com/office/officeart/2005/8/layout/hierarchy2"/>
    <dgm:cxn modelId="{8DDD248C-25FC-420C-A203-2494CCE6FF9B}" type="presOf" srcId="{2F0FCD4E-02C6-4323-83A8-443C1C4286C7}" destId="{EBF1973A-7620-4AC2-82CC-056168FADEC3}" srcOrd="0" destOrd="0" presId="urn:microsoft.com/office/officeart/2005/8/layout/hierarchy2"/>
    <dgm:cxn modelId="{856D448C-2ACA-43A1-9371-9672F5C0019C}" type="presOf" srcId="{60FCC5E2-3161-4165-8CB7-0DACBD181364}" destId="{AF12B50A-A172-46CD-991A-00294B07BE0B}" srcOrd="0" destOrd="0" presId="urn:microsoft.com/office/officeart/2005/8/layout/hierarchy2"/>
    <dgm:cxn modelId="{C642BD8D-A54C-403C-B631-9276D4C6FFC6}" type="presOf" srcId="{792B939A-B364-416D-AA23-57722E7EE21F}" destId="{7BB28933-AC39-4486-9D02-A3D313A6E48A}" srcOrd="0" destOrd="0" presId="urn:microsoft.com/office/officeart/2005/8/layout/hierarchy2"/>
    <dgm:cxn modelId="{63890B8E-A7B0-4F49-988A-6B4487EC29E9}" type="presOf" srcId="{75209BFF-488D-454B-B183-1F46D7815B1E}" destId="{6BA74CBB-DC7C-47A9-BF0C-D16B1F6A41F6}" srcOrd="0" destOrd="0" presId="urn:microsoft.com/office/officeart/2005/8/layout/hierarchy2"/>
    <dgm:cxn modelId="{EBAB608E-3C07-44BA-9F06-1522BF18CEF2}" type="presOf" srcId="{A83C071F-71AB-4990-8ABC-42874B11763B}" destId="{9610B6D1-83EC-48BE-ADD4-F4E1EA2B8FE4}" srcOrd="0" destOrd="0" presId="urn:microsoft.com/office/officeart/2005/8/layout/hierarchy2"/>
    <dgm:cxn modelId="{6AD6478F-3BB0-4B45-BAC5-4D9A35EB0205}" type="presOf" srcId="{DBB810F2-063E-4E1E-8A2D-2EA306FD37B1}" destId="{FF0F64F0-0C4E-434B-AC91-8843E8C6E512}" srcOrd="0" destOrd="0" presId="urn:microsoft.com/office/officeart/2005/8/layout/hierarchy2"/>
    <dgm:cxn modelId="{A76B0092-5BA0-4DB6-A174-05A99F1467CA}" type="presOf" srcId="{03A5D9DA-1DDF-4B36-B528-9EB36FA50B11}" destId="{053BD340-F701-4914-BCA7-F76CBC88B54F}" srcOrd="0" destOrd="0" presId="urn:microsoft.com/office/officeart/2005/8/layout/hierarchy2"/>
    <dgm:cxn modelId="{86A39598-403F-47A5-AD43-3B7F0A675633}" srcId="{8C2F10D1-E8D2-4B58-9AB7-707023371DE3}" destId="{FA35F08B-D7D6-404C-96FB-84E4CC6D86E4}" srcOrd="0" destOrd="0" parTransId="{838ABECB-A942-4664-934B-CBB5C159C4E2}" sibTransId="{56D484CD-737A-4270-8CC5-768605E3493F}"/>
    <dgm:cxn modelId="{621ED69C-D871-49EF-B1A4-F853A9A6B358}" type="presOf" srcId="{74706ABA-DB43-4BA7-A18A-5B650C1F1464}" destId="{60F01B37-782F-4DA6-A435-5E758D1DEA49}" srcOrd="1" destOrd="0" presId="urn:microsoft.com/office/officeart/2005/8/layout/hierarchy2"/>
    <dgm:cxn modelId="{6D78F39D-17CA-4B18-AEF5-2DAFAFF7911F}" type="presOf" srcId="{792B939A-B364-416D-AA23-57722E7EE21F}" destId="{584D1FFD-D1C6-4A3F-9FAC-1F25E33FF96D}" srcOrd="1" destOrd="0" presId="urn:microsoft.com/office/officeart/2005/8/layout/hierarchy2"/>
    <dgm:cxn modelId="{0DED689E-35B0-4603-A86B-36C834A5416F}" srcId="{67B2AD52-9EBE-4FDB-92C8-EB1BE901F627}" destId="{8C2F10D1-E8D2-4B58-9AB7-707023371DE3}" srcOrd="1" destOrd="0" parTransId="{792B939A-B364-416D-AA23-57722E7EE21F}" sibTransId="{A3420B97-8DC1-435C-BAEB-1D65E2C37736}"/>
    <dgm:cxn modelId="{5677C49F-E63E-497B-860D-6037212C7686}" srcId="{EA27948A-174B-4E2E-BBC6-830EBF9EF2F5}" destId="{67B2AD52-9EBE-4FDB-92C8-EB1BE901F627}" srcOrd="1" destOrd="0" parTransId="{03A5D9DA-1DDF-4B36-B528-9EB36FA50B11}" sibTransId="{6F4A46F4-78B7-4159-9F8F-7491E6CC1D19}"/>
    <dgm:cxn modelId="{C5BA12A2-F8FC-48FE-B854-72D1F8AAD8A7}" type="presOf" srcId="{46B69369-A855-4146-A946-7376BF353939}" destId="{564A4CF5-C0FE-4143-AF86-B3D71EB54815}" srcOrd="0" destOrd="0" presId="urn:microsoft.com/office/officeart/2005/8/layout/hierarchy2"/>
    <dgm:cxn modelId="{56169FA4-E81E-4E0B-B6C0-3A404BE5885C}" type="presOf" srcId="{75209BFF-488D-454B-B183-1F46D7815B1E}" destId="{DB2AE5FF-C16A-42D7-82E3-3245AB8FF419}" srcOrd="1" destOrd="0" presId="urn:microsoft.com/office/officeart/2005/8/layout/hierarchy2"/>
    <dgm:cxn modelId="{F74048A5-A3C9-4717-8999-69D8A29CED50}" srcId="{EFBA3E03-0E60-434F-9CCB-AF9DF1D8AAC9}" destId="{C06A7B22-963B-4305-BBC2-13FC1023FFDF}" srcOrd="0" destOrd="0" parTransId="{CAA71AAC-9F01-418E-846C-661C86DB7957}" sibTransId="{EB60DAD8-7EAC-4BF0-8F5F-90E0B1552BF9}"/>
    <dgm:cxn modelId="{4D37AFB1-0D04-4A8D-9FCD-CFFC50523DA4}" type="presOf" srcId="{9F704B26-A034-4B4E-8CF5-9D2D218118A0}" destId="{F4E3B2F7-2989-465E-9958-B1124AA11E74}" srcOrd="0" destOrd="0" presId="urn:microsoft.com/office/officeart/2005/8/layout/hierarchy2"/>
    <dgm:cxn modelId="{0C98DBB2-0F87-43A8-8AFA-C17F32DAB059}" type="presOf" srcId="{AC6405BB-CFF8-45BA-8634-15E5CA77818C}" destId="{0621292E-3288-472A-8CD8-14E25E16FC8C}" srcOrd="0" destOrd="0" presId="urn:microsoft.com/office/officeart/2005/8/layout/hierarchy2"/>
    <dgm:cxn modelId="{B35F47B3-491B-4F29-9616-3140D874718E}" type="presOf" srcId="{9ABA6840-02CD-4658-899E-E3256D1083C8}" destId="{882B4129-F161-450E-A58D-B1BE2D3FBBA4}" srcOrd="1" destOrd="0" presId="urn:microsoft.com/office/officeart/2005/8/layout/hierarchy2"/>
    <dgm:cxn modelId="{FE2AF8B6-65F5-4686-AFE4-883EB0A19922}" type="presOf" srcId="{67B2AD52-9EBE-4FDB-92C8-EB1BE901F627}" destId="{D649F03B-0D64-47EA-9DF7-85CA1E19F440}" srcOrd="0" destOrd="0" presId="urn:microsoft.com/office/officeart/2005/8/layout/hierarchy2"/>
    <dgm:cxn modelId="{B9A5BDB7-84BF-4A61-935F-46DE80203963}" srcId="{B0EFB4D5-1ABA-4DFB-993A-DBAA52EE0B6E}" destId="{1B7BD59C-550E-46CE-A260-436DE9145E99}" srcOrd="0" destOrd="0" parTransId="{A6B0E27B-0284-491B-9C4A-0B9808D038EE}" sibTransId="{36C74578-0FE5-43C0-BB41-6E778EAFEB1D}"/>
    <dgm:cxn modelId="{BAC861B8-0570-43C0-BA41-AD048F9B0D65}" type="presOf" srcId="{DBB810F2-063E-4E1E-8A2D-2EA306FD37B1}" destId="{A72BF718-95D2-4701-B796-3E481B6E357E}" srcOrd="1" destOrd="0" presId="urn:microsoft.com/office/officeart/2005/8/layout/hierarchy2"/>
    <dgm:cxn modelId="{20277BBB-A0E4-4728-826D-EB73D0C8741F}" type="presOf" srcId="{94F0E709-1C84-4FAF-8143-00BC4073BA3F}" destId="{BD81D519-C378-4149-91E5-03B41A0F9C3C}" srcOrd="0" destOrd="0" presId="urn:microsoft.com/office/officeart/2005/8/layout/hierarchy2"/>
    <dgm:cxn modelId="{9147BDBD-80F9-4FA3-8FD0-630CE2697EB2}" type="presOf" srcId="{2009069C-0111-4878-9630-9A6CE297163F}" destId="{7B4E7295-C3F4-4496-981D-69E34E2C8395}" srcOrd="0" destOrd="0" presId="urn:microsoft.com/office/officeart/2005/8/layout/hierarchy2"/>
    <dgm:cxn modelId="{A227B9C0-25EC-4583-A6D4-E5A1B0457763}" type="presOf" srcId="{99952C17-ABA8-414F-827A-ED6E19AEFCE5}" destId="{D4091F8B-456D-4171-BB4B-2C586525E07E}" srcOrd="0" destOrd="0" presId="urn:microsoft.com/office/officeart/2005/8/layout/hierarchy2"/>
    <dgm:cxn modelId="{5F67F1C3-B168-41CC-A2E4-9BBE17D95DF6}" srcId="{7DD9BA76-C142-4002-8F32-F67E88BC0174}" destId="{2F0FCD4E-02C6-4323-83A8-443C1C4286C7}" srcOrd="1" destOrd="0" parTransId="{D5061496-2017-4099-99F3-4744715B8441}" sibTransId="{AA54F922-CFE4-4AAE-B95E-DA1CAA3A2A96}"/>
    <dgm:cxn modelId="{C0EED1C4-DC91-48FF-808A-5BA43524AFE2}" type="presOf" srcId="{EA27948A-174B-4E2E-BBC6-830EBF9EF2F5}" destId="{ACD2E7C6-9C4D-41F5-A6E9-AF461E7375DE}" srcOrd="0" destOrd="0" presId="urn:microsoft.com/office/officeart/2005/8/layout/hierarchy2"/>
    <dgm:cxn modelId="{C92C71C7-C453-4CAD-BEF0-C6727904E60D}" type="presOf" srcId="{A48E0B51-3995-429F-993E-42AE2FF01C13}" destId="{04F477D9-8EDD-40C6-960D-94E65C2F90B2}" srcOrd="1" destOrd="0" presId="urn:microsoft.com/office/officeart/2005/8/layout/hierarchy2"/>
    <dgm:cxn modelId="{DADC0CC8-0E56-4B67-A33C-8960A9E589A7}" type="presOf" srcId="{A6B0E27B-0284-491B-9C4A-0B9808D038EE}" destId="{1226D108-FE8B-4837-9F05-9A01704CA271}" srcOrd="1" destOrd="0" presId="urn:microsoft.com/office/officeart/2005/8/layout/hierarchy2"/>
    <dgm:cxn modelId="{8CD506CA-AA1F-48F9-A59E-588689EC35A8}" srcId="{2F0FCD4E-02C6-4323-83A8-443C1C4286C7}" destId="{EA27948A-174B-4E2E-BBC6-830EBF9EF2F5}" srcOrd="0" destOrd="0" parTransId="{75209BFF-488D-454B-B183-1F46D7815B1E}" sibTransId="{663A5303-5756-4CFC-ACDB-2CA4F0EB4970}"/>
    <dgm:cxn modelId="{C4EE1ACA-D4BB-4E6F-B19B-3713A0995BC9}" type="presOf" srcId="{D5061496-2017-4099-99F3-4744715B8441}" destId="{E93B878B-B550-4CFE-BDC5-F1E8A83167C1}" srcOrd="1" destOrd="0" presId="urn:microsoft.com/office/officeart/2005/8/layout/hierarchy2"/>
    <dgm:cxn modelId="{07EC95CD-1634-43F2-A063-E2934D3AFE1F}" type="presOf" srcId="{BBDF6D51-552D-46E2-BE5F-2D6EDC46DD02}" destId="{3191E64E-DEAC-4E99-81E0-BE71478AA829}" srcOrd="0" destOrd="0" presId="urn:microsoft.com/office/officeart/2005/8/layout/hierarchy2"/>
    <dgm:cxn modelId="{B8701BCE-4EE1-40DE-9FAB-A501850AA045}" type="presOf" srcId="{F403204A-8BB4-4462-9B27-45FD09767627}" destId="{0F40D7C9-5D6E-4BFB-A683-1BBBC35AB890}" srcOrd="1" destOrd="0" presId="urn:microsoft.com/office/officeart/2005/8/layout/hierarchy2"/>
    <dgm:cxn modelId="{805F66D6-9376-4FB7-999D-0AA443DB384B}" srcId="{0BB1E1E9-1689-4A8D-A6CB-1E5C494421AA}" destId="{AFA8C80A-59E1-4B94-8B0A-5F20AE10E71B}" srcOrd="0" destOrd="0" parTransId="{2009069C-0111-4878-9630-9A6CE297163F}" sibTransId="{4C20D297-5D4C-447F-9609-B36BD1FE5B4D}"/>
    <dgm:cxn modelId="{32A39EDE-8E5C-4821-8DA5-45B822F3DCC9}" type="presOf" srcId="{43644040-8D6B-4F15-B672-B12808C1BC89}" destId="{D0519117-3BB2-4FFC-82AD-588D646308AA}" srcOrd="0" destOrd="0" presId="urn:microsoft.com/office/officeart/2005/8/layout/hierarchy2"/>
    <dgm:cxn modelId="{ECA8F3E6-C06B-45A0-976A-9C7B8F666AF9}" type="presOf" srcId="{8381ACE6-6E90-4D3E-8FE6-E05D47ACEFDC}" destId="{0274E822-8A79-410B-A645-0702A26DA9CC}" srcOrd="0" destOrd="0" presId="urn:microsoft.com/office/officeart/2005/8/layout/hierarchy2"/>
    <dgm:cxn modelId="{1FE497E7-F280-40C7-850D-61E8B94C7ED5}" srcId="{EFBA3E03-0E60-434F-9CCB-AF9DF1D8AAC9}" destId="{AC6405BB-CFF8-45BA-8634-15E5CA77818C}" srcOrd="1" destOrd="0" parTransId="{9B838AFA-2A7E-4988-A241-D7ECA380070C}" sibTransId="{E0D0193E-EE85-4A45-9D57-C019742ABF25}"/>
    <dgm:cxn modelId="{8CCB87E8-E3BF-4466-8F68-599017F4CD4C}" type="presOf" srcId="{3A304C18-2304-43F0-9E8C-83513E7EB5F5}" destId="{433EF746-222C-459D-B698-7358587B3ECC}" srcOrd="0" destOrd="0" presId="urn:microsoft.com/office/officeart/2005/8/layout/hierarchy2"/>
    <dgm:cxn modelId="{EAAF94EB-C73A-4064-B231-C02F42A3EA25}" type="presOf" srcId="{D5061496-2017-4099-99F3-4744715B8441}" destId="{525E0DC8-B8D6-478B-A86A-B332066193D3}" srcOrd="0" destOrd="0" presId="urn:microsoft.com/office/officeart/2005/8/layout/hierarchy2"/>
    <dgm:cxn modelId="{541F04EC-CEB5-4297-A5D6-A61635755568}" type="presOf" srcId="{87F921A4-D829-46B6-BA45-F3BE599286D2}" destId="{50A451E9-48FC-494E-9E4A-BF0996A3BA86}" srcOrd="0" destOrd="0" presId="urn:microsoft.com/office/officeart/2005/8/layout/hierarchy2"/>
    <dgm:cxn modelId="{AD2699ED-AE73-4A2F-9C35-3ECFBEBA5C0A}" type="presOf" srcId="{7DD9BA76-C142-4002-8F32-F67E88BC0174}" destId="{75B24FD5-DBDF-4AD9-9AA3-958AFB2AF88D}" srcOrd="0" destOrd="0" presId="urn:microsoft.com/office/officeart/2005/8/layout/hierarchy2"/>
    <dgm:cxn modelId="{73D683EE-E989-4709-A3D9-77454F22BC43}" srcId="{4073CC7D-EAFE-453E-B759-1AFE2CFBB32A}" destId="{99952C17-ABA8-414F-827A-ED6E19AEFCE5}" srcOrd="1" destOrd="0" parTransId="{9F704B26-A034-4B4E-8CF5-9D2D218118A0}" sibTransId="{7FCF83E5-19EF-4C25-BC06-B066746A7B6E}"/>
    <dgm:cxn modelId="{F0D2DCF3-6746-4163-91F1-27E0A68BECA4}" type="presOf" srcId="{9B838AFA-2A7E-4988-A241-D7ECA380070C}" destId="{E1D10052-5BA6-4E19-9334-0718F4D81EC9}" srcOrd="1" destOrd="0" presId="urn:microsoft.com/office/officeart/2005/8/layout/hierarchy2"/>
    <dgm:cxn modelId="{E6285FF4-85B5-4245-A4E4-CBCBD5DDD687}" type="presOf" srcId="{9ABA6840-02CD-4658-899E-E3256D1083C8}" destId="{1A89FBEB-61AA-499F-89AC-E885E9AD26C5}" srcOrd="0" destOrd="0" presId="urn:microsoft.com/office/officeart/2005/8/layout/hierarchy2"/>
    <dgm:cxn modelId="{488658F5-2BCD-4D20-818D-AAA5144DFCFF}" type="presOf" srcId="{03A5D9DA-1DDF-4B36-B528-9EB36FA50B11}" destId="{894EFFA0-C846-40C4-9084-1DFCF207A928}" srcOrd="1" destOrd="0" presId="urn:microsoft.com/office/officeart/2005/8/layout/hierarchy2"/>
    <dgm:cxn modelId="{ABA0C8F6-B4AA-4EEB-8303-F861FF572696}" type="presOf" srcId="{EFBA3E03-0E60-434F-9CCB-AF9DF1D8AAC9}" destId="{994F53A1-58A4-41A5-B7CB-07B0478FD051}" srcOrd="0" destOrd="0" presId="urn:microsoft.com/office/officeart/2005/8/layout/hierarchy2"/>
    <dgm:cxn modelId="{58D3A4F9-BFEB-4FE2-B073-9AEF89300BDD}" type="presOf" srcId="{8C2F10D1-E8D2-4B58-9AB7-707023371DE3}" destId="{D5C203B5-CD50-4876-9BEB-0B76B521414E}" srcOrd="0" destOrd="0" presId="urn:microsoft.com/office/officeart/2005/8/layout/hierarchy2"/>
    <dgm:cxn modelId="{180A3EFE-6E11-4293-B209-30360899AE9A}" srcId="{0BB1E1E9-1689-4A8D-A6CB-1E5C494421AA}" destId="{B0EFB4D5-1ABA-4DFB-993A-DBAA52EE0B6E}" srcOrd="2" destOrd="0" parTransId="{B455BD16-49EA-43E9-8677-C4B03298D665}" sibTransId="{D018D0EF-73B1-4F8D-8287-7729B4EB5FE1}"/>
    <dgm:cxn modelId="{2F9D36D8-9A04-4EE2-8BD6-5FBB4E914A46}" type="presParOf" srcId="{B264111C-CA88-421A-831B-51E601AF36E8}" destId="{458EDED2-41B4-4EBE-A3AF-D88ECB7F1FFE}" srcOrd="0" destOrd="0" presId="urn:microsoft.com/office/officeart/2005/8/layout/hierarchy2"/>
    <dgm:cxn modelId="{5FEA1AA8-3B4A-46F5-AC46-90C9F5D5FEF3}" type="presParOf" srcId="{458EDED2-41B4-4EBE-A3AF-D88ECB7F1FFE}" destId="{3D378826-539E-4C4B-AFBE-EC07EB2FD967}" srcOrd="0" destOrd="0" presId="urn:microsoft.com/office/officeart/2005/8/layout/hierarchy2"/>
    <dgm:cxn modelId="{EF69F8F3-622B-4A8C-B762-C8027ABCDC3F}" type="presParOf" srcId="{458EDED2-41B4-4EBE-A3AF-D88ECB7F1FFE}" destId="{1E75C33C-8090-4404-9299-A2D29F5B1E3A}" srcOrd="1" destOrd="0" presId="urn:microsoft.com/office/officeart/2005/8/layout/hierarchy2"/>
    <dgm:cxn modelId="{4621CABF-62FD-41CB-B7DE-23C53D752707}" type="presParOf" srcId="{1E75C33C-8090-4404-9299-A2D29F5B1E3A}" destId="{7B4E7295-C3F4-4496-981D-69E34E2C8395}" srcOrd="0" destOrd="0" presId="urn:microsoft.com/office/officeart/2005/8/layout/hierarchy2"/>
    <dgm:cxn modelId="{495747CD-02EA-4B62-8CAC-0D3EFCA1C087}" type="presParOf" srcId="{7B4E7295-C3F4-4496-981D-69E34E2C8395}" destId="{6D6E6A53-CE5E-47A5-956B-C8CBC3EE249D}" srcOrd="0" destOrd="0" presId="urn:microsoft.com/office/officeart/2005/8/layout/hierarchy2"/>
    <dgm:cxn modelId="{90A0A4B8-F03D-4612-A873-B875A295E741}" type="presParOf" srcId="{1E75C33C-8090-4404-9299-A2D29F5B1E3A}" destId="{95FA629F-FF87-4464-BDB1-E8A0FBD49C4B}" srcOrd="1" destOrd="0" presId="urn:microsoft.com/office/officeart/2005/8/layout/hierarchy2"/>
    <dgm:cxn modelId="{79214FF1-CCC4-4970-8DB6-7AD60120060A}" type="presParOf" srcId="{95FA629F-FF87-4464-BDB1-E8A0FBD49C4B}" destId="{8505496C-4170-47C7-A385-4E5ADD804FEF}" srcOrd="0" destOrd="0" presId="urn:microsoft.com/office/officeart/2005/8/layout/hierarchy2"/>
    <dgm:cxn modelId="{FE09F4E2-0D72-4B5E-9CA4-022E6B2024C7}" type="presParOf" srcId="{95FA629F-FF87-4464-BDB1-E8A0FBD49C4B}" destId="{12E31197-D8ED-4D0F-92B6-03B3B129A876}" srcOrd="1" destOrd="0" presId="urn:microsoft.com/office/officeart/2005/8/layout/hierarchy2"/>
    <dgm:cxn modelId="{2AF2F8DC-8774-4B9E-BDB7-8D6E372D45B5}" type="presParOf" srcId="{12E31197-D8ED-4D0F-92B6-03B3B129A876}" destId="{64158AB7-BF8D-4FCE-BDE7-5346DE6F0403}" srcOrd="0" destOrd="0" presId="urn:microsoft.com/office/officeart/2005/8/layout/hierarchy2"/>
    <dgm:cxn modelId="{8499C7A8-AE9F-433E-90C2-0EAD49717440}" type="presParOf" srcId="{64158AB7-BF8D-4FCE-BDE7-5346DE6F0403}" destId="{97F878E7-C796-4CA4-A4CA-222B080168C4}" srcOrd="0" destOrd="0" presId="urn:microsoft.com/office/officeart/2005/8/layout/hierarchy2"/>
    <dgm:cxn modelId="{20825AD8-AA73-4361-9F08-E390F8756D53}" type="presParOf" srcId="{12E31197-D8ED-4D0F-92B6-03B3B129A876}" destId="{AB042B2D-3B63-4AC7-AB11-E457CD7E32BD}" srcOrd="1" destOrd="0" presId="urn:microsoft.com/office/officeart/2005/8/layout/hierarchy2"/>
    <dgm:cxn modelId="{93C3E1BE-D89A-48F7-9670-EA07AF92851C}" type="presParOf" srcId="{AB042B2D-3B63-4AC7-AB11-E457CD7E32BD}" destId="{75B24FD5-DBDF-4AD9-9AA3-958AFB2AF88D}" srcOrd="0" destOrd="0" presId="urn:microsoft.com/office/officeart/2005/8/layout/hierarchy2"/>
    <dgm:cxn modelId="{BC3B3B3F-3C42-429C-AE28-06F30042D281}" type="presParOf" srcId="{AB042B2D-3B63-4AC7-AB11-E457CD7E32BD}" destId="{6DB141A9-C1AC-4DD1-93F7-E648D7D4CE14}" srcOrd="1" destOrd="0" presId="urn:microsoft.com/office/officeart/2005/8/layout/hierarchy2"/>
    <dgm:cxn modelId="{B47B54DC-234D-4693-BFBA-D55FB1003448}" type="presParOf" srcId="{6DB141A9-C1AC-4DD1-93F7-E648D7D4CE14}" destId="{20DE8700-D4D9-4A2B-914B-5BD1A4A01387}" srcOrd="0" destOrd="0" presId="urn:microsoft.com/office/officeart/2005/8/layout/hierarchy2"/>
    <dgm:cxn modelId="{D6A4C821-32A7-48A1-BE7F-7F7AF1218D88}" type="presParOf" srcId="{20DE8700-D4D9-4A2B-914B-5BD1A4A01387}" destId="{3E4B6659-FD00-4F8A-9C27-85744ADD7B5E}" srcOrd="0" destOrd="0" presId="urn:microsoft.com/office/officeart/2005/8/layout/hierarchy2"/>
    <dgm:cxn modelId="{4E9FD4B7-73BC-440A-A2BB-118D5EFE5F50}" type="presParOf" srcId="{6DB141A9-C1AC-4DD1-93F7-E648D7D4CE14}" destId="{04E67F09-F921-4175-830A-09096E18BD27}" srcOrd="1" destOrd="0" presId="urn:microsoft.com/office/officeart/2005/8/layout/hierarchy2"/>
    <dgm:cxn modelId="{38FE9552-4825-4ECA-A81D-09202E0BFF80}" type="presParOf" srcId="{04E67F09-F921-4175-830A-09096E18BD27}" destId="{0274E822-8A79-410B-A645-0702A26DA9CC}" srcOrd="0" destOrd="0" presId="urn:microsoft.com/office/officeart/2005/8/layout/hierarchy2"/>
    <dgm:cxn modelId="{5DBB1FED-9441-4E8B-BEDC-103636B4BECC}" type="presParOf" srcId="{04E67F09-F921-4175-830A-09096E18BD27}" destId="{B7571F61-7523-4FCD-B056-4BD758B463C6}" srcOrd="1" destOrd="0" presId="urn:microsoft.com/office/officeart/2005/8/layout/hierarchy2"/>
    <dgm:cxn modelId="{3D5EDA0B-93DE-488A-98E2-C32BD1498D01}" type="presParOf" srcId="{B7571F61-7523-4FCD-B056-4BD758B463C6}" destId="{FF0F64F0-0C4E-434B-AC91-8843E8C6E512}" srcOrd="0" destOrd="0" presId="urn:microsoft.com/office/officeart/2005/8/layout/hierarchy2"/>
    <dgm:cxn modelId="{2E55724C-2E9B-48BA-8014-1042D1FD82B7}" type="presParOf" srcId="{FF0F64F0-0C4E-434B-AC91-8843E8C6E512}" destId="{A72BF718-95D2-4701-B796-3E481B6E357E}" srcOrd="0" destOrd="0" presId="urn:microsoft.com/office/officeart/2005/8/layout/hierarchy2"/>
    <dgm:cxn modelId="{772AA42B-1050-4103-B796-BB5F7B52C12C}" type="presParOf" srcId="{B7571F61-7523-4FCD-B056-4BD758B463C6}" destId="{2854D834-58EE-4048-A615-06EBBFBF39F1}" srcOrd="1" destOrd="0" presId="urn:microsoft.com/office/officeart/2005/8/layout/hierarchy2"/>
    <dgm:cxn modelId="{0A6316FF-8833-4FFC-AA92-113F8B0746F0}" type="presParOf" srcId="{2854D834-58EE-4048-A615-06EBBFBF39F1}" destId="{BD81D519-C378-4149-91E5-03B41A0F9C3C}" srcOrd="0" destOrd="0" presId="urn:microsoft.com/office/officeart/2005/8/layout/hierarchy2"/>
    <dgm:cxn modelId="{5C5129AB-E16B-431A-915D-7A7816A25C13}" type="presParOf" srcId="{2854D834-58EE-4048-A615-06EBBFBF39F1}" destId="{CC8ABD70-204F-4B32-856B-1AE08C13935A}" srcOrd="1" destOrd="0" presId="urn:microsoft.com/office/officeart/2005/8/layout/hierarchy2"/>
    <dgm:cxn modelId="{A30E2C21-C6C2-4D88-8352-5806F44A0364}" type="presParOf" srcId="{6DB141A9-C1AC-4DD1-93F7-E648D7D4CE14}" destId="{525E0DC8-B8D6-478B-A86A-B332066193D3}" srcOrd="2" destOrd="0" presId="urn:microsoft.com/office/officeart/2005/8/layout/hierarchy2"/>
    <dgm:cxn modelId="{6F4BB4FF-00FB-48C9-B26E-852CE3902B71}" type="presParOf" srcId="{525E0DC8-B8D6-478B-A86A-B332066193D3}" destId="{E93B878B-B550-4CFE-BDC5-F1E8A83167C1}" srcOrd="0" destOrd="0" presId="urn:microsoft.com/office/officeart/2005/8/layout/hierarchy2"/>
    <dgm:cxn modelId="{B5F65913-2187-435A-B3EB-F814CDF81383}" type="presParOf" srcId="{6DB141A9-C1AC-4DD1-93F7-E648D7D4CE14}" destId="{0B38A814-3153-4B81-8D21-CF6DC0930CB4}" srcOrd="3" destOrd="0" presId="urn:microsoft.com/office/officeart/2005/8/layout/hierarchy2"/>
    <dgm:cxn modelId="{56B501D5-4EA8-491F-AD61-CD826DC1249A}" type="presParOf" srcId="{0B38A814-3153-4B81-8D21-CF6DC0930CB4}" destId="{EBF1973A-7620-4AC2-82CC-056168FADEC3}" srcOrd="0" destOrd="0" presId="urn:microsoft.com/office/officeart/2005/8/layout/hierarchy2"/>
    <dgm:cxn modelId="{7E341593-1B75-4DB1-BBF7-6DDA51C05051}" type="presParOf" srcId="{0B38A814-3153-4B81-8D21-CF6DC0930CB4}" destId="{EBFF9DB5-2AD1-44B8-9E88-965D77FF0FB7}" srcOrd="1" destOrd="0" presId="urn:microsoft.com/office/officeart/2005/8/layout/hierarchy2"/>
    <dgm:cxn modelId="{152DE280-6169-4496-9548-B52C0A4D81CF}" type="presParOf" srcId="{EBFF9DB5-2AD1-44B8-9E88-965D77FF0FB7}" destId="{6BA74CBB-DC7C-47A9-BF0C-D16B1F6A41F6}" srcOrd="0" destOrd="0" presId="urn:microsoft.com/office/officeart/2005/8/layout/hierarchy2"/>
    <dgm:cxn modelId="{BB898008-80C1-4572-B28A-B9F0B12A643E}" type="presParOf" srcId="{6BA74CBB-DC7C-47A9-BF0C-D16B1F6A41F6}" destId="{DB2AE5FF-C16A-42D7-82E3-3245AB8FF419}" srcOrd="0" destOrd="0" presId="urn:microsoft.com/office/officeart/2005/8/layout/hierarchy2"/>
    <dgm:cxn modelId="{74F17649-C4FE-4CA6-B2A1-0920F7088C1C}" type="presParOf" srcId="{EBFF9DB5-2AD1-44B8-9E88-965D77FF0FB7}" destId="{3BF6D9B4-976A-43F5-BD9E-6DD27427F458}" srcOrd="1" destOrd="0" presId="urn:microsoft.com/office/officeart/2005/8/layout/hierarchy2"/>
    <dgm:cxn modelId="{4DCBEB5C-56EA-42CA-8AC3-B6359C6B7547}" type="presParOf" srcId="{3BF6D9B4-976A-43F5-BD9E-6DD27427F458}" destId="{ACD2E7C6-9C4D-41F5-A6E9-AF461E7375DE}" srcOrd="0" destOrd="0" presId="urn:microsoft.com/office/officeart/2005/8/layout/hierarchy2"/>
    <dgm:cxn modelId="{9F73B4F7-BCE3-469B-B320-8129DF237149}" type="presParOf" srcId="{3BF6D9B4-976A-43F5-BD9E-6DD27427F458}" destId="{268F3A70-07AF-48EE-A013-57B3128A5450}" srcOrd="1" destOrd="0" presId="urn:microsoft.com/office/officeart/2005/8/layout/hierarchy2"/>
    <dgm:cxn modelId="{2F4DC2D0-58E6-44C2-BF02-D731761C27E9}" type="presParOf" srcId="{268F3A70-07AF-48EE-A013-57B3128A5450}" destId="{3D7203E2-E68D-4D42-AE33-CD383835F9EE}" srcOrd="0" destOrd="0" presId="urn:microsoft.com/office/officeart/2005/8/layout/hierarchy2"/>
    <dgm:cxn modelId="{7BAA2B69-D974-4E56-BAA8-F96F1DE09C41}" type="presParOf" srcId="{3D7203E2-E68D-4D42-AE33-CD383835F9EE}" destId="{0F40D7C9-5D6E-4BFB-A683-1BBBC35AB890}" srcOrd="0" destOrd="0" presId="urn:microsoft.com/office/officeart/2005/8/layout/hierarchy2"/>
    <dgm:cxn modelId="{198157A0-F2B4-4473-B140-5ABC7783149F}" type="presParOf" srcId="{268F3A70-07AF-48EE-A013-57B3128A5450}" destId="{349385B2-1B01-465A-A3ED-A81020452E0E}" srcOrd="1" destOrd="0" presId="urn:microsoft.com/office/officeart/2005/8/layout/hierarchy2"/>
    <dgm:cxn modelId="{E08C86C5-B6F6-4909-9CD7-21A88E35FF71}" type="presParOf" srcId="{349385B2-1B01-465A-A3ED-A81020452E0E}" destId="{994F53A1-58A4-41A5-B7CB-07B0478FD051}" srcOrd="0" destOrd="0" presId="urn:microsoft.com/office/officeart/2005/8/layout/hierarchy2"/>
    <dgm:cxn modelId="{70826C2B-C993-44BE-BF09-D1E849C4D0EE}" type="presParOf" srcId="{349385B2-1B01-465A-A3ED-A81020452E0E}" destId="{0EA20704-E988-4C7B-B625-C0F1197E81D2}" srcOrd="1" destOrd="0" presId="urn:microsoft.com/office/officeart/2005/8/layout/hierarchy2"/>
    <dgm:cxn modelId="{44AD1DEF-CE08-4588-8F58-D0E424A6F470}" type="presParOf" srcId="{0EA20704-E988-4C7B-B625-C0F1197E81D2}" destId="{28F4A55F-720D-480F-BC11-7E92572708E4}" srcOrd="0" destOrd="0" presId="urn:microsoft.com/office/officeart/2005/8/layout/hierarchy2"/>
    <dgm:cxn modelId="{8397431F-B74C-4661-8B61-57F6BADE073B}" type="presParOf" srcId="{28F4A55F-720D-480F-BC11-7E92572708E4}" destId="{926F02DB-E0E7-4A65-B4F0-8A106CDAC82A}" srcOrd="0" destOrd="0" presId="urn:microsoft.com/office/officeart/2005/8/layout/hierarchy2"/>
    <dgm:cxn modelId="{294C33FA-020C-4B55-82A8-47D59E94DABF}" type="presParOf" srcId="{0EA20704-E988-4C7B-B625-C0F1197E81D2}" destId="{2FCA345E-44F0-4202-9291-29A5F949F41E}" srcOrd="1" destOrd="0" presId="urn:microsoft.com/office/officeart/2005/8/layout/hierarchy2"/>
    <dgm:cxn modelId="{1C2D12F4-90CB-4EC3-9547-5B3EBE992648}" type="presParOf" srcId="{2FCA345E-44F0-4202-9291-29A5F949F41E}" destId="{65B70BF5-EE08-4730-A74F-EFB1607C258A}" srcOrd="0" destOrd="0" presId="urn:microsoft.com/office/officeart/2005/8/layout/hierarchy2"/>
    <dgm:cxn modelId="{AB107EC4-311A-463B-9DA4-550A7295F28C}" type="presParOf" srcId="{2FCA345E-44F0-4202-9291-29A5F949F41E}" destId="{1869AFFC-1AC5-476A-87F5-3149EB0A6299}" srcOrd="1" destOrd="0" presId="urn:microsoft.com/office/officeart/2005/8/layout/hierarchy2"/>
    <dgm:cxn modelId="{CB85A9D7-57C7-470E-ACE2-9084AC31E148}" type="presParOf" srcId="{1869AFFC-1AC5-476A-87F5-3149EB0A6299}" destId="{50A451E9-48FC-494E-9E4A-BF0996A3BA86}" srcOrd="0" destOrd="0" presId="urn:microsoft.com/office/officeart/2005/8/layout/hierarchy2"/>
    <dgm:cxn modelId="{B4748994-FF81-45B1-981E-2447B3692654}" type="presParOf" srcId="{50A451E9-48FC-494E-9E4A-BF0996A3BA86}" destId="{A4BD17B7-9345-44FB-A246-3C1A3821DB1C}" srcOrd="0" destOrd="0" presId="urn:microsoft.com/office/officeart/2005/8/layout/hierarchy2"/>
    <dgm:cxn modelId="{0F142DD0-BD6F-4CF1-B031-CECBD0E6C538}" type="presParOf" srcId="{1869AFFC-1AC5-476A-87F5-3149EB0A6299}" destId="{A97E4CB1-CEFB-4305-9384-2A8A060C2972}" srcOrd="1" destOrd="0" presId="urn:microsoft.com/office/officeart/2005/8/layout/hierarchy2"/>
    <dgm:cxn modelId="{E8FE34BF-BA05-4E23-8F57-375893C5097D}" type="presParOf" srcId="{A97E4CB1-CEFB-4305-9384-2A8A060C2972}" destId="{D0519117-3BB2-4FFC-82AD-588D646308AA}" srcOrd="0" destOrd="0" presId="urn:microsoft.com/office/officeart/2005/8/layout/hierarchy2"/>
    <dgm:cxn modelId="{2F6816C9-56AE-48CB-9F1D-916E0102CFB7}" type="presParOf" srcId="{A97E4CB1-CEFB-4305-9384-2A8A060C2972}" destId="{67F35B7D-E38C-405C-B255-E7C893574399}" srcOrd="1" destOrd="0" presId="urn:microsoft.com/office/officeart/2005/8/layout/hierarchy2"/>
    <dgm:cxn modelId="{14450F1C-4A68-48C1-9EA9-514C5EFAF3B9}" type="presParOf" srcId="{0EA20704-E988-4C7B-B625-C0F1197E81D2}" destId="{1C122A83-6E19-49DF-B639-1225EAF46898}" srcOrd="2" destOrd="0" presId="urn:microsoft.com/office/officeart/2005/8/layout/hierarchy2"/>
    <dgm:cxn modelId="{44A4587A-9108-41F7-A7AD-C71232DB1B4A}" type="presParOf" srcId="{1C122A83-6E19-49DF-B639-1225EAF46898}" destId="{E1D10052-5BA6-4E19-9334-0718F4D81EC9}" srcOrd="0" destOrd="0" presId="urn:microsoft.com/office/officeart/2005/8/layout/hierarchy2"/>
    <dgm:cxn modelId="{CF0F5924-9D4A-4C6E-8193-65E97C372598}" type="presParOf" srcId="{0EA20704-E988-4C7B-B625-C0F1197E81D2}" destId="{A8CDC8C4-50F7-4819-A35E-06EA3E099089}" srcOrd="3" destOrd="0" presId="urn:microsoft.com/office/officeart/2005/8/layout/hierarchy2"/>
    <dgm:cxn modelId="{58B6E32D-FC97-43C7-BA60-1F01A68E909F}" type="presParOf" srcId="{A8CDC8C4-50F7-4819-A35E-06EA3E099089}" destId="{0621292E-3288-472A-8CD8-14E25E16FC8C}" srcOrd="0" destOrd="0" presId="urn:microsoft.com/office/officeart/2005/8/layout/hierarchy2"/>
    <dgm:cxn modelId="{369E8C72-4190-49A6-88E8-D80A82D9E8E3}" type="presParOf" srcId="{A8CDC8C4-50F7-4819-A35E-06EA3E099089}" destId="{9B017505-FF2E-4A64-9C8B-B6F4527CFDEB}" srcOrd="1" destOrd="0" presId="urn:microsoft.com/office/officeart/2005/8/layout/hierarchy2"/>
    <dgm:cxn modelId="{5D2C32EA-7269-4403-A03C-92960E44A0BE}" type="presParOf" srcId="{9B017505-FF2E-4A64-9C8B-B6F4527CFDEB}" destId="{98F48B5E-B5A8-48F8-B685-B1B631B9D48D}" srcOrd="0" destOrd="0" presId="urn:microsoft.com/office/officeart/2005/8/layout/hierarchy2"/>
    <dgm:cxn modelId="{040566C3-62B3-406E-9372-533CD209EB54}" type="presParOf" srcId="{98F48B5E-B5A8-48F8-B685-B1B631B9D48D}" destId="{3A28F6D8-6191-47A4-A311-A65D010FC023}" srcOrd="0" destOrd="0" presId="urn:microsoft.com/office/officeart/2005/8/layout/hierarchy2"/>
    <dgm:cxn modelId="{24BC85C9-C0BE-44DE-8FFA-A1CFDF6BA60D}" type="presParOf" srcId="{9B017505-FF2E-4A64-9C8B-B6F4527CFDEB}" destId="{9B70817F-EBDB-45A6-9952-B198B28E3199}" srcOrd="1" destOrd="0" presId="urn:microsoft.com/office/officeart/2005/8/layout/hierarchy2"/>
    <dgm:cxn modelId="{013C9EBC-36C5-49F6-8F67-BA63A6ECBF27}" type="presParOf" srcId="{9B70817F-EBDB-45A6-9952-B198B28E3199}" destId="{61026BEE-94C6-496B-8C6E-6E3C993959E5}" srcOrd="0" destOrd="0" presId="urn:microsoft.com/office/officeart/2005/8/layout/hierarchy2"/>
    <dgm:cxn modelId="{CCD6A61F-B416-427B-89FC-E59EF4F9FD36}" type="presParOf" srcId="{9B70817F-EBDB-45A6-9952-B198B28E3199}" destId="{CBD7F916-CD9B-427C-BFE3-25EE8A3E68CB}" srcOrd="1" destOrd="0" presId="urn:microsoft.com/office/officeart/2005/8/layout/hierarchy2"/>
    <dgm:cxn modelId="{42F2F43D-1DDC-40F9-A91B-74F3573A0324}" type="presParOf" srcId="{268F3A70-07AF-48EE-A013-57B3128A5450}" destId="{053BD340-F701-4914-BCA7-F76CBC88B54F}" srcOrd="2" destOrd="0" presId="urn:microsoft.com/office/officeart/2005/8/layout/hierarchy2"/>
    <dgm:cxn modelId="{05F00F53-7F0F-4859-B053-94F1F82FC542}" type="presParOf" srcId="{053BD340-F701-4914-BCA7-F76CBC88B54F}" destId="{894EFFA0-C846-40C4-9084-1DFCF207A928}" srcOrd="0" destOrd="0" presId="urn:microsoft.com/office/officeart/2005/8/layout/hierarchy2"/>
    <dgm:cxn modelId="{37FCAC15-B2D7-4F98-91B9-F5B879C3B770}" type="presParOf" srcId="{268F3A70-07AF-48EE-A013-57B3128A5450}" destId="{C2834B0C-8991-4DA5-BEF0-8D0B20AF394C}" srcOrd="3" destOrd="0" presId="urn:microsoft.com/office/officeart/2005/8/layout/hierarchy2"/>
    <dgm:cxn modelId="{5C7D286B-53E9-46C7-ABC5-DEBA86069B83}" type="presParOf" srcId="{C2834B0C-8991-4DA5-BEF0-8D0B20AF394C}" destId="{D649F03B-0D64-47EA-9DF7-85CA1E19F440}" srcOrd="0" destOrd="0" presId="urn:microsoft.com/office/officeart/2005/8/layout/hierarchy2"/>
    <dgm:cxn modelId="{C1F7278E-8EAA-4C98-8A8F-6D4CE930912F}" type="presParOf" srcId="{C2834B0C-8991-4DA5-BEF0-8D0B20AF394C}" destId="{AF92C11C-8A14-43A6-8C5C-7A0BF249288B}" srcOrd="1" destOrd="0" presId="urn:microsoft.com/office/officeart/2005/8/layout/hierarchy2"/>
    <dgm:cxn modelId="{E22C64E4-A42F-48A8-9B82-E363B7C303E8}" type="presParOf" srcId="{AF92C11C-8A14-43A6-8C5C-7A0BF249288B}" destId="{E3153A1E-C870-4B82-A148-207310F4DF48}" srcOrd="0" destOrd="0" presId="urn:microsoft.com/office/officeart/2005/8/layout/hierarchy2"/>
    <dgm:cxn modelId="{717E65AC-AB78-4FE5-AA07-1685A3A6D286}" type="presParOf" srcId="{E3153A1E-C870-4B82-A148-207310F4DF48}" destId="{04F477D9-8EDD-40C6-960D-94E65C2F90B2}" srcOrd="0" destOrd="0" presId="urn:microsoft.com/office/officeart/2005/8/layout/hierarchy2"/>
    <dgm:cxn modelId="{8546EEF2-8BFF-4D1B-B123-5704E92E32F1}" type="presParOf" srcId="{AF92C11C-8A14-43A6-8C5C-7A0BF249288B}" destId="{F2CA5F94-8DEE-47A6-9BD5-9964AA2235A1}" srcOrd="1" destOrd="0" presId="urn:microsoft.com/office/officeart/2005/8/layout/hierarchy2"/>
    <dgm:cxn modelId="{AF449C4E-BA7E-4E80-A69A-56848CF0FF9B}" type="presParOf" srcId="{F2CA5F94-8DEE-47A6-9BD5-9964AA2235A1}" destId="{433EF746-222C-459D-B698-7358587B3ECC}" srcOrd="0" destOrd="0" presId="urn:microsoft.com/office/officeart/2005/8/layout/hierarchy2"/>
    <dgm:cxn modelId="{548B0FFB-B7EA-4704-9C8A-79D68E147455}" type="presParOf" srcId="{F2CA5F94-8DEE-47A6-9BD5-9964AA2235A1}" destId="{83DB8673-9451-4BD6-A068-F18556CC7939}" srcOrd="1" destOrd="0" presId="urn:microsoft.com/office/officeart/2005/8/layout/hierarchy2"/>
    <dgm:cxn modelId="{393CD7C5-4134-4953-A360-88CCD7FF792D}" type="presParOf" srcId="{83DB8673-9451-4BD6-A068-F18556CC7939}" destId="{417D247F-DA7E-426D-98D2-934DE6C3D271}" srcOrd="0" destOrd="0" presId="urn:microsoft.com/office/officeart/2005/8/layout/hierarchy2"/>
    <dgm:cxn modelId="{157A4513-ADB7-4DC0-B728-9050DF6667DB}" type="presParOf" srcId="{417D247F-DA7E-426D-98D2-934DE6C3D271}" destId="{60F01B37-782F-4DA6-A435-5E758D1DEA49}" srcOrd="0" destOrd="0" presId="urn:microsoft.com/office/officeart/2005/8/layout/hierarchy2"/>
    <dgm:cxn modelId="{F1FECDE7-DE78-4F94-B265-8863F12C9857}" type="presParOf" srcId="{83DB8673-9451-4BD6-A068-F18556CC7939}" destId="{E9175780-8294-4737-AA48-3705324F77FE}" srcOrd="1" destOrd="0" presId="urn:microsoft.com/office/officeart/2005/8/layout/hierarchy2"/>
    <dgm:cxn modelId="{B79CB008-D076-41D4-AE83-A9330CB3D838}" type="presParOf" srcId="{E9175780-8294-4737-AA48-3705324F77FE}" destId="{7D3F00EB-A021-4430-B2CA-9FCBCCFFC865}" srcOrd="0" destOrd="0" presId="urn:microsoft.com/office/officeart/2005/8/layout/hierarchy2"/>
    <dgm:cxn modelId="{37641B3E-C396-4A36-A88D-DD4FC7B79DE4}" type="presParOf" srcId="{E9175780-8294-4737-AA48-3705324F77FE}" destId="{B71F4B96-C865-4852-AB3C-3F5A7BC2B84F}" srcOrd="1" destOrd="0" presId="urn:microsoft.com/office/officeart/2005/8/layout/hierarchy2"/>
    <dgm:cxn modelId="{76C2A703-E1D2-49A6-BFB0-5ECBBDFDE7E2}" type="presParOf" srcId="{AF92C11C-8A14-43A6-8C5C-7A0BF249288B}" destId="{7BB28933-AC39-4486-9D02-A3D313A6E48A}" srcOrd="2" destOrd="0" presId="urn:microsoft.com/office/officeart/2005/8/layout/hierarchy2"/>
    <dgm:cxn modelId="{8681581B-2DE3-4906-9D3C-32549F7444EC}" type="presParOf" srcId="{7BB28933-AC39-4486-9D02-A3D313A6E48A}" destId="{584D1FFD-D1C6-4A3F-9FAC-1F25E33FF96D}" srcOrd="0" destOrd="0" presId="urn:microsoft.com/office/officeart/2005/8/layout/hierarchy2"/>
    <dgm:cxn modelId="{10DD7E1D-48D8-4782-8E73-A19D6F54E394}" type="presParOf" srcId="{AF92C11C-8A14-43A6-8C5C-7A0BF249288B}" destId="{69066F38-8AB5-403E-BB30-D8593B89968D}" srcOrd="3" destOrd="0" presId="urn:microsoft.com/office/officeart/2005/8/layout/hierarchy2"/>
    <dgm:cxn modelId="{6F2F7F88-D101-4203-898C-AE033C588148}" type="presParOf" srcId="{69066F38-8AB5-403E-BB30-D8593B89968D}" destId="{D5C203B5-CD50-4876-9BEB-0B76B521414E}" srcOrd="0" destOrd="0" presId="urn:microsoft.com/office/officeart/2005/8/layout/hierarchy2"/>
    <dgm:cxn modelId="{027B9942-8684-4AD0-933D-80F1E810B3C7}" type="presParOf" srcId="{69066F38-8AB5-403E-BB30-D8593B89968D}" destId="{8F85B2E9-74F3-4EAD-BD34-1C14AD860BF6}" srcOrd="1" destOrd="0" presId="urn:microsoft.com/office/officeart/2005/8/layout/hierarchy2"/>
    <dgm:cxn modelId="{E3DC396E-3C87-4388-BA5B-F90E383DBD93}" type="presParOf" srcId="{8F85B2E9-74F3-4EAD-BD34-1C14AD860BF6}" destId="{E5087350-E0D6-4E7C-A91E-AAA4E08C662A}" srcOrd="0" destOrd="0" presId="urn:microsoft.com/office/officeart/2005/8/layout/hierarchy2"/>
    <dgm:cxn modelId="{40D4EB77-D05F-416A-AF90-F2042E812D57}" type="presParOf" srcId="{E5087350-E0D6-4E7C-A91E-AAA4E08C662A}" destId="{55A9D9EA-D3B4-4AFE-ADFB-8274F48F3900}" srcOrd="0" destOrd="0" presId="urn:microsoft.com/office/officeart/2005/8/layout/hierarchy2"/>
    <dgm:cxn modelId="{F5CB5CDD-951D-45D8-857B-3899982FE238}" type="presParOf" srcId="{8F85B2E9-74F3-4EAD-BD34-1C14AD860BF6}" destId="{849BA03B-96DA-4815-9513-C664AD2FDF3C}" srcOrd="1" destOrd="0" presId="urn:microsoft.com/office/officeart/2005/8/layout/hierarchy2"/>
    <dgm:cxn modelId="{1FBDBC2D-0301-41E1-A70F-9B6231D37D6D}" type="presParOf" srcId="{849BA03B-96DA-4815-9513-C664AD2FDF3C}" destId="{9405F8D3-F12D-4E89-A1D3-677EDB691973}" srcOrd="0" destOrd="0" presId="urn:microsoft.com/office/officeart/2005/8/layout/hierarchy2"/>
    <dgm:cxn modelId="{456A5644-8B18-4FF2-BE37-126881EB75CE}" type="presParOf" srcId="{849BA03B-96DA-4815-9513-C664AD2FDF3C}" destId="{F25C6C4F-5C38-410B-B382-CC8AD633DED8}" srcOrd="1" destOrd="0" presId="urn:microsoft.com/office/officeart/2005/8/layout/hierarchy2"/>
    <dgm:cxn modelId="{12DC07E9-DB8F-4898-BD3F-D68DA7F15B25}" type="presParOf" srcId="{1E75C33C-8090-4404-9299-A2D29F5B1E3A}" destId="{1A89FBEB-61AA-499F-89AC-E885E9AD26C5}" srcOrd="2" destOrd="0" presId="urn:microsoft.com/office/officeart/2005/8/layout/hierarchy2"/>
    <dgm:cxn modelId="{80451AEB-A669-4B35-8E38-9A97BF0820E8}" type="presParOf" srcId="{1A89FBEB-61AA-499F-89AC-E885E9AD26C5}" destId="{882B4129-F161-450E-A58D-B1BE2D3FBBA4}" srcOrd="0" destOrd="0" presId="urn:microsoft.com/office/officeart/2005/8/layout/hierarchy2"/>
    <dgm:cxn modelId="{698F8D2F-3DBD-47EB-B673-E9435E83C76D}" type="presParOf" srcId="{1E75C33C-8090-4404-9299-A2D29F5B1E3A}" destId="{06E73D03-EA67-42DF-B3B8-6BD99E111006}" srcOrd="3" destOrd="0" presId="urn:microsoft.com/office/officeart/2005/8/layout/hierarchy2"/>
    <dgm:cxn modelId="{3554C9CC-4854-4CAC-AD84-3E5B17830B20}" type="presParOf" srcId="{06E73D03-EA67-42DF-B3B8-6BD99E111006}" destId="{1B3BC38E-D0C6-4EB5-8BD0-6B8DCCE8C9A2}" srcOrd="0" destOrd="0" presId="urn:microsoft.com/office/officeart/2005/8/layout/hierarchy2"/>
    <dgm:cxn modelId="{BEBF662E-8A54-43A3-9A6B-3692938935C4}" type="presParOf" srcId="{06E73D03-EA67-42DF-B3B8-6BD99E111006}" destId="{9DA34394-AB0D-4A6D-9E0B-86D8CBED9B8A}" srcOrd="1" destOrd="0" presId="urn:microsoft.com/office/officeart/2005/8/layout/hierarchy2"/>
    <dgm:cxn modelId="{B625AF31-BB0E-4356-91ED-2C4600219C6D}" type="presParOf" srcId="{9DA34394-AB0D-4A6D-9E0B-86D8CBED9B8A}" destId="{48B0D5C8-43CD-4D75-9888-CCE64D884E19}" srcOrd="0" destOrd="0" presId="urn:microsoft.com/office/officeart/2005/8/layout/hierarchy2"/>
    <dgm:cxn modelId="{29F46244-1FD4-48A4-844A-75304C421F1B}" type="presParOf" srcId="{48B0D5C8-43CD-4D75-9888-CCE64D884E19}" destId="{B9175954-A2A7-42F1-87BE-18CA95F632D9}" srcOrd="0" destOrd="0" presId="urn:microsoft.com/office/officeart/2005/8/layout/hierarchy2"/>
    <dgm:cxn modelId="{1D12BF17-724D-4797-AEB1-B8C547089C34}" type="presParOf" srcId="{9DA34394-AB0D-4A6D-9E0B-86D8CBED9B8A}" destId="{8BB56EC0-0498-4181-B17D-140C0D8E1339}" srcOrd="1" destOrd="0" presId="urn:microsoft.com/office/officeart/2005/8/layout/hierarchy2"/>
    <dgm:cxn modelId="{5084179D-2C1E-405C-8ED9-3C364DD6E7FA}" type="presParOf" srcId="{8BB56EC0-0498-4181-B17D-140C0D8E1339}" destId="{3191E64E-DEAC-4E99-81E0-BE71478AA829}" srcOrd="0" destOrd="0" presId="urn:microsoft.com/office/officeart/2005/8/layout/hierarchy2"/>
    <dgm:cxn modelId="{5D9F29E1-D888-4D91-8D5F-2D6B019F799C}" type="presParOf" srcId="{8BB56EC0-0498-4181-B17D-140C0D8E1339}" destId="{49B3A39D-8F2A-4C3E-99E8-3820301479C4}" srcOrd="1" destOrd="0" presId="urn:microsoft.com/office/officeart/2005/8/layout/hierarchy2"/>
    <dgm:cxn modelId="{76DF161F-8650-4457-8F0B-9464D5265BA9}" type="presParOf" srcId="{49B3A39D-8F2A-4C3E-99E8-3820301479C4}" destId="{564A4CF5-C0FE-4143-AF86-B3D71EB54815}" srcOrd="0" destOrd="0" presId="urn:microsoft.com/office/officeart/2005/8/layout/hierarchy2"/>
    <dgm:cxn modelId="{27A46F5F-2202-4F60-9A22-7690B8DD9A45}" type="presParOf" srcId="{564A4CF5-C0FE-4143-AF86-B3D71EB54815}" destId="{E8FEF352-C9E2-4967-8F57-7B798F705D9C}" srcOrd="0" destOrd="0" presId="urn:microsoft.com/office/officeart/2005/8/layout/hierarchy2"/>
    <dgm:cxn modelId="{25851211-5B68-46B2-B54D-EBB61F0DCC5F}" type="presParOf" srcId="{49B3A39D-8F2A-4C3E-99E8-3820301479C4}" destId="{B4820D31-2370-4487-AF68-7055D724FDFB}" srcOrd="1" destOrd="0" presId="urn:microsoft.com/office/officeart/2005/8/layout/hierarchy2"/>
    <dgm:cxn modelId="{0185E5F2-CB53-4DFA-A5EA-4DEA46F08CA7}" type="presParOf" srcId="{B4820D31-2370-4487-AF68-7055D724FDFB}" destId="{AF12B50A-A172-46CD-991A-00294B07BE0B}" srcOrd="0" destOrd="0" presId="urn:microsoft.com/office/officeart/2005/8/layout/hierarchy2"/>
    <dgm:cxn modelId="{0965318B-60ED-48D9-8D54-AE52918899CD}" type="presParOf" srcId="{B4820D31-2370-4487-AF68-7055D724FDFB}" destId="{B1508E02-13D5-4C66-89B7-A7E1CDCC4A10}" srcOrd="1" destOrd="0" presId="urn:microsoft.com/office/officeart/2005/8/layout/hierarchy2"/>
    <dgm:cxn modelId="{1CE775FC-AAE7-4EA9-BBF4-CC82E4FF0726}" type="presParOf" srcId="{9DA34394-AB0D-4A6D-9E0B-86D8CBED9B8A}" destId="{F4E3B2F7-2989-465E-9958-B1124AA11E74}" srcOrd="2" destOrd="0" presId="urn:microsoft.com/office/officeart/2005/8/layout/hierarchy2"/>
    <dgm:cxn modelId="{A57AD2E5-F42B-4601-B270-99AA865B38E8}" type="presParOf" srcId="{F4E3B2F7-2989-465E-9958-B1124AA11E74}" destId="{30A9FE97-E72D-4A84-8BFD-9919C63E3FA5}" srcOrd="0" destOrd="0" presId="urn:microsoft.com/office/officeart/2005/8/layout/hierarchy2"/>
    <dgm:cxn modelId="{6CD10F0F-E689-420E-8D0A-6468AAEC6C69}" type="presParOf" srcId="{9DA34394-AB0D-4A6D-9E0B-86D8CBED9B8A}" destId="{74AE740A-943E-4508-BCB6-CF2A433B9D8B}" srcOrd="3" destOrd="0" presId="urn:microsoft.com/office/officeart/2005/8/layout/hierarchy2"/>
    <dgm:cxn modelId="{71EB4B92-1C3C-4207-900C-7A2CD7BA59E9}" type="presParOf" srcId="{74AE740A-943E-4508-BCB6-CF2A433B9D8B}" destId="{D4091F8B-456D-4171-BB4B-2C586525E07E}" srcOrd="0" destOrd="0" presId="urn:microsoft.com/office/officeart/2005/8/layout/hierarchy2"/>
    <dgm:cxn modelId="{4008F684-8444-4DC6-858E-AC6C5C002F6F}" type="presParOf" srcId="{74AE740A-943E-4508-BCB6-CF2A433B9D8B}" destId="{E19366B5-E966-483C-BDB9-1B3298E08A7D}" srcOrd="1" destOrd="0" presId="urn:microsoft.com/office/officeart/2005/8/layout/hierarchy2"/>
    <dgm:cxn modelId="{C18809C1-7579-4EFF-8B02-8886D0765006}" type="presParOf" srcId="{E19366B5-E966-483C-BDB9-1B3298E08A7D}" destId="{7ACBC935-3B26-4C11-AE56-95A466DB4A04}" srcOrd="0" destOrd="0" presId="urn:microsoft.com/office/officeart/2005/8/layout/hierarchy2"/>
    <dgm:cxn modelId="{D072B993-E7DE-41C2-B664-1E3E5D310C17}" type="presParOf" srcId="{7ACBC935-3B26-4C11-AE56-95A466DB4A04}" destId="{5FA8B1F0-B46D-4A13-8856-8D0A76AC8B74}" srcOrd="0" destOrd="0" presId="urn:microsoft.com/office/officeart/2005/8/layout/hierarchy2"/>
    <dgm:cxn modelId="{6461DE9F-3A21-407D-8ED1-B6C0C04E80D5}" type="presParOf" srcId="{E19366B5-E966-483C-BDB9-1B3298E08A7D}" destId="{4225EACB-03CA-41E3-9389-DC5DD654157D}" srcOrd="1" destOrd="0" presId="urn:microsoft.com/office/officeart/2005/8/layout/hierarchy2"/>
    <dgm:cxn modelId="{2E58187E-9DFF-41E0-976E-4446749917C8}" type="presParOf" srcId="{4225EACB-03CA-41E3-9389-DC5DD654157D}" destId="{9610B6D1-83EC-48BE-ADD4-F4E1EA2B8FE4}" srcOrd="0" destOrd="0" presId="urn:microsoft.com/office/officeart/2005/8/layout/hierarchy2"/>
    <dgm:cxn modelId="{B73AD1F1-3C97-4157-8B13-2A6A73A4BBA7}" type="presParOf" srcId="{4225EACB-03CA-41E3-9389-DC5DD654157D}" destId="{77E1E235-1137-4426-9EE9-835620F37AE2}" srcOrd="1" destOrd="0" presId="urn:microsoft.com/office/officeart/2005/8/layout/hierarchy2"/>
    <dgm:cxn modelId="{3B69DD6C-134D-4051-975E-8A59CC34FE7C}" type="presParOf" srcId="{1E75C33C-8090-4404-9299-A2D29F5B1E3A}" destId="{E1CB2CED-8A40-4DD3-AD7E-B6FBEDD9347D}" srcOrd="4" destOrd="0" presId="urn:microsoft.com/office/officeart/2005/8/layout/hierarchy2"/>
    <dgm:cxn modelId="{A34E5B9D-C264-49A6-86E6-EF089E010EC8}" type="presParOf" srcId="{E1CB2CED-8A40-4DD3-AD7E-B6FBEDD9347D}" destId="{D52D8C7A-D645-4523-AE9C-DD6A5B5591A4}" srcOrd="0" destOrd="0" presId="urn:microsoft.com/office/officeart/2005/8/layout/hierarchy2"/>
    <dgm:cxn modelId="{A7A4DE09-69ED-4D40-942A-4EAC2849F97B}" type="presParOf" srcId="{1E75C33C-8090-4404-9299-A2D29F5B1E3A}" destId="{1745B15F-4128-4105-8917-B2F1CFC65376}" srcOrd="5" destOrd="0" presId="urn:microsoft.com/office/officeart/2005/8/layout/hierarchy2"/>
    <dgm:cxn modelId="{50C5A363-37BB-4A7B-B8B9-648D3D235508}" type="presParOf" srcId="{1745B15F-4128-4105-8917-B2F1CFC65376}" destId="{3541DAD4-8D6D-4ADB-9E23-9EFF8168A65F}" srcOrd="0" destOrd="0" presId="urn:microsoft.com/office/officeart/2005/8/layout/hierarchy2"/>
    <dgm:cxn modelId="{CAF64AA6-5133-4A25-87DA-F36FA3158854}" type="presParOf" srcId="{1745B15F-4128-4105-8917-B2F1CFC65376}" destId="{D846F2DC-C969-460D-B02E-CDF741498E8A}" srcOrd="1" destOrd="0" presId="urn:microsoft.com/office/officeart/2005/8/layout/hierarchy2"/>
    <dgm:cxn modelId="{8CCF88A4-5147-48A1-8184-7D2525C1DE7B}" type="presParOf" srcId="{D846F2DC-C969-460D-B02E-CDF741498E8A}" destId="{7C929FA7-8C5D-41B0-B84F-4EB6D2BAF271}" srcOrd="0" destOrd="0" presId="urn:microsoft.com/office/officeart/2005/8/layout/hierarchy2"/>
    <dgm:cxn modelId="{345C2A42-1775-4CCA-AA37-6906B35E796E}" type="presParOf" srcId="{7C929FA7-8C5D-41B0-B84F-4EB6D2BAF271}" destId="{1226D108-FE8B-4837-9F05-9A01704CA271}" srcOrd="0" destOrd="0" presId="urn:microsoft.com/office/officeart/2005/8/layout/hierarchy2"/>
    <dgm:cxn modelId="{D9FA55F2-6D8C-420C-955B-DED21A8862E7}" type="presParOf" srcId="{D846F2DC-C969-460D-B02E-CDF741498E8A}" destId="{855F81F2-ED32-477A-8BD6-B962854A2510}" srcOrd="1" destOrd="0" presId="urn:microsoft.com/office/officeart/2005/8/layout/hierarchy2"/>
    <dgm:cxn modelId="{3B115188-9118-4395-91F9-A7644F1BFEE8}" type="presParOf" srcId="{855F81F2-ED32-477A-8BD6-B962854A2510}" destId="{56629CEE-1AAE-4AF6-A165-EFDC5F4BC571}" srcOrd="0" destOrd="0" presId="urn:microsoft.com/office/officeart/2005/8/layout/hierarchy2"/>
    <dgm:cxn modelId="{97D94C86-0669-4FFD-8597-E5F73F63ABE5}" type="presParOf" srcId="{855F81F2-ED32-477A-8BD6-B962854A2510}" destId="{1F0CBA8E-72CD-4376-9AFF-A1D187B9ED70}" srcOrd="1" destOrd="0" presId="urn:microsoft.com/office/officeart/2005/8/layout/hierarchy2"/>
    <dgm:cxn modelId="{38E76B2D-E15D-4469-981F-EA832029203E}" type="presParOf" srcId="{1F0CBA8E-72CD-4376-9AFF-A1D187B9ED70}" destId="{32DF5DCC-E02A-438C-A110-3BD94D3A5863}" srcOrd="0" destOrd="0" presId="urn:microsoft.com/office/officeart/2005/8/layout/hierarchy2"/>
    <dgm:cxn modelId="{7709E896-B52C-4685-9E7E-74FDA3B4657E}" type="presParOf" srcId="{32DF5DCC-E02A-438C-A110-3BD94D3A5863}" destId="{BD1E0F14-C2EB-4836-9CE1-D8775BB1B03A}" srcOrd="0" destOrd="0" presId="urn:microsoft.com/office/officeart/2005/8/layout/hierarchy2"/>
    <dgm:cxn modelId="{D1D8DD4D-3BF8-4B99-A172-9DA3D6A7A66C}" type="presParOf" srcId="{1F0CBA8E-72CD-4376-9AFF-A1D187B9ED70}" destId="{D5BD88DE-5BC0-4807-BE63-438735126CEF}" srcOrd="1" destOrd="0" presId="urn:microsoft.com/office/officeart/2005/8/layout/hierarchy2"/>
    <dgm:cxn modelId="{22ABF617-2F33-45DC-8876-80FA96BC2D40}" type="presParOf" srcId="{D5BD88DE-5BC0-4807-BE63-438735126CEF}" destId="{2351728D-9A8B-44A4-BF9E-35195D701DCB}" srcOrd="0" destOrd="0" presId="urn:microsoft.com/office/officeart/2005/8/layout/hierarchy2"/>
    <dgm:cxn modelId="{3F459E01-66D3-4C21-9A28-6BC2F08F828E}" type="presParOf" srcId="{D5BD88DE-5BC0-4807-BE63-438735126CEF}" destId="{E8126480-475E-47F3-9FC4-3C703AE5CE9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7825332-3314-4DAC-9093-A47A052CE2F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BB1E1E9-1689-4A8D-A6CB-1E5C494421AA}">
      <dgm:prSet phldrT="[Text]"/>
      <dgm:spPr>
        <a:solidFill>
          <a:schemeClr val="bg2">
            <a:lumMod val="75000"/>
          </a:schemeClr>
        </a:solidFill>
      </dgm:spPr>
      <dgm:t>
        <a:bodyPr/>
        <a:lstStyle/>
        <a:p>
          <a:r>
            <a:rPr lang="en-US" dirty="0"/>
            <a:t>Start</a:t>
          </a:r>
        </a:p>
      </dgm:t>
    </dgm:pt>
    <dgm:pt modelId="{6B3A494A-037F-45F3-AA9F-29AD85E7806E}" type="parTrans" cxnId="{F794F95F-6827-42A2-83AD-6171C18B4491}">
      <dgm:prSet/>
      <dgm:spPr/>
      <dgm:t>
        <a:bodyPr/>
        <a:lstStyle/>
        <a:p>
          <a:endParaRPr lang="en-US"/>
        </a:p>
      </dgm:t>
    </dgm:pt>
    <dgm:pt modelId="{460507D9-99E1-4270-9D7F-B4E3B774DFB3}" type="sibTrans" cxnId="{F794F95F-6827-42A2-83AD-6171C18B4491}">
      <dgm:prSet/>
      <dgm:spPr/>
      <dgm:t>
        <a:bodyPr/>
        <a:lstStyle/>
        <a:p>
          <a:endParaRPr lang="en-US"/>
        </a:p>
      </dgm:t>
    </dgm:pt>
    <dgm:pt modelId="{AFA8C80A-59E1-4B94-8B0A-5F20AE10E71B}">
      <dgm:prSet phldrT="[Text]" custT="1"/>
      <dgm:spPr>
        <a:solidFill>
          <a:srgbClr val="009999"/>
        </a:solidFill>
        <a:ln w="38100">
          <a:solidFill>
            <a:srgbClr val="C00000"/>
          </a:solidFill>
        </a:ln>
      </dgm:spPr>
      <dgm:t>
        <a:bodyPr/>
        <a:lstStyle/>
        <a:p>
          <a:r>
            <a:rPr lang="en-US" sz="1400" b="1" dirty="0"/>
            <a:t>Differences?</a:t>
          </a:r>
        </a:p>
      </dgm:t>
    </dgm:pt>
    <dgm:pt modelId="{2009069C-0111-4878-9630-9A6CE297163F}" type="parTrans" cxnId="{805F66D6-9376-4FB7-999D-0AA443DB384B}">
      <dgm:prSet/>
      <dgm:spPr/>
      <dgm:t>
        <a:bodyPr/>
        <a:lstStyle/>
        <a:p>
          <a:endParaRPr lang="en-US"/>
        </a:p>
      </dgm:t>
    </dgm:pt>
    <dgm:pt modelId="{4C20D297-5D4C-447F-9609-B36BD1FE5B4D}" type="sibTrans" cxnId="{805F66D6-9376-4FB7-999D-0AA443DB384B}">
      <dgm:prSet/>
      <dgm:spPr/>
      <dgm:t>
        <a:bodyPr/>
        <a:lstStyle/>
        <a:p>
          <a:endParaRPr lang="en-US"/>
        </a:p>
      </dgm:t>
    </dgm:pt>
    <dgm:pt modelId="{4073CC7D-EAFE-453E-B759-1AFE2CFBB32A}">
      <dgm:prSet phldrT="[Text]"/>
      <dgm:spPr>
        <a:solidFill>
          <a:schemeClr val="bg2">
            <a:lumMod val="75000"/>
          </a:schemeClr>
        </a:solidFill>
      </dgm:spPr>
      <dgm:t>
        <a:bodyPr/>
        <a:lstStyle/>
        <a:p>
          <a:r>
            <a:rPr lang="en-US" dirty="0"/>
            <a:t>Correlation?</a:t>
          </a:r>
        </a:p>
      </dgm:t>
    </dgm:pt>
    <dgm:pt modelId="{9ABA6840-02CD-4658-899E-E3256D1083C8}" type="parTrans" cxnId="{0AD4A352-D077-44CF-8B30-1F6C55C40265}">
      <dgm:prSet/>
      <dgm:spPr/>
      <dgm:t>
        <a:bodyPr/>
        <a:lstStyle/>
        <a:p>
          <a:endParaRPr lang="en-US"/>
        </a:p>
      </dgm:t>
    </dgm:pt>
    <dgm:pt modelId="{8B2EE541-8311-4D85-9F09-B10D0D42C833}" type="sibTrans" cxnId="{0AD4A352-D077-44CF-8B30-1F6C55C40265}">
      <dgm:prSet/>
      <dgm:spPr/>
      <dgm:t>
        <a:bodyPr/>
        <a:lstStyle/>
        <a:p>
          <a:endParaRPr lang="en-US"/>
        </a:p>
      </dgm:t>
    </dgm:pt>
    <dgm:pt modelId="{1B7BD59C-550E-46CE-A260-436DE9145E99}">
      <dgm:prSet phldrT="[Text]"/>
      <dgm:spPr>
        <a:solidFill>
          <a:schemeClr val="bg2">
            <a:lumMod val="75000"/>
          </a:schemeClr>
        </a:solidFill>
      </dgm:spPr>
      <dgm:t>
        <a:bodyPr/>
        <a:lstStyle/>
        <a:p>
          <a:r>
            <a:rPr lang="en-US" dirty="0"/>
            <a:t>Parametric</a:t>
          </a:r>
        </a:p>
      </dgm:t>
    </dgm:pt>
    <dgm:pt modelId="{A6B0E27B-0284-491B-9C4A-0B9808D038EE}" type="parTrans" cxnId="{B9A5BDB7-84BF-4A61-935F-46DE80203963}">
      <dgm:prSet/>
      <dgm:spPr/>
      <dgm:t>
        <a:bodyPr/>
        <a:lstStyle/>
        <a:p>
          <a:endParaRPr lang="en-US"/>
        </a:p>
      </dgm:t>
    </dgm:pt>
    <dgm:pt modelId="{36C74578-0FE5-43C0-BB41-6E778EAFEB1D}" type="sibTrans" cxnId="{B9A5BDB7-84BF-4A61-935F-46DE80203963}">
      <dgm:prSet/>
      <dgm:spPr/>
      <dgm:t>
        <a:bodyPr/>
        <a:lstStyle/>
        <a:p>
          <a:endParaRPr lang="en-US"/>
        </a:p>
      </dgm:t>
    </dgm:pt>
    <dgm:pt modelId="{B0EFB4D5-1ABA-4DFB-993A-DBAA52EE0B6E}">
      <dgm:prSet phldrT="[Text]"/>
      <dgm:spPr>
        <a:solidFill>
          <a:schemeClr val="bg2">
            <a:lumMod val="75000"/>
          </a:schemeClr>
        </a:solidFill>
      </dgm:spPr>
      <dgm:t>
        <a:bodyPr/>
        <a:lstStyle/>
        <a:p>
          <a:r>
            <a:rPr lang="en-US" dirty="0"/>
            <a:t>Categories?</a:t>
          </a:r>
        </a:p>
      </dgm:t>
    </dgm:pt>
    <dgm:pt modelId="{B455BD16-49EA-43E9-8677-C4B03298D665}" type="parTrans" cxnId="{180A3EFE-6E11-4293-B209-30360899AE9A}">
      <dgm:prSet/>
      <dgm:spPr/>
      <dgm:t>
        <a:bodyPr/>
        <a:lstStyle/>
        <a:p>
          <a:endParaRPr lang="en-US"/>
        </a:p>
      </dgm:t>
    </dgm:pt>
    <dgm:pt modelId="{D018D0EF-73B1-4F8D-8287-7729B4EB5FE1}" type="sibTrans" cxnId="{180A3EFE-6E11-4293-B209-30360899AE9A}">
      <dgm:prSet/>
      <dgm:spPr/>
      <dgm:t>
        <a:bodyPr/>
        <a:lstStyle/>
        <a:p>
          <a:endParaRPr lang="en-US"/>
        </a:p>
      </dgm:t>
    </dgm:pt>
    <dgm:pt modelId="{7DD9BA76-C142-4002-8F32-F67E88BC0174}">
      <dgm:prSet phldrT="[Text]"/>
      <dgm:spPr>
        <a:solidFill>
          <a:srgbClr val="009999"/>
        </a:solidFill>
      </dgm:spPr>
      <dgm:t>
        <a:bodyPr/>
        <a:lstStyle/>
        <a:p>
          <a:r>
            <a:rPr lang="en-US" dirty="0"/>
            <a:t>How many factors?</a:t>
          </a:r>
        </a:p>
      </dgm:t>
    </dgm:pt>
    <dgm:pt modelId="{E5B1E2F5-EB1E-4682-A5F0-3687C1151068}" type="parTrans" cxnId="{15F4D56E-FAF3-429C-A2F5-451E405DBE94}">
      <dgm:prSet/>
      <dgm:spPr/>
      <dgm:t>
        <a:bodyPr/>
        <a:lstStyle/>
        <a:p>
          <a:endParaRPr lang="en-US"/>
        </a:p>
      </dgm:t>
    </dgm:pt>
    <dgm:pt modelId="{6E80A81A-EC6F-4E61-B51E-94832DA7FBAB}" type="sibTrans" cxnId="{15F4D56E-FAF3-429C-A2F5-451E405DBE94}">
      <dgm:prSet/>
      <dgm:spPr/>
      <dgm:t>
        <a:bodyPr/>
        <a:lstStyle/>
        <a:p>
          <a:endParaRPr lang="en-US"/>
        </a:p>
      </dgm:t>
    </dgm:pt>
    <dgm:pt modelId="{8381ACE6-6E90-4D3E-8FE6-E05D47ACEFDC}">
      <dgm:prSet phldrT="[Text]"/>
      <dgm:spPr>
        <a:solidFill>
          <a:schemeClr val="bg2">
            <a:lumMod val="75000"/>
          </a:schemeClr>
        </a:solidFill>
      </dgm:spPr>
      <dgm:t>
        <a:bodyPr/>
        <a:lstStyle/>
        <a:p>
          <a:r>
            <a:rPr lang="en-US" dirty="0"/>
            <a:t>Two or more</a:t>
          </a:r>
        </a:p>
      </dgm:t>
    </dgm:pt>
    <dgm:pt modelId="{59719596-0488-4CE7-8501-82C6CC869C75}" type="parTrans" cxnId="{5EBA206F-73EA-4BDB-9C71-939E0AE6C6AC}">
      <dgm:prSet/>
      <dgm:spPr/>
      <dgm:t>
        <a:bodyPr/>
        <a:lstStyle/>
        <a:p>
          <a:endParaRPr lang="en-US"/>
        </a:p>
      </dgm:t>
    </dgm:pt>
    <dgm:pt modelId="{45BF54DA-0C41-42F0-A81B-28A3E2CAB1A0}" type="sibTrans" cxnId="{5EBA206F-73EA-4BDB-9C71-939E0AE6C6AC}">
      <dgm:prSet/>
      <dgm:spPr/>
      <dgm:t>
        <a:bodyPr/>
        <a:lstStyle/>
        <a:p>
          <a:endParaRPr lang="en-US"/>
        </a:p>
      </dgm:t>
    </dgm:pt>
    <dgm:pt modelId="{2F0FCD4E-02C6-4323-83A8-443C1C4286C7}">
      <dgm:prSet phldrT="[Text]" custT="1"/>
      <dgm:spPr>
        <a:solidFill>
          <a:srgbClr val="00CC99"/>
        </a:solidFill>
        <a:ln w="38100">
          <a:solidFill>
            <a:srgbClr val="C00000"/>
          </a:solidFill>
        </a:ln>
      </dgm:spPr>
      <dgm:t>
        <a:bodyPr/>
        <a:lstStyle/>
        <a:p>
          <a:r>
            <a:rPr lang="en-US" sz="1400" b="1" dirty="0"/>
            <a:t>One</a:t>
          </a:r>
        </a:p>
      </dgm:t>
    </dgm:pt>
    <dgm:pt modelId="{D5061496-2017-4099-99F3-4744715B8441}" type="parTrans" cxnId="{5F67F1C3-B168-41CC-A2E4-9BBE17D95DF6}">
      <dgm:prSet/>
      <dgm:spPr/>
      <dgm:t>
        <a:bodyPr/>
        <a:lstStyle/>
        <a:p>
          <a:endParaRPr lang="en-US"/>
        </a:p>
      </dgm:t>
    </dgm:pt>
    <dgm:pt modelId="{AA54F922-CFE4-4AAE-B95E-DA1CAA3A2A96}" type="sibTrans" cxnId="{5F67F1C3-B168-41CC-A2E4-9BBE17D95DF6}">
      <dgm:prSet/>
      <dgm:spPr/>
      <dgm:t>
        <a:bodyPr/>
        <a:lstStyle/>
        <a:p>
          <a:endParaRPr lang="en-US"/>
        </a:p>
      </dgm:t>
    </dgm:pt>
    <dgm:pt modelId="{94F0E709-1C84-4FAF-8143-00BC4073BA3F}">
      <dgm:prSet phldrT="[Text]"/>
      <dgm:spPr>
        <a:solidFill>
          <a:schemeClr val="bg2">
            <a:lumMod val="75000"/>
          </a:schemeClr>
        </a:solidFill>
      </dgm:spPr>
      <dgm:t>
        <a:bodyPr/>
        <a:lstStyle/>
        <a:p>
          <a:r>
            <a:rPr lang="en-US" dirty="0"/>
            <a:t>2 way ANOVA, General Linear (Mixed) Model, etc.</a:t>
          </a:r>
        </a:p>
      </dgm:t>
    </dgm:pt>
    <dgm:pt modelId="{DBB810F2-063E-4E1E-8A2D-2EA306FD37B1}" type="parTrans" cxnId="{602B8F3A-C5E4-47BC-9383-C59A3C353334}">
      <dgm:prSet/>
      <dgm:spPr/>
      <dgm:t>
        <a:bodyPr/>
        <a:lstStyle/>
        <a:p>
          <a:endParaRPr lang="en-US"/>
        </a:p>
      </dgm:t>
    </dgm:pt>
    <dgm:pt modelId="{BBD36290-E075-4831-A052-F95C7F22EEF3}" type="sibTrans" cxnId="{602B8F3A-C5E4-47BC-9383-C59A3C353334}">
      <dgm:prSet/>
      <dgm:spPr/>
      <dgm:t>
        <a:bodyPr/>
        <a:lstStyle/>
        <a:p>
          <a:endParaRPr lang="en-US"/>
        </a:p>
      </dgm:t>
    </dgm:pt>
    <dgm:pt modelId="{EA27948A-174B-4E2E-BBC6-830EBF9EF2F5}">
      <dgm:prSet phldrT="[Text]"/>
      <dgm:spPr>
        <a:solidFill>
          <a:srgbClr val="00CC99"/>
        </a:solidFill>
      </dgm:spPr>
      <dgm:t>
        <a:bodyPr/>
        <a:lstStyle/>
        <a:p>
          <a:r>
            <a:rPr lang="en-US" dirty="0"/>
            <a:t>Same or different subjects?</a:t>
          </a:r>
        </a:p>
      </dgm:t>
    </dgm:pt>
    <dgm:pt modelId="{75209BFF-488D-454B-B183-1F46D7815B1E}" type="parTrans" cxnId="{8CD506CA-AA1F-48F9-A59E-588689EC35A8}">
      <dgm:prSet/>
      <dgm:spPr/>
      <dgm:t>
        <a:bodyPr/>
        <a:lstStyle/>
        <a:p>
          <a:endParaRPr lang="en-US"/>
        </a:p>
      </dgm:t>
    </dgm:pt>
    <dgm:pt modelId="{663A5303-5756-4CFC-ACDB-2CA4F0EB4970}" type="sibTrans" cxnId="{8CD506CA-AA1F-48F9-A59E-588689EC35A8}">
      <dgm:prSet/>
      <dgm:spPr/>
      <dgm:t>
        <a:bodyPr/>
        <a:lstStyle/>
        <a:p>
          <a:endParaRPr lang="en-US"/>
        </a:p>
      </dgm:t>
    </dgm:pt>
    <dgm:pt modelId="{BBDF6D51-552D-46E2-BE5F-2D6EDC46DD02}">
      <dgm:prSet phldrT="[Text]"/>
      <dgm:spPr>
        <a:solidFill>
          <a:schemeClr val="bg2">
            <a:lumMod val="75000"/>
          </a:schemeClr>
        </a:solidFill>
      </dgm:spPr>
      <dgm:t>
        <a:bodyPr/>
        <a:lstStyle/>
        <a:p>
          <a:r>
            <a:rPr lang="en-US" dirty="0"/>
            <a:t>Parametric</a:t>
          </a:r>
        </a:p>
      </dgm:t>
    </dgm:pt>
    <dgm:pt modelId="{95B4FD42-CF73-4CE0-8310-80A38E332A38}" type="parTrans" cxnId="{E7053D87-89F2-49BE-A264-6F8797CDFE38}">
      <dgm:prSet/>
      <dgm:spPr/>
      <dgm:t>
        <a:bodyPr/>
        <a:lstStyle/>
        <a:p>
          <a:endParaRPr lang="en-US"/>
        </a:p>
      </dgm:t>
    </dgm:pt>
    <dgm:pt modelId="{DBF1043A-9DB8-4643-9EA0-6848B45BCBB3}" type="sibTrans" cxnId="{E7053D87-89F2-49BE-A264-6F8797CDFE38}">
      <dgm:prSet/>
      <dgm:spPr/>
      <dgm:t>
        <a:bodyPr/>
        <a:lstStyle/>
        <a:p>
          <a:endParaRPr lang="en-US"/>
        </a:p>
      </dgm:t>
    </dgm:pt>
    <dgm:pt modelId="{99952C17-ABA8-414F-827A-ED6E19AEFCE5}">
      <dgm:prSet phldrT="[Text]"/>
      <dgm:spPr>
        <a:solidFill>
          <a:schemeClr val="bg2">
            <a:lumMod val="75000"/>
          </a:schemeClr>
        </a:solidFill>
      </dgm:spPr>
      <dgm:t>
        <a:bodyPr/>
        <a:lstStyle/>
        <a:p>
          <a:r>
            <a:rPr lang="en-US" dirty="0"/>
            <a:t>Non-Parametric</a:t>
          </a:r>
        </a:p>
      </dgm:t>
    </dgm:pt>
    <dgm:pt modelId="{9F704B26-A034-4B4E-8CF5-9D2D218118A0}" type="parTrans" cxnId="{73D683EE-E989-4709-A3D9-77454F22BC43}">
      <dgm:prSet/>
      <dgm:spPr/>
      <dgm:t>
        <a:bodyPr/>
        <a:lstStyle/>
        <a:p>
          <a:endParaRPr lang="en-US"/>
        </a:p>
      </dgm:t>
    </dgm:pt>
    <dgm:pt modelId="{7FCF83E5-19EF-4C25-BC06-B066746A7B6E}" type="sibTrans" cxnId="{73D683EE-E989-4709-A3D9-77454F22BC43}">
      <dgm:prSet/>
      <dgm:spPr/>
      <dgm:t>
        <a:bodyPr/>
        <a:lstStyle/>
        <a:p>
          <a:endParaRPr lang="en-US"/>
        </a:p>
      </dgm:t>
    </dgm:pt>
    <dgm:pt modelId="{60FCC5E2-3161-4165-8CB7-0DACBD181364}">
      <dgm:prSet phldrT="[Text]"/>
      <dgm:spPr>
        <a:solidFill>
          <a:schemeClr val="bg2">
            <a:lumMod val="75000"/>
          </a:schemeClr>
        </a:solidFill>
      </dgm:spPr>
      <dgm:t>
        <a:bodyPr/>
        <a:lstStyle/>
        <a:p>
          <a:r>
            <a:rPr lang="en-US" dirty="0"/>
            <a:t>Pearson Correlation</a:t>
          </a:r>
        </a:p>
      </dgm:t>
    </dgm:pt>
    <dgm:pt modelId="{46B69369-A855-4146-A946-7376BF353939}" type="parTrans" cxnId="{3906F586-9A27-4013-AAE0-3CB7C1362517}">
      <dgm:prSet/>
      <dgm:spPr/>
      <dgm:t>
        <a:bodyPr/>
        <a:lstStyle/>
        <a:p>
          <a:endParaRPr lang="en-US"/>
        </a:p>
      </dgm:t>
    </dgm:pt>
    <dgm:pt modelId="{5FC9CAFD-600D-494E-BF5D-451C08AF0BA2}" type="sibTrans" cxnId="{3906F586-9A27-4013-AAE0-3CB7C1362517}">
      <dgm:prSet/>
      <dgm:spPr/>
      <dgm:t>
        <a:bodyPr/>
        <a:lstStyle/>
        <a:p>
          <a:endParaRPr lang="en-US"/>
        </a:p>
      </dgm:t>
    </dgm:pt>
    <dgm:pt modelId="{A83C071F-71AB-4990-8ABC-42874B11763B}">
      <dgm:prSet phldrT="[Text]"/>
      <dgm:spPr>
        <a:solidFill>
          <a:schemeClr val="bg2">
            <a:lumMod val="75000"/>
          </a:schemeClr>
        </a:solidFill>
      </dgm:spPr>
      <dgm:t>
        <a:bodyPr/>
        <a:lstStyle/>
        <a:p>
          <a:r>
            <a:rPr lang="en-US" dirty="0"/>
            <a:t>Spearman Rank Correlation</a:t>
          </a:r>
        </a:p>
      </dgm:t>
    </dgm:pt>
    <dgm:pt modelId="{6EC309C1-E42A-43CB-A077-4737427B4D93}" type="parTrans" cxnId="{317FA227-BB09-4E1A-B9DC-64D6A66C1D31}">
      <dgm:prSet/>
      <dgm:spPr/>
      <dgm:t>
        <a:bodyPr/>
        <a:lstStyle/>
        <a:p>
          <a:endParaRPr lang="en-US"/>
        </a:p>
      </dgm:t>
    </dgm:pt>
    <dgm:pt modelId="{633CA9A8-EB96-4E4E-B441-1A93F8B9FA92}" type="sibTrans" cxnId="{317FA227-BB09-4E1A-B9DC-64D6A66C1D31}">
      <dgm:prSet/>
      <dgm:spPr/>
      <dgm:t>
        <a:bodyPr/>
        <a:lstStyle/>
        <a:p>
          <a:endParaRPr lang="en-US"/>
        </a:p>
      </dgm:t>
    </dgm:pt>
    <dgm:pt modelId="{09F92973-00E2-4B2A-A51C-68BA00F9DE0A}">
      <dgm:prSet phldrT="[Text]"/>
      <dgm:spPr>
        <a:solidFill>
          <a:schemeClr val="bg2">
            <a:lumMod val="75000"/>
          </a:schemeClr>
        </a:solidFill>
      </dgm:spPr>
      <dgm:t>
        <a:bodyPr/>
        <a:lstStyle/>
        <a:p>
          <a:r>
            <a:rPr lang="en-US" dirty="0"/>
            <a:t>Chi Squared test</a:t>
          </a:r>
        </a:p>
      </dgm:t>
    </dgm:pt>
    <dgm:pt modelId="{90200044-89FE-4479-94FB-0FB99C8F1EC2}" type="parTrans" cxnId="{9DD18164-A84E-4B18-9874-B734683CAC01}">
      <dgm:prSet/>
      <dgm:spPr/>
      <dgm:t>
        <a:bodyPr/>
        <a:lstStyle/>
        <a:p>
          <a:endParaRPr lang="en-US"/>
        </a:p>
      </dgm:t>
    </dgm:pt>
    <dgm:pt modelId="{AF20EEA9-A357-41A4-A61E-CDBAE22EDFC5}" type="sibTrans" cxnId="{9DD18164-A84E-4B18-9874-B734683CAC01}">
      <dgm:prSet/>
      <dgm:spPr/>
      <dgm:t>
        <a:bodyPr/>
        <a:lstStyle/>
        <a:p>
          <a:endParaRPr lang="en-US"/>
        </a:p>
      </dgm:t>
    </dgm:pt>
    <dgm:pt modelId="{EFBA3E03-0E60-434F-9CCB-AF9DF1D8AAC9}">
      <dgm:prSet phldrT="[Text]"/>
      <dgm:spPr>
        <a:solidFill>
          <a:schemeClr val="bg2">
            <a:lumMod val="75000"/>
          </a:schemeClr>
        </a:solidFill>
      </dgm:spPr>
      <dgm:t>
        <a:bodyPr/>
        <a:lstStyle/>
        <a:p>
          <a:r>
            <a:rPr lang="en-US" dirty="0"/>
            <a:t>Same</a:t>
          </a:r>
        </a:p>
      </dgm:t>
    </dgm:pt>
    <dgm:pt modelId="{F403204A-8BB4-4462-9B27-45FD09767627}" type="parTrans" cxnId="{21428980-FA79-452E-BE84-477BD0A070EC}">
      <dgm:prSet/>
      <dgm:spPr/>
      <dgm:t>
        <a:bodyPr/>
        <a:lstStyle/>
        <a:p>
          <a:endParaRPr lang="en-US"/>
        </a:p>
      </dgm:t>
    </dgm:pt>
    <dgm:pt modelId="{C90B1FC3-2EB3-49D3-8E11-650D358FD2C9}" type="sibTrans" cxnId="{21428980-FA79-452E-BE84-477BD0A070EC}">
      <dgm:prSet/>
      <dgm:spPr/>
      <dgm:t>
        <a:bodyPr/>
        <a:lstStyle/>
        <a:p>
          <a:endParaRPr lang="en-US"/>
        </a:p>
      </dgm:t>
    </dgm:pt>
    <dgm:pt modelId="{67B2AD52-9EBE-4FDB-92C8-EB1BE901F627}">
      <dgm:prSet phldrT="[Text]" custT="1"/>
      <dgm:spPr>
        <a:solidFill>
          <a:srgbClr val="33CCCC"/>
        </a:solidFill>
        <a:ln w="38100">
          <a:solidFill>
            <a:srgbClr val="C00000"/>
          </a:solidFill>
        </a:ln>
      </dgm:spPr>
      <dgm:t>
        <a:bodyPr/>
        <a:lstStyle/>
        <a:p>
          <a:r>
            <a:rPr lang="en-US" sz="1400" b="1" dirty="0"/>
            <a:t>Different</a:t>
          </a:r>
        </a:p>
      </dgm:t>
    </dgm:pt>
    <dgm:pt modelId="{03A5D9DA-1DDF-4B36-B528-9EB36FA50B11}" type="parTrans" cxnId="{5677C49F-E63E-497B-860D-6037212C7686}">
      <dgm:prSet/>
      <dgm:spPr/>
      <dgm:t>
        <a:bodyPr/>
        <a:lstStyle/>
        <a:p>
          <a:endParaRPr lang="en-US"/>
        </a:p>
      </dgm:t>
    </dgm:pt>
    <dgm:pt modelId="{6F4A46F4-78B7-4159-9F8F-7491E6CC1D19}" type="sibTrans" cxnId="{5677C49F-E63E-497B-860D-6037212C7686}">
      <dgm:prSet/>
      <dgm:spPr/>
      <dgm:t>
        <a:bodyPr/>
        <a:lstStyle/>
        <a:p>
          <a:endParaRPr lang="en-US"/>
        </a:p>
      </dgm:t>
    </dgm:pt>
    <dgm:pt modelId="{C06A7B22-963B-4305-BBC2-13FC1023FFDF}">
      <dgm:prSet phldrT="[Text]"/>
      <dgm:spPr>
        <a:solidFill>
          <a:schemeClr val="bg2">
            <a:lumMod val="75000"/>
          </a:schemeClr>
        </a:solidFill>
      </dgm:spPr>
      <dgm:t>
        <a:bodyPr/>
        <a:lstStyle/>
        <a:p>
          <a:r>
            <a:rPr lang="en-US" dirty="0"/>
            <a:t>Non-Parametric</a:t>
          </a:r>
        </a:p>
      </dgm:t>
    </dgm:pt>
    <dgm:pt modelId="{CAA71AAC-9F01-418E-846C-661C86DB7957}" type="parTrans" cxnId="{F74048A5-A3C9-4717-8999-69D8A29CED50}">
      <dgm:prSet/>
      <dgm:spPr/>
      <dgm:t>
        <a:bodyPr/>
        <a:lstStyle/>
        <a:p>
          <a:endParaRPr lang="en-US"/>
        </a:p>
      </dgm:t>
    </dgm:pt>
    <dgm:pt modelId="{EB60DAD8-7EAC-4BF0-8F5F-90E0B1552BF9}" type="sibTrans" cxnId="{F74048A5-A3C9-4717-8999-69D8A29CED50}">
      <dgm:prSet/>
      <dgm:spPr/>
      <dgm:t>
        <a:bodyPr/>
        <a:lstStyle/>
        <a:p>
          <a:endParaRPr lang="en-US"/>
        </a:p>
      </dgm:t>
    </dgm:pt>
    <dgm:pt modelId="{AC6405BB-CFF8-45BA-8634-15E5CA77818C}">
      <dgm:prSet phldrT="[Text]"/>
      <dgm:spPr>
        <a:solidFill>
          <a:schemeClr val="bg2">
            <a:lumMod val="75000"/>
          </a:schemeClr>
        </a:solidFill>
      </dgm:spPr>
      <dgm:t>
        <a:bodyPr/>
        <a:lstStyle/>
        <a:p>
          <a:r>
            <a:rPr lang="en-US" dirty="0"/>
            <a:t>Parametric</a:t>
          </a:r>
        </a:p>
      </dgm:t>
    </dgm:pt>
    <dgm:pt modelId="{9B838AFA-2A7E-4988-A241-D7ECA380070C}" type="parTrans" cxnId="{1FE497E7-F280-40C7-850D-61E8B94C7ED5}">
      <dgm:prSet/>
      <dgm:spPr/>
      <dgm:t>
        <a:bodyPr/>
        <a:lstStyle/>
        <a:p>
          <a:endParaRPr lang="en-US"/>
        </a:p>
      </dgm:t>
    </dgm:pt>
    <dgm:pt modelId="{E0D0193E-EE85-4A45-9D57-C019742ABF25}" type="sibTrans" cxnId="{1FE497E7-F280-40C7-850D-61E8B94C7ED5}">
      <dgm:prSet/>
      <dgm:spPr/>
      <dgm:t>
        <a:bodyPr/>
        <a:lstStyle/>
        <a:p>
          <a:endParaRPr lang="en-US"/>
        </a:p>
      </dgm:t>
    </dgm:pt>
    <dgm:pt modelId="{52AFCB8F-C704-4A25-9564-D1F5EC164237}">
      <dgm:prSet phldrT="[Text]"/>
      <dgm:spPr>
        <a:solidFill>
          <a:schemeClr val="bg2">
            <a:lumMod val="75000"/>
          </a:schemeClr>
        </a:solidFill>
      </dgm:spPr>
      <dgm:t>
        <a:bodyPr/>
        <a:lstStyle/>
        <a:p>
          <a:r>
            <a:rPr lang="en-US" dirty="0"/>
            <a:t>Paired t-test / repeated ANOVA</a:t>
          </a:r>
        </a:p>
      </dgm:t>
    </dgm:pt>
    <dgm:pt modelId="{AC94D651-B30A-45FE-AC5B-6A33AE9A0980}" type="parTrans" cxnId="{644BF848-7EFA-4CF9-AB78-2A234B8228DA}">
      <dgm:prSet/>
      <dgm:spPr/>
      <dgm:t>
        <a:bodyPr/>
        <a:lstStyle/>
        <a:p>
          <a:endParaRPr lang="en-US"/>
        </a:p>
      </dgm:t>
    </dgm:pt>
    <dgm:pt modelId="{90FADABC-06A6-4FCC-8B0F-B3CE93406614}" type="sibTrans" cxnId="{644BF848-7EFA-4CF9-AB78-2A234B8228DA}">
      <dgm:prSet/>
      <dgm:spPr/>
      <dgm:t>
        <a:bodyPr/>
        <a:lstStyle/>
        <a:p>
          <a:endParaRPr lang="en-US"/>
        </a:p>
      </dgm:t>
    </dgm:pt>
    <dgm:pt modelId="{43644040-8D6B-4F15-B672-B12808C1BC89}">
      <dgm:prSet phldrT="[Text]"/>
      <dgm:spPr>
        <a:solidFill>
          <a:schemeClr val="bg2">
            <a:lumMod val="75000"/>
          </a:schemeClr>
        </a:solidFill>
      </dgm:spPr>
      <dgm:t>
        <a:bodyPr/>
        <a:lstStyle/>
        <a:p>
          <a:r>
            <a:rPr lang="en-US" dirty="0"/>
            <a:t>Wilcoxon paired test</a:t>
          </a:r>
        </a:p>
      </dgm:t>
    </dgm:pt>
    <dgm:pt modelId="{87F921A4-D829-46B6-BA45-F3BE599286D2}" type="parTrans" cxnId="{203DE34E-24D8-4F8E-9443-C0B3CC402C15}">
      <dgm:prSet/>
      <dgm:spPr/>
      <dgm:t>
        <a:bodyPr/>
        <a:lstStyle/>
        <a:p>
          <a:endParaRPr lang="en-US"/>
        </a:p>
      </dgm:t>
    </dgm:pt>
    <dgm:pt modelId="{4134CCC4-BE1D-4B67-9883-68BD28531CAE}" type="sibTrans" cxnId="{203DE34E-24D8-4F8E-9443-C0B3CC402C15}">
      <dgm:prSet/>
      <dgm:spPr/>
      <dgm:t>
        <a:bodyPr/>
        <a:lstStyle/>
        <a:p>
          <a:endParaRPr lang="en-US"/>
        </a:p>
      </dgm:t>
    </dgm:pt>
    <dgm:pt modelId="{3A304C18-2304-43F0-9E8C-83513E7EB5F5}">
      <dgm:prSet phldrT="[Text]"/>
      <dgm:spPr>
        <a:solidFill>
          <a:schemeClr val="bg2">
            <a:lumMod val="75000"/>
          </a:schemeClr>
        </a:solidFill>
      </dgm:spPr>
      <dgm:t>
        <a:bodyPr/>
        <a:lstStyle/>
        <a:p>
          <a:r>
            <a:rPr lang="en-US" dirty="0"/>
            <a:t>Non-Parametric</a:t>
          </a:r>
        </a:p>
      </dgm:t>
    </dgm:pt>
    <dgm:pt modelId="{A48E0B51-3995-429F-993E-42AE2FF01C13}" type="parTrans" cxnId="{80AF3075-E0CB-4251-8AFD-525DC84455D5}">
      <dgm:prSet/>
      <dgm:spPr/>
      <dgm:t>
        <a:bodyPr/>
        <a:lstStyle/>
        <a:p>
          <a:endParaRPr lang="en-US"/>
        </a:p>
      </dgm:t>
    </dgm:pt>
    <dgm:pt modelId="{80F66338-8AC5-478D-BC47-F3405B5F8EE7}" type="sibTrans" cxnId="{80AF3075-E0CB-4251-8AFD-525DC84455D5}">
      <dgm:prSet/>
      <dgm:spPr/>
      <dgm:t>
        <a:bodyPr/>
        <a:lstStyle/>
        <a:p>
          <a:endParaRPr lang="en-US"/>
        </a:p>
      </dgm:t>
    </dgm:pt>
    <dgm:pt modelId="{8C2F10D1-E8D2-4B58-9AB7-707023371DE3}">
      <dgm:prSet phldrT="[Text]" custT="1"/>
      <dgm:spPr>
        <a:ln w="38100">
          <a:solidFill>
            <a:srgbClr val="C00000"/>
          </a:solidFill>
        </a:ln>
      </dgm:spPr>
      <dgm:t>
        <a:bodyPr/>
        <a:lstStyle/>
        <a:p>
          <a:r>
            <a:rPr lang="en-US" sz="1400" b="1" dirty="0"/>
            <a:t>Parametric</a:t>
          </a:r>
        </a:p>
      </dgm:t>
    </dgm:pt>
    <dgm:pt modelId="{792B939A-B364-416D-AA23-57722E7EE21F}" type="parTrans" cxnId="{0DED689E-35B0-4603-A86B-36C834A5416F}">
      <dgm:prSet/>
      <dgm:spPr/>
      <dgm:t>
        <a:bodyPr/>
        <a:lstStyle/>
        <a:p>
          <a:endParaRPr lang="en-US"/>
        </a:p>
      </dgm:t>
    </dgm:pt>
    <dgm:pt modelId="{A3420B97-8DC1-435C-BAEB-1D65E2C37736}" type="sibTrans" cxnId="{0DED689E-35B0-4603-A86B-36C834A5416F}">
      <dgm:prSet/>
      <dgm:spPr/>
      <dgm:t>
        <a:bodyPr/>
        <a:lstStyle/>
        <a:p>
          <a:endParaRPr lang="en-US"/>
        </a:p>
      </dgm:t>
    </dgm:pt>
    <dgm:pt modelId="{4F5799E1-6CF6-4551-8940-9399DD37A3E2}">
      <dgm:prSet phldrT="[Text]"/>
      <dgm:spPr>
        <a:solidFill>
          <a:schemeClr val="bg2">
            <a:lumMod val="75000"/>
          </a:schemeClr>
        </a:solidFill>
      </dgm:spPr>
      <dgm:t>
        <a:bodyPr/>
        <a:lstStyle/>
        <a:p>
          <a:r>
            <a:rPr lang="en-US" dirty="0"/>
            <a:t>Mann Whitney U test</a:t>
          </a:r>
        </a:p>
      </dgm:t>
    </dgm:pt>
    <dgm:pt modelId="{74706ABA-DB43-4BA7-A18A-5B650C1F1464}" type="parTrans" cxnId="{25E82216-673B-4D72-8559-5C395C5EC8FB}">
      <dgm:prSet/>
      <dgm:spPr/>
      <dgm:t>
        <a:bodyPr/>
        <a:lstStyle/>
        <a:p>
          <a:endParaRPr lang="en-US"/>
        </a:p>
      </dgm:t>
    </dgm:pt>
    <dgm:pt modelId="{9AEFA919-6B60-47EE-B0F8-C0423BDA96A8}" type="sibTrans" cxnId="{25E82216-673B-4D72-8559-5C395C5EC8FB}">
      <dgm:prSet/>
      <dgm:spPr/>
      <dgm:t>
        <a:bodyPr/>
        <a:lstStyle/>
        <a:p>
          <a:endParaRPr lang="en-US"/>
        </a:p>
      </dgm:t>
    </dgm:pt>
    <dgm:pt modelId="{FA35F08B-D7D6-404C-96FB-84E4CC6D86E4}">
      <dgm:prSet phldrT="[Text]" custT="1"/>
      <dgm:spPr>
        <a:ln w="28575">
          <a:solidFill>
            <a:srgbClr val="C00000"/>
          </a:solidFill>
        </a:ln>
      </dgm:spPr>
      <dgm:t>
        <a:bodyPr/>
        <a:lstStyle/>
        <a:p>
          <a:r>
            <a:rPr lang="en-US" sz="1300" b="1" dirty="0">
              <a:solidFill>
                <a:srgbClr val="640000"/>
              </a:solidFill>
            </a:rPr>
            <a:t>Student t-test</a:t>
          </a:r>
        </a:p>
        <a:p>
          <a:r>
            <a:rPr lang="en-US" sz="1000" dirty="0">
              <a:solidFill>
                <a:schemeClr val="bg1"/>
              </a:solidFill>
            </a:rPr>
            <a:t>ANOVA</a:t>
          </a:r>
        </a:p>
      </dgm:t>
    </dgm:pt>
    <dgm:pt modelId="{56D484CD-737A-4270-8CC5-768605E3493F}" type="sibTrans" cxnId="{86A39598-403F-47A5-AD43-3B7F0A675633}">
      <dgm:prSet/>
      <dgm:spPr/>
      <dgm:t>
        <a:bodyPr/>
        <a:lstStyle/>
        <a:p>
          <a:endParaRPr lang="en-US"/>
        </a:p>
      </dgm:t>
    </dgm:pt>
    <dgm:pt modelId="{838ABECB-A942-4664-934B-CBB5C159C4E2}" type="parTrans" cxnId="{86A39598-403F-47A5-AD43-3B7F0A675633}">
      <dgm:prSet/>
      <dgm:spPr/>
      <dgm:t>
        <a:bodyPr/>
        <a:lstStyle/>
        <a:p>
          <a:endParaRPr lang="en-US"/>
        </a:p>
      </dgm:t>
    </dgm:pt>
    <dgm:pt modelId="{B264111C-CA88-421A-831B-51E601AF36E8}" type="pres">
      <dgm:prSet presAssocID="{97825332-3314-4DAC-9093-A47A052CE2F2}" presName="diagram" presStyleCnt="0">
        <dgm:presLayoutVars>
          <dgm:chPref val="1"/>
          <dgm:dir/>
          <dgm:animOne val="branch"/>
          <dgm:animLvl val="lvl"/>
          <dgm:resizeHandles val="exact"/>
        </dgm:presLayoutVars>
      </dgm:prSet>
      <dgm:spPr/>
    </dgm:pt>
    <dgm:pt modelId="{458EDED2-41B4-4EBE-A3AF-D88ECB7F1FFE}" type="pres">
      <dgm:prSet presAssocID="{0BB1E1E9-1689-4A8D-A6CB-1E5C494421AA}" presName="root1" presStyleCnt="0"/>
      <dgm:spPr/>
    </dgm:pt>
    <dgm:pt modelId="{3D378826-539E-4C4B-AFBE-EC07EB2FD967}" type="pres">
      <dgm:prSet presAssocID="{0BB1E1E9-1689-4A8D-A6CB-1E5C494421AA}" presName="LevelOneTextNode" presStyleLbl="node0" presStyleIdx="0" presStyleCnt="1">
        <dgm:presLayoutVars>
          <dgm:chPref val="3"/>
        </dgm:presLayoutVars>
      </dgm:prSet>
      <dgm:spPr/>
    </dgm:pt>
    <dgm:pt modelId="{1E75C33C-8090-4404-9299-A2D29F5B1E3A}" type="pres">
      <dgm:prSet presAssocID="{0BB1E1E9-1689-4A8D-A6CB-1E5C494421AA}" presName="level2hierChild" presStyleCnt="0"/>
      <dgm:spPr/>
    </dgm:pt>
    <dgm:pt modelId="{7B4E7295-C3F4-4496-981D-69E34E2C8395}" type="pres">
      <dgm:prSet presAssocID="{2009069C-0111-4878-9630-9A6CE297163F}" presName="conn2-1" presStyleLbl="parChTrans1D2" presStyleIdx="0" presStyleCnt="3"/>
      <dgm:spPr/>
    </dgm:pt>
    <dgm:pt modelId="{6D6E6A53-CE5E-47A5-956B-C8CBC3EE249D}" type="pres">
      <dgm:prSet presAssocID="{2009069C-0111-4878-9630-9A6CE297163F}" presName="connTx" presStyleLbl="parChTrans1D2" presStyleIdx="0" presStyleCnt="3"/>
      <dgm:spPr/>
    </dgm:pt>
    <dgm:pt modelId="{95FA629F-FF87-4464-BDB1-E8A0FBD49C4B}" type="pres">
      <dgm:prSet presAssocID="{AFA8C80A-59E1-4B94-8B0A-5F20AE10E71B}" presName="root2" presStyleCnt="0"/>
      <dgm:spPr/>
    </dgm:pt>
    <dgm:pt modelId="{8505496C-4170-47C7-A385-4E5ADD804FEF}" type="pres">
      <dgm:prSet presAssocID="{AFA8C80A-59E1-4B94-8B0A-5F20AE10E71B}" presName="LevelTwoTextNode" presStyleLbl="node2" presStyleIdx="0" presStyleCnt="3">
        <dgm:presLayoutVars>
          <dgm:chPref val="3"/>
        </dgm:presLayoutVars>
      </dgm:prSet>
      <dgm:spPr/>
    </dgm:pt>
    <dgm:pt modelId="{12E31197-D8ED-4D0F-92B6-03B3B129A876}" type="pres">
      <dgm:prSet presAssocID="{AFA8C80A-59E1-4B94-8B0A-5F20AE10E71B}" presName="level3hierChild" presStyleCnt="0"/>
      <dgm:spPr/>
    </dgm:pt>
    <dgm:pt modelId="{64158AB7-BF8D-4FCE-BDE7-5346DE6F0403}" type="pres">
      <dgm:prSet presAssocID="{E5B1E2F5-EB1E-4682-A5F0-3687C1151068}" presName="conn2-1" presStyleLbl="parChTrans1D3" presStyleIdx="0" presStyleCnt="4"/>
      <dgm:spPr/>
    </dgm:pt>
    <dgm:pt modelId="{97F878E7-C796-4CA4-A4CA-222B080168C4}" type="pres">
      <dgm:prSet presAssocID="{E5B1E2F5-EB1E-4682-A5F0-3687C1151068}" presName="connTx" presStyleLbl="parChTrans1D3" presStyleIdx="0" presStyleCnt="4"/>
      <dgm:spPr/>
    </dgm:pt>
    <dgm:pt modelId="{AB042B2D-3B63-4AC7-AB11-E457CD7E32BD}" type="pres">
      <dgm:prSet presAssocID="{7DD9BA76-C142-4002-8F32-F67E88BC0174}" presName="root2" presStyleCnt="0"/>
      <dgm:spPr/>
    </dgm:pt>
    <dgm:pt modelId="{75B24FD5-DBDF-4AD9-9AA3-958AFB2AF88D}" type="pres">
      <dgm:prSet presAssocID="{7DD9BA76-C142-4002-8F32-F67E88BC0174}" presName="LevelTwoTextNode" presStyleLbl="node3" presStyleIdx="0" presStyleCnt="4">
        <dgm:presLayoutVars>
          <dgm:chPref val="3"/>
        </dgm:presLayoutVars>
      </dgm:prSet>
      <dgm:spPr/>
    </dgm:pt>
    <dgm:pt modelId="{6DB141A9-C1AC-4DD1-93F7-E648D7D4CE14}" type="pres">
      <dgm:prSet presAssocID="{7DD9BA76-C142-4002-8F32-F67E88BC0174}" presName="level3hierChild" presStyleCnt="0"/>
      <dgm:spPr/>
    </dgm:pt>
    <dgm:pt modelId="{20DE8700-D4D9-4A2B-914B-5BD1A4A01387}" type="pres">
      <dgm:prSet presAssocID="{59719596-0488-4CE7-8501-82C6CC869C75}" presName="conn2-1" presStyleLbl="parChTrans1D4" presStyleIdx="0" presStyleCnt="17"/>
      <dgm:spPr/>
    </dgm:pt>
    <dgm:pt modelId="{3E4B6659-FD00-4F8A-9C27-85744ADD7B5E}" type="pres">
      <dgm:prSet presAssocID="{59719596-0488-4CE7-8501-82C6CC869C75}" presName="connTx" presStyleLbl="parChTrans1D4" presStyleIdx="0" presStyleCnt="17"/>
      <dgm:spPr/>
    </dgm:pt>
    <dgm:pt modelId="{04E67F09-F921-4175-830A-09096E18BD27}" type="pres">
      <dgm:prSet presAssocID="{8381ACE6-6E90-4D3E-8FE6-E05D47ACEFDC}" presName="root2" presStyleCnt="0"/>
      <dgm:spPr/>
    </dgm:pt>
    <dgm:pt modelId="{0274E822-8A79-410B-A645-0702A26DA9CC}" type="pres">
      <dgm:prSet presAssocID="{8381ACE6-6E90-4D3E-8FE6-E05D47ACEFDC}" presName="LevelTwoTextNode" presStyleLbl="node4" presStyleIdx="0" presStyleCnt="17">
        <dgm:presLayoutVars>
          <dgm:chPref val="3"/>
        </dgm:presLayoutVars>
      </dgm:prSet>
      <dgm:spPr/>
    </dgm:pt>
    <dgm:pt modelId="{B7571F61-7523-4FCD-B056-4BD758B463C6}" type="pres">
      <dgm:prSet presAssocID="{8381ACE6-6E90-4D3E-8FE6-E05D47ACEFDC}" presName="level3hierChild" presStyleCnt="0"/>
      <dgm:spPr/>
    </dgm:pt>
    <dgm:pt modelId="{FF0F64F0-0C4E-434B-AC91-8843E8C6E512}" type="pres">
      <dgm:prSet presAssocID="{DBB810F2-063E-4E1E-8A2D-2EA306FD37B1}" presName="conn2-1" presStyleLbl="parChTrans1D4" presStyleIdx="1" presStyleCnt="17"/>
      <dgm:spPr/>
    </dgm:pt>
    <dgm:pt modelId="{A72BF718-95D2-4701-B796-3E481B6E357E}" type="pres">
      <dgm:prSet presAssocID="{DBB810F2-063E-4E1E-8A2D-2EA306FD37B1}" presName="connTx" presStyleLbl="parChTrans1D4" presStyleIdx="1" presStyleCnt="17"/>
      <dgm:spPr/>
    </dgm:pt>
    <dgm:pt modelId="{2854D834-58EE-4048-A615-06EBBFBF39F1}" type="pres">
      <dgm:prSet presAssocID="{94F0E709-1C84-4FAF-8143-00BC4073BA3F}" presName="root2" presStyleCnt="0"/>
      <dgm:spPr/>
    </dgm:pt>
    <dgm:pt modelId="{BD81D519-C378-4149-91E5-03B41A0F9C3C}" type="pres">
      <dgm:prSet presAssocID="{94F0E709-1C84-4FAF-8143-00BC4073BA3F}" presName="LevelTwoTextNode" presStyleLbl="node4" presStyleIdx="1" presStyleCnt="17">
        <dgm:presLayoutVars>
          <dgm:chPref val="3"/>
        </dgm:presLayoutVars>
      </dgm:prSet>
      <dgm:spPr/>
    </dgm:pt>
    <dgm:pt modelId="{CC8ABD70-204F-4B32-856B-1AE08C13935A}" type="pres">
      <dgm:prSet presAssocID="{94F0E709-1C84-4FAF-8143-00BC4073BA3F}" presName="level3hierChild" presStyleCnt="0"/>
      <dgm:spPr/>
    </dgm:pt>
    <dgm:pt modelId="{525E0DC8-B8D6-478B-A86A-B332066193D3}" type="pres">
      <dgm:prSet presAssocID="{D5061496-2017-4099-99F3-4744715B8441}" presName="conn2-1" presStyleLbl="parChTrans1D4" presStyleIdx="2" presStyleCnt="17"/>
      <dgm:spPr/>
    </dgm:pt>
    <dgm:pt modelId="{E93B878B-B550-4CFE-BDC5-F1E8A83167C1}" type="pres">
      <dgm:prSet presAssocID="{D5061496-2017-4099-99F3-4744715B8441}" presName="connTx" presStyleLbl="parChTrans1D4" presStyleIdx="2" presStyleCnt="17"/>
      <dgm:spPr/>
    </dgm:pt>
    <dgm:pt modelId="{0B38A814-3153-4B81-8D21-CF6DC0930CB4}" type="pres">
      <dgm:prSet presAssocID="{2F0FCD4E-02C6-4323-83A8-443C1C4286C7}" presName="root2" presStyleCnt="0"/>
      <dgm:spPr/>
    </dgm:pt>
    <dgm:pt modelId="{EBF1973A-7620-4AC2-82CC-056168FADEC3}" type="pres">
      <dgm:prSet presAssocID="{2F0FCD4E-02C6-4323-83A8-443C1C4286C7}" presName="LevelTwoTextNode" presStyleLbl="node4" presStyleIdx="2" presStyleCnt="17">
        <dgm:presLayoutVars>
          <dgm:chPref val="3"/>
        </dgm:presLayoutVars>
      </dgm:prSet>
      <dgm:spPr/>
    </dgm:pt>
    <dgm:pt modelId="{EBFF9DB5-2AD1-44B8-9E88-965D77FF0FB7}" type="pres">
      <dgm:prSet presAssocID="{2F0FCD4E-02C6-4323-83A8-443C1C4286C7}" presName="level3hierChild" presStyleCnt="0"/>
      <dgm:spPr/>
    </dgm:pt>
    <dgm:pt modelId="{6BA74CBB-DC7C-47A9-BF0C-D16B1F6A41F6}" type="pres">
      <dgm:prSet presAssocID="{75209BFF-488D-454B-B183-1F46D7815B1E}" presName="conn2-1" presStyleLbl="parChTrans1D4" presStyleIdx="3" presStyleCnt="17"/>
      <dgm:spPr/>
    </dgm:pt>
    <dgm:pt modelId="{DB2AE5FF-C16A-42D7-82E3-3245AB8FF419}" type="pres">
      <dgm:prSet presAssocID="{75209BFF-488D-454B-B183-1F46D7815B1E}" presName="connTx" presStyleLbl="parChTrans1D4" presStyleIdx="3" presStyleCnt="17"/>
      <dgm:spPr/>
    </dgm:pt>
    <dgm:pt modelId="{3BF6D9B4-976A-43F5-BD9E-6DD27427F458}" type="pres">
      <dgm:prSet presAssocID="{EA27948A-174B-4E2E-BBC6-830EBF9EF2F5}" presName="root2" presStyleCnt="0"/>
      <dgm:spPr/>
    </dgm:pt>
    <dgm:pt modelId="{ACD2E7C6-9C4D-41F5-A6E9-AF461E7375DE}" type="pres">
      <dgm:prSet presAssocID="{EA27948A-174B-4E2E-BBC6-830EBF9EF2F5}" presName="LevelTwoTextNode" presStyleLbl="node4" presStyleIdx="3" presStyleCnt="17">
        <dgm:presLayoutVars>
          <dgm:chPref val="3"/>
        </dgm:presLayoutVars>
      </dgm:prSet>
      <dgm:spPr/>
    </dgm:pt>
    <dgm:pt modelId="{268F3A70-07AF-48EE-A013-57B3128A5450}" type="pres">
      <dgm:prSet presAssocID="{EA27948A-174B-4E2E-BBC6-830EBF9EF2F5}" presName="level3hierChild" presStyleCnt="0"/>
      <dgm:spPr/>
    </dgm:pt>
    <dgm:pt modelId="{3D7203E2-E68D-4D42-AE33-CD383835F9EE}" type="pres">
      <dgm:prSet presAssocID="{F403204A-8BB4-4462-9B27-45FD09767627}" presName="conn2-1" presStyleLbl="parChTrans1D4" presStyleIdx="4" presStyleCnt="17"/>
      <dgm:spPr/>
    </dgm:pt>
    <dgm:pt modelId="{0F40D7C9-5D6E-4BFB-A683-1BBBC35AB890}" type="pres">
      <dgm:prSet presAssocID="{F403204A-8BB4-4462-9B27-45FD09767627}" presName="connTx" presStyleLbl="parChTrans1D4" presStyleIdx="4" presStyleCnt="17"/>
      <dgm:spPr/>
    </dgm:pt>
    <dgm:pt modelId="{349385B2-1B01-465A-A3ED-A81020452E0E}" type="pres">
      <dgm:prSet presAssocID="{EFBA3E03-0E60-434F-9CCB-AF9DF1D8AAC9}" presName="root2" presStyleCnt="0"/>
      <dgm:spPr/>
    </dgm:pt>
    <dgm:pt modelId="{994F53A1-58A4-41A5-B7CB-07B0478FD051}" type="pres">
      <dgm:prSet presAssocID="{EFBA3E03-0E60-434F-9CCB-AF9DF1D8AAC9}" presName="LevelTwoTextNode" presStyleLbl="node4" presStyleIdx="4" presStyleCnt="17">
        <dgm:presLayoutVars>
          <dgm:chPref val="3"/>
        </dgm:presLayoutVars>
      </dgm:prSet>
      <dgm:spPr/>
    </dgm:pt>
    <dgm:pt modelId="{0EA20704-E988-4C7B-B625-C0F1197E81D2}" type="pres">
      <dgm:prSet presAssocID="{EFBA3E03-0E60-434F-9CCB-AF9DF1D8AAC9}" presName="level3hierChild" presStyleCnt="0"/>
      <dgm:spPr/>
    </dgm:pt>
    <dgm:pt modelId="{28F4A55F-720D-480F-BC11-7E92572708E4}" type="pres">
      <dgm:prSet presAssocID="{CAA71AAC-9F01-418E-846C-661C86DB7957}" presName="conn2-1" presStyleLbl="parChTrans1D4" presStyleIdx="5" presStyleCnt="17"/>
      <dgm:spPr/>
    </dgm:pt>
    <dgm:pt modelId="{926F02DB-E0E7-4A65-B4F0-8A106CDAC82A}" type="pres">
      <dgm:prSet presAssocID="{CAA71AAC-9F01-418E-846C-661C86DB7957}" presName="connTx" presStyleLbl="parChTrans1D4" presStyleIdx="5" presStyleCnt="17"/>
      <dgm:spPr/>
    </dgm:pt>
    <dgm:pt modelId="{2FCA345E-44F0-4202-9291-29A5F949F41E}" type="pres">
      <dgm:prSet presAssocID="{C06A7B22-963B-4305-BBC2-13FC1023FFDF}" presName="root2" presStyleCnt="0"/>
      <dgm:spPr/>
    </dgm:pt>
    <dgm:pt modelId="{65B70BF5-EE08-4730-A74F-EFB1607C258A}" type="pres">
      <dgm:prSet presAssocID="{C06A7B22-963B-4305-BBC2-13FC1023FFDF}" presName="LevelTwoTextNode" presStyleLbl="node4" presStyleIdx="5" presStyleCnt="17">
        <dgm:presLayoutVars>
          <dgm:chPref val="3"/>
        </dgm:presLayoutVars>
      </dgm:prSet>
      <dgm:spPr/>
    </dgm:pt>
    <dgm:pt modelId="{1869AFFC-1AC5-476A-87F5-3149EB0A6299}" type="pres">
      <dgm:prSet presAssocID="{C06A7B22-963B-4305-BBC2-13FC1023FFDF}" presName="level3hierChild" presStyleCnt="0"/>
      <dgm:spPr/>
    </dgm:pt>
    <dgm:pt modelId="{50A451E9-48FC-494E-9E4A-BF0996A3BA86}" type="pres">
      <dgm:prSet presAssocID="{87F921A4-D829-46B6-BA45-F3BE599286D2}" presName="conn2-1" presStyleLbl="parChTrans1D4" presStyleIdx="6" presStyleCnt="17"/>
      <dgm:spPr/>
    </dgm:pt>
    <dgm:pt modelId="{A4BD17B7-9345-44FB-A246-3C1A3821DB1C}" type="pres">
      <dgm:prSet presAssocID="{87F921A4-D829-46B6-BA45-F3BE599286D2}" presName="connTx" presStyleLbl="parChTrans1D4" presStyleIdx="6" presStyleCnt="17"/>
      <dgm:spPr/>
    </dgm:pt>
    <dgm:pt modelId="{A97E4CB1-CEFB-4305-9384-2A8A060C2972}" type="pres">
      <dgm:prSet presAssocID="{43644040-8D6B-4F15-B672-B12808C1BC89}" presName="root2" presStyleCnt="0"/>
      <dgm:spPr/>
    </dgm:pt>
    <dgm:pt modelId="{D0519117-3BB2-4FFC-82AD-588D646308AA}" type="pres">
      <dgm:prSet presAssocID="{43644040-8D6B-4F15-B672-B12808C1BC89}" presName="LevelTwoTextNode" presStyleLbl="node4" presStyleIdx="6" presStyleCnt="17">
        <dgm:presLayoutVars>
          <dgm:chPref val="3"/>
        </dgm:presLayoutVars>
      </dgm:prSet>
      <dgm:spPr/>
    </dgm:pt>
    <dgm:pt modelId="{67F35B7D-E38C-405C-B255-E7C893574399}" type="pres">
      <dgm:prSet presAssocID="{43644040-8D6B-4F15-B672-B12808C1BC89}" presName="level3hierChild" presStyleCnt="0"/>
      <dgm:spPr/>
    </dgm:pt>
    <dgm:pt modelId="{1C122A83-6E19-49DF-B639-1225EAF46898}" type="pres">
      <dgm:prSet presAssocID="{9B838AFA-2A7E-4988-A241-D7ECA380070C}" presName="conn2-1" presStyleLbl="parChTrans1D4" presStyleIdx="7" presStyleCnt="17"/>
      <dgm:spPr/>
    </dgm:pt>
    <dgm:pt modelId="{E1D10052-5BA6-4E19-9334-0718F4D81EC9}" type="pres">
      <dgm:prSet presAssocID="{9B838AFA-2A7E-4988-A241-D7ECA380070C}" presName="connTx" presStyleLbl="parChTrans1D4" presStyleIdx="7" presStyleCnt="17"/>
      <dgm:spPr/>
    </dgm:pt>
    <dgm:pt modelId="{A8CDC8C4-50F7-4819-A35E-06EA3E099089}" type="pres">
      <dgm:prSet presAssocID="{AC6405BB-CFF8-45BA-8634-15E5CA77818C}" presName="root2" presStyleCnt="0"/>
      <dgm:spPr/>
    </dgm:pt>
    <dgm:pt modelId="{0621292E-3288-472A-8CD8-14E25E16FC8C}" type="pres">
      <dgm:prSet presAssocID="{AC6405BB-CFF8-45BA-8634-15E5CA77818C}" presName="LevelTwoTextNode" presStyleLbl="node4" presStyleIdx="7" presStyleCnt="17">
        <dgm:presLayoutVars>
          <dgm:chPref val="3"/>
        </dgm:presLayoutVars>
      </dgm:prSet>
      <dgm:spPr/>
    </dgm:pt>
    <dgm:pt modelId="{9B017505-FF2E-4A64-9C8B-B6F4527CFDEB}" type="pres">
      <dgm:prSet presAssocID="{AC6405BB-CFF8-45BA-8634-15E5CA77818C}" presName="level3hierChild" presStyleCnt="0"/>
      <dgm:spPr/>
    </dgm:pt>
    <dgm:pt modelId="{98F48B5E-B5A8-48F8-B685-B1B631B9D48D}" type="pres">
      <dgm:prSet presAssocID="{AC94D651-B30A-45FE-AC5B-6A33AE9A0980}" presName="conn2-1" presStyleLbl="parChTrans1D4" presStyleIdx="8" presStyleCnt="17"/>
      <dgm:spPr/>
    </dgm:pt>
    <dgm:pt modelId="{3A28F6D8-6191-47A4-A311-A65D010FC023}" type="pres">
      <dgm:prSet presAssocID="{AC94D651-B30A-45FE-AC5B-6A33AE9A0980}" presName="connTx" presStyleLbl="parChTrans1D4" presStyleIdx="8" presStyleCnt="17"/>
      <dgm:spPr/>
    </dgm:pt>
    <dgm:pt modelId="{9B70817F-EBDB-45A6-9952-B198B28E3199}" type="pres">
      <dgm:prSet presAssocID="{52AFCB8F-C704-4A25-9564-D1F5EC164237}" presName="root2" presStyleCnt="0"/>
      <dgm:spPr/>
    </dgm:pt>
    <dgm:pt modelId="{61026BEE-94C6-496B-8C6E-6E3C993959E5}" type="pres">
      <dgm:prSet presAssocID="{52AFCB8F-C704-4A25-9564-D1F5EC164237}" presName="LevelTwoTextNode" presStyleLbl="node4" presStyleIdx="8" presStyleCnt="17">
        <dgm:presLayoutVars>
          <dgm:chPref val="3"/>
        </dgm:presLayoutVars>
      </dgm:prSet>
      <dgm:spPr/>
    </dgm:pt>
    <dgm:pt modelId="{CBD7F916-CD9B-427C-BFE3-25EE8A3E68CB}" type="pres">
      <dgm:prSet presAssocID="{52AFCB8F-C704-4A25-9564-D1F5EC164237}" presName="level3hierChild" presStyleCnt="0"/>
      <dgm:spPr/>
    </dgm:pt>
    <dgm:pt modelId="{053BD340-F701-4914-BCA7-F76CBC88B54F}" type="pres">
      <dgm:prSet presAssocID="{03A5D9DA-1DDF-4B36-B528-9EB36FA50B11}" presName="conn2-1" presStyleLbl="parChTrans1D4" presStyleIdx="9" presStyleCnt="17"/>
      <dgm:spPr/>
    </dgm:pt>
    <dgm:pt modelId="{894EFFA0-C846-40C4-9084-1DFCF207A928}" type="pres">
      <dgm:prSet presAssocID="{03A5D9DA-1DDF-4B36-B528-9EB36FA50B11}" presName="connTx" presStyleLbl="parChTrans1D4" presStyleIdx="9" presStyleCnt="17"/>
      <dgm:spPr/>
    </dgm:pt>
    <dgm:pt modelId="{C2834B0C-8991-4DA5-BEF0-8D0B20AF394C}" type="pres">
      <dgm:prSet presAssocID="{67B2AD52-9EBE-4FDB-92C8-EB1BE901F627}" presName="root2" presStyleCnt="0"/>
      <dgm:spPr/>
    </dgm:pt>
    <dgm:pt modelId="{D649F03B-0D64-47EA-9DF7-85CA1E19F440}" type="pres">
      <dgm:prSet presAssocID="{67B2AD52-9EBE-4FDB-92C8-EB1BE901F627}" presName="LevelTwoTextNode" presStyleLbl="node4" presStyleIdx="9" presStyleCnt="17">
        <dgm:presLayoutVars>
          <dgm:chPref val="3"/>
        </dgm:presLayoutVars>
      </dgm:prSet>
      <dgm:spPr/>
    </dgm:pt>
    <dgm:pt modelId="{AF92C11C-8A14-43A6-8C5C-7A0BF249288B}" type="pres">
      <dgm:prSet presAssocID="{67B2AD52-9EBE-4FDB-92C8-EB1BE901F627}" presName="level3hierChild" presStyleCnt="0"/>
      <dgm:spPr/>
    </dgm:pt>
    <dgm:pt modelId="{E3153A1E-C870-4B82-A148-207310F4DF48}" type="pres">
      <dgm:prSet presAssocID="{A48E0B51-3995-429F-993E-42AE2FF01C13}" presName="conn2-1" presStyleLbl="parChTrans1D4" presStyleIdx="10" presStyleCnt="17"/>
      <dgm:spPr/>
    </dgm:pt>
    <dgm:pt modelId="{04F477D9-8EDD-40C6-960D-94E65C2F90B2}" type="pres">
      <dgm:prSet presAssocID="{A48E0B51-3995-429F-993E-42AE2FF01C13}" presName="connTx" presStyleLbl="parChTrans1D4" presStyleIdx="10" presStyleCnt="17"/>
      <dgm:spPr/>
    </dgm:pt>
    <dgm:pt modelId="{F2CA5F94-8DEE-47A6-9BD5-9964AA2235A1}" type="pres">
      <dgm:prSet presAssocID="{3A304C18-2304-43F0-9E8C-83513E7EB5F5}" presName="root2" presStyleCnt="0"/>
      <dgm:spPr/>
    </dgm:pt>
    <dgm:pt modelId="{433EF746-222C-459D-B698-7358587B3ECC}" type="pres">
      <dgm:prSet presAssocID="{3A304C18-2304-43F0-9E8C-83513E7EB5F5}" presName="LevelTwoTextNode" presStyleLbl="node4" presStyleIdx="10" presStyleCnt="17">
        <dgm:presLayoutVars>
          <dgm:chPref val="3"/>
        </dgm:presLayoutVars>
      </dgm:prSet>
      <dgm:spPr/>
    </dgm:pt>
    <dgm:pt modelId="{83DB8673-9451-4BD6-A068-F18556CC7939}" type="pres">
      <dgm:prSet presAssocID="{3A304C18-2304-43F0-9E8C-83513E7EB5F5}" presName="level3hierChild" presStyleCnt="0"/>
      <dgm:spPr/>
    </dgm:pt>
    <dgm:pt modelId="{417D247F-DA7E-426D-98D2-934DE6C3D271}" type="pres">
      <dgm:prSet presAssocID="{74706ABA-DB43-4BA7-A18A-5B650C1F1464}" presName="conn2-1" presStyleLbl="parChTrans1D4" presStyleIdx="11" presStyleCnt="17"/>
      <dgm:spPr/>
    </dgm:pt>
    <dgm:pt modelId="{60F01B37-782F-4DA6-A435-5E758D1DEA49}" type="pres">
      <dgm:prSet presAssocID="{74706ABA-DB43-4BA7-A18A-5B650C1F1464}" presName="connTx" presStyleLbl="parChTrans1D4" presStyleIdx="11" presStyleCnt="17"/>
      <dgm:spPr/>
    </dgm:pt>
    <dgm:pt modelId="{E9175780-8294-4737-AA48-3705324F77FE}" type="pres">
      <dgm:prSet presAssocID="{4F5799E1-6CF6-4551-8940-9399DD37A3E2}" presName="root2" presStyleCnt="0"/>
      <dgm:spPr/>
    </dgm:pt>
    <dgm:pt modelId="{7D3F00EB-A021-4430-B2CA-9FCBCCFFC865}" type="pres">
      <dgm:prSet presAssocID="{4F5799E1-6CF6-4551-8940-9399DD37A3E2}" presName="LevelTwoTextNode" presStyleLbl="node4" presStyleIdx="11" presStyleCnt="17">
        <dgm:presLayoutVars>
          <dgm:chPref val="3"/>
        </dgm:presLayoutVars>
      </dgm:prSet>
      <dgm:spPr/>
    </dgm:pt>
    <dgm:pt modelId="{B71F4B96-C865-4852-AB3C-3F5A7BC2B84F}" type="pres">
      <dgm:prSet presAssocID="{4F5799E1-6CF6-4551-8940-9399DD37A3E2}" presName="level3hierChild" presStyleCnt="0"/>
      <dgm:spPr/>
    </dgm:pt>
    <dgm:pt modelId="{7BB28933-AC39-4486-9D02-A3D313A6E48A}" type="pres">
      <dgm:prSet presAssocID="{792B939A-B364-416D-AA23-57722E7EE21F}" presName="conn2-1" presStyleLbl="parChTrans1D4" presStyleIdx="12" presStyleCnt="17"/>
      <dgm:spPr/>
    </dgm:pt>
    <dgm:pt modelId="{584D1FFD-D1C6-4A3F-9FAC-1F25E33FF96D}" type="pres">
      <dgm:prSet presAssocID="{792B939A-B364-416D-AA23-57722E7EE21F}" presName="connTx" presStyleLbl="parChTrans1D4" presStyleIdx="12" presStyleCnt="17"/>
      <dgm:spPr/>
    </dgm:pt>
    <dgm:pt modelId="{69066F38-8AB5-403E-BB30-D8593B89968D}" type="pres">
      <dgm:prSet presAssocID="{8C2F10D1-E8D2-4B58-9AB7-707023371DE3}" presName="root2" presStyleCnt="0"/>
      <dgm:spPr/>
    </dgm:pt>
    <dgm:pt modelId="{D5C203B5-CD50-4876-9BEB-0B76B521414E}" type="pres">
      <dgm:prSet presAssocID="{8C2F10D1-E8D2-4B58-9AB7-707023371DE3}" presName="LevelTwoTextNode" presStyleLbl="node4" presStyleIdx="12" presStyleCnt="17">
        <dgm:presLayoutVars>
          <dgm:chPref val="3"/>
        </dgm:presLayoutVars>
      </dgm:prSet>
      <dgm:spPr/>
    </dgm:pt>
    <dgm:pt modelId="{8F85B2E9-74F3-4EAD-BD34-1C14AD860BF6}" type="pres">
      <dgm:prSet presAssocID="{8C2F10D1-E8D2-4B58-9AB7-707023371DE3}" presName="level3hierChild" presStyleCnt="0"/>
      <dgm:spPr/>
    </dgm:pt>
    <dgm:pt modelId="{E5087350-E0D6-4E7C-A91E-AAA4E08C662A}" type="pres">
      <dgm:prSet presAssocID="{838ABECB-A942-4664-934B-CBB5C159C4E2}" presName="conn2-1" presStyleLbl="parChTrans1D4" presStyleIdx="13" presStyleCnt="17"/>
      <dgm:spPr/>
    </dgm:pt>
    <dgm:pt modelId="{55A9D9EA-D3B4-4AFE-ADFB-8274F48F3900}" type="pres">
      <dgm:prSet presAssocID="{838ABECB-A942-4664-934B-CBB5C159C4E2}" presName="connTx" presStyleLbl="parChTrans1D4" presStyleIdx="13" presStyleCnt="17"/>
      <dgm:spPr/>
    </dgm:pt>
    <dgm:pt modelId="{849BA03B-96DA-4815-9513-C664AD2FDF3C}" type="pres">
      <dgm:prSet presAssocID="{FA35F08B-D7D6-404C-96FB-84E4CC6D86E4}" presName="root2" presStyleCnt="0"/>
      <dgm:spPr/>
    </dgm:pt>
    <dgm:pt modelId="{9405F8D3-F12D-4E89-A1D3-677EDB691973}" type="pres">
      <dgm:prSet presAssocID="{FA35F08B-D7D6-404C-96FB-84E4CC6D86E4}" presName="LevelTwoTextNode" presStyleLbl="node4" presStyleIdx="13" presStyleCnt="17" custLinFactNeighborY="0">
        <dgm:presLayoutVars>
          <dgm:chPref val="3"/>
        </dgm:presLayoutVars>
      </dgm:prSet>
      <dgm:spPr/>
    </dgm:pt>
    <dgm:pt modelId="{F25C6C4F-5C38-410B-B382-CC8AD633DED8}" type="pres">
      <dgm:prSet presAssocID="{FA35F08B-D7D6-404C-96FB-84E4CC6D86E4}" presName="level3hierChild" presStyleCnt="0"/>
      <dgm:spPr/>
    </dgm:pt>
    <dgm:pt modelId="{1A89FBEB-61AA-499F-89AC-E885E9AD26C5}" type="pres">
      <dgm:prSet presAssocID="{9ABA6840-02CD-4658-899E-E3256D1083C8}" presName="conn2-1" presStyleLbl="parChTrans1D2" presStyleIdx="1" presStyleCnt="3"/>
      <dgm:spPr/>
    </dgm:pt>
    <dgm:pt modelId="{882B4129-F161-450E-A58D-B1BE2D3FBBA4}" type="pres">
      <dgm:prSet presAssocID="{9ABA6840-02CD-4658-899E-E3256D1083C8}" presName="connTx" presStyleLbl="parChTrans1D2" presStyleIdx="1" presStyleCnt="3"/>
      <dgm:spPr/>
    </dgm:pt>
    <dgm:pt modelId="{06E73D03-EA67-42DF-B3B8-6BD99E111006}" type="pres">
      <dgm:prSet presAssocID="{4073CC7D-EAFE-453E-B759-1AFE2CFBB32A}" presName="root2" presStyleCnt="0"/>
      <dgm:spPr/>
    </dgm:pt>
    <dgm:pt modelId="{1B3BC38E-D0C6-4EB5-8BD0-6B8DCCE8C9A2}" type="pres">
      <dgm:prSet presAssocID="{4073CC7D-EAFE-453E-B759-1AFE2CFBB32A}" presName="LevelTwoTextNode" presStyleLbl="node2" presStyleIdx="1" presStyleCnt="3">
        <dgm:presLayoutVars>
          <dgm:chPref val="3"/>
        </dgm:presLayoutVars>
      </dgm:prSet>
      <dgm:spPr/>
    </dgm:pt>
    <dgm:pt modelId="{9DA34394-AB0D-4A6D-9E0B-86D8CBED9B8A}" type="pres">
      <dgm:prSet presAssocID="{4073CC7D-EAFE-453E-B759-1AFE2CFBB32A}" presName="level3hierChild" presStyleCnt="0"/>
      <dgm:spPr/>
    </dgm:pt>
    <dgm:pt modelId="{48B0D5C8-43CD-4D75-9888-CCE64D884E19}" type="pres">
      <dgm:prSet presAssocID="{95B4FD42-CF73-4CE0-8310-80A38E332A38}" presName="conn2-1" presStyleLbl="parChTrans1D3" presStyleIdx="1" presStyleCnt="4"/>
      <dgm:spPr/>
    </dgm:pt>
    <dgm:pt modelId="{B9175954-A2A7-42F1-87BE-18CA95F632D9}" type="pres">
      <dgm:prSet presAssocID="{95B4FD42-CF73-4CE0-8310-80A38E332A38}" presName="connTx" presStyleLbl="parChTrans1D3" presStyleIdx="1" presStyleCnt="4"/>
      <dgm:spPr/>
    </dgm:pt>
    <dgm:pt modelId="{8BB56EC0-0498-4181-B17D-140C0D8E1339}" type="pres">
      <dgm:prSet presAssocID="{BBDF6D51-552D-46E2-BE5F-2D6EDC46DD02}" presName="root2" presStyleCnt="0"/>
      <dgm:spPr/>
    </dgm:pt>
    <dgm:pt modelId="{3191E64E-DEAC-4E99-81E0-BE71478AA829}" type="pres">
      <dgm:prSet presAssocID="{BBDF6D51-552D-46E2-BE5F-2D6EDC46DD02}" presName="LevelTwoTextNode" presStyleLbl="node3" presStyleIdx="1" presStyleCnt="4" custLinFactNeighborY="8670">
        <dgm:presLayoutVars>
          <dgm:chPref val="3"/>
        </dgm:presLayoutVars>
      </dgm:prSet>
      <dgm:spPr/>
    </dgm:pt>
    <dgm:pt modelId="{49B3A39D-8F2A-4C3E-99E8-3820301479C4}" type="pres">
      <dgm:prSet presAssocID="{BBDF6D51-552D-46E2-BE5F-2D6EDC46DD02}" presName="level3hierChild" presStyleCnt="0"/>
      <dgm:spPr/>
    </dgm:pt>
    <dgm:pt modelId="{564A4CF5-C0FE-4143-AF86-B3D71EB54815}" type="pres">
      <dgm:prSet presAssocID="{46B69369-A855-4146-A946-7376BF353939}" presName="conn2-1" presStyleLbl="parChTrans1D4" presStyleIdx="14" presStyleCnt="17"/>
      <dgm:spPr/>
    </dgm:pt>
    <dgm:pt modelId="{E8FEF352-C9E2-4967-8F57-7B798F705D9C}" type="pres">
      <dgm:prSet presAssocID="{46B69369-A855-4146-A946-7376BF353939}" presName="connTx" presStyleLbl="parChTrans1D4" presStyleIdx="14" presStyleCnt="17"/>
      <dgm:spPr/>
    </dgm:pt>
    <dgm:pt modelId="{B4820D31-2370-4487-AF68-7055D724FDFB}" type="pres">
      <dgm:prSet presAssocID="{60FCC5E2-3161-4165-8CB7-0DACBD181364}" presName="root2" presStyleCnt="0"/>
      <dgm:spPr/>
    </dgm:pt>
    <dgm:pt modelId="{AF12B50A-A172-46CD-991A-00294B07BE0B}" type="pres">
      <dgm:prSet presAssocID="{60FCC5E2-3161-4165-8CB7-0DACBD181364}" presName="LevelTwoTextNode" presStyleLbl="node4" presStyleIdx="14" presStyleCnt="17">
        <dgm:presLayoutVars>
          <dgm:chPref val="3"/>
        </dgm:presLayoutVars>
      </dgm:prSet>
      <dgm:spPr/>
    </dgm:pt>
    <dgm:pt modelId="{B1508E02-13D5-4C66-89B7-A7E1CDCC4A10}" type="pres">
      <dgm:prSet presAssocID="{60FCC5E2-3161-4165-8CB7-0DACBD181364}" presName="level3hierChild" presStyleCnt="0"/>
      <dgm:spPr/>
    </dgm:pt>
    <dgm:pt modelId="{F4E3B2F7-2989-465E-9958-B1124AA11E74}" type="pres">
      <dgm:prSet presAssocID="{9F704B26-A034-4B4E-8CF5-9D2D218118A0}" presName="conn2-1" presStyleLbl="parChTrans1D3" presStyleIdx="2" presStyleCnt="4"/>
      <dgm:spPr/>
    </dgm:pt>
    <dgm:pt modelId="{30A9FE97-E72D-4A84-8BFD-9919C63E3FA5}" type="pres">
      <dgm:prSet presAssocID="{9F704B26-A034-4B4E-8CF5-9D2D218118A0}" presName="connTx" presStyleLbl="parChTrans1D3" presStyleIdx="2" presStyleCnt="4"/>
      <dgm:spPr/>
    </dgm:pt>
    <dgm:pt modelId="{74AE740A-943E-4508-BCB6-CF2A433B9D8B}" type="pres">
      <dgm:prSet presAssocID="{99952C17-ABA8-414F-827A-ED6E19AEFCE5}" presName="root2" presStyleCnt="0"/>
      <dgm:spPr/>
    </dgm:pt>
    <dgm:pt modelId="{D4091F8B-456D-4171-BB4B-2C586525E07E}" type="pres">
      <dgm:prSet presAssocID="{99952C17-ABA8-414F-827A-ED6E19AEFCE5}" presName="LevelTwoTextNode" presStyleLbl="node3" presStyleIdx="2" presStyleCnt="4">
        <dgm:presLayoutVars>
          <dgm:chPref val="3"/>
        </dgm:presLayoutVars>
      </dgm:prSet>
      <dgm:spPr/>
    </dgm:pt>
    <dgm:pt modelId="{E19366B5-E966-483C-BDB9-1B3298E08A7D}" type="pres">
      <dgm:prSet presAssocID="{99952C17-ABA8-414F-827A-ED6E19AEFCE5}" presName="level3hierChild" presStyleCnt="0"/>
      <dgm:spPr/>
    </dgm:pt>
    <dgm:pt modelId="{7ACBC935-3B26-4C11-AE56-95A466DB4A04}" type="pres">
      <dgm:prSet presAssocID="{6EC309C1-E42A-43CB-A077-4737427B4D93}" presName="conn2-1" presStyleLbl="parChTrans1D4" presStyleIdx="15" presStyleCnt="17"/>
      <dgm:spPr/>
    </dgm:pt>
    <dgm:pt modelId="{5FA8B1F0-B46D-4A13-8856-8D0A76AC8B74}" type="pres">
      <dgm:prSet presAssocID="{6EC309C1-E42A-43CB-A077-4737427B4D93}" presName="connTx" presStyleLbl="parChTrans1D4" presStyleIdx="15" presStyleCnt="17"/>
      <dgm:spPr/>
    </dgm:pt>
    <dgm:pt modelId="{4225EACB-03CA-41E3-9389-DC5DD654157D}" type="pres">
      <dgm:prSet presAssocID="{A83C071F-71AB-4990-8ABC-42874B11763B}" presName="root2" presStyleCnt="0"/>
      <dgm:spPr/>
    </dgm:pt>
    <dgm:pt modelId="{9610B6D1-83EC-48BE-ADD4-F4E1EA2B8FE4}" type="pres">
      <dgm:prSet presAssocID="{A83C071F-71AB-4990-8ABC-42874B11763B}" presName="LevelTwoTextNode" presStyleLbl="node4" presStyleIdx="15" presStyleCnt="17">
        <dgm:presLayoutVars>
          <dgm:chPref val="3"/>
        </dgm:presLayoutVars>
      </dgm:prSet>
      <dgm:spPr/>
    </dgm:pt>
    <dgm:pt modelId="{77E1E235-1137-4426-9EE9-835620F37AE2}" type="pres">
      <dgm:prSet presAssocID="{A83C071F-71AB-4990-8ABC-42874B11763B}" presName="level3hierChild" presStyleCnt="0"/>
      <dgm:spPr/>
    </dgm:pt>
    <dgm:pt modelId="{E1CB2CED-8A40-4DD3-AD7E-B6FBEDD9347D}" type="pres">
      <dgm:prSet presAssocID="{B455BD16-49EA-43E9-8677-C4B03298D665}" presName="conn2-1" presStyleLbl="parChTrans1D2" presStyleIdx="2" presStyleCnt="3"/>
      <dgm:spPr/>
    </dgm:pt>
    <dgm:pt modelId="{D52D8C7A-D645-4523-AE9C-DD6A5B5591A4}" type="pres">
      <dgm:prSet presAssocID="{B455BD16-49EA-43E9-8677-C4B03298D665}" presName="connTx" presStyleLbl="parChTrans1D2" presStyleIdx="2" presStyleCnt="3"/>
      <dgm:spPr/>
    </dgm:pt>
    <dgm:pt modelId="{1745B15F-4128-4105-8917-B2F1CFC65376}" type="pres">
      <dgm:prSet presAssocID="{B0EFB4D5-1ABA-4DFB-993A-DBAA52EE0B6E}" presName="root2" presStyleCnt="0"/>
      <dgm:spPr/>
    </dgm:pt>
    <dgm:pt modelId="{3541DAD4-8D6D-4ADB-9E23-9EFF8168A65F}" type="pres">
      <dgm:prSet presAssocID="{B0EFB4D5-1ABA-4DFB-993A-DBAA52EE0B6E}" presName="LevelTwoTextNode" presStyleLbl="node2" presStyleIdx="2" presStyleCnt="3">
        <dgm:presLayoutVars>
          <dgm:chPref val="3"/>
        </dgm:presLayoutVars>
      </dgm:prSet>
      <dgm:spPr/>
    </dgm:pt>
    <dgm:pt modelId="{D846F2DC-C969-460D-B02E-CDF741498E8A}" type="pres">
      <dgm:prSet presAssocID="{B0EFB4D5-1ABA-4DFB-993A-DBAA52EE0B6E}" presName="level3hierChild" presStyleCnt="0"/>
      <dgm:spPr/>
    </dgm:pt>
    <dgm:pt modelId="{7C929FA7-8C5D-41B0-B84F-4EB6D2BAF271}" type="pres">
      <dgm:prSet presAssocID="{A6B0E27B-0284-491B-9C4A-0B9808D038EE}" presName="conn2-1" presStyleLbl="parChTrans1D3" presStyleIdx="3" presStyleCnt="4"/>
      <dgm:spPr/>
    </dgm:pt>
    <dgm:pt modelId="{1226D108-FE8B-4837-9F05-9A01704CA271}" type="pres">
      <dgm:prSet presAssocID="{A6B0E27B-0284-491B-9C4A-0B9808D038EE}" presName="connTx" presStyleLbl="parChTrans1D3" presStyleIdx="3" presStyleCnt="4"/>
      <dgm:spPr/>
    </dgm:pt>
    <dgm:pt modelId="{855F81F2-ED32-477A-8BD6-B962854A2510}" type="pres">
      <dgm:prSet presAssocID="{1B7BD59C-550E-46CE-A260-436DE9145E99}" presName="root2" presStyleCnt="0"/>
      <dgm:spPr/>
    </dgm:pt>
    <dgm:pt modelId="{56629CEE-1AAE-4AF6-A165-EFDC5F4BC571}" type="pres">
      <dgm:prSet presAssocID="{1B7BD59C-550E-46CE-A260-436DE9145E99}" presName="LevelTwoTextNode" presStyleLbl="node3" presStyleIdx="3" presStyleCnt="4">
        <dgm:presLayoutVars>
          <dgm:chPref val="3"/>
        </dgm:presLayoutVars>
      </dgm:prSet>
      <dgm:spPr/>
    </dgm:pt>
    <dgm:pt modelId="{1F0CBA8E-72CD-4376-9AFF-A1D187B9ED70}" type="pres">
      <dgm:prSet presAssocID="{1B7BD59C-550E-46CE-A260-436DE9145E99}" presName="level3hierChild" presStyleCnt="0"/>
      <dgm:spPr/>
    </dgm:pt>
    <dgm:pt modelId="{32DF5DCC-E02A-438C-A110-3BD94D3A5863}" type="pres">
      <dgm:prSet presAssocID="{90200044-89FE-4479-94FB-0FB99C8F1EC2}" presName="conn2-1" presStyleLbl="parChTrans1D4" presStyleIdx="16" presStyleCnt="17"/>
      <dgm:spPr/>
    </dgm:pt>
    <dgm:pt modelId="{BD1E0F14-C2EB-4836-9CE1-D8775BB1B03A}" type="pres">
      <dgm:prSet presAssocID="{90200044-89FE-4479-94FB-0FB99C8F1EC2}" presName="connTx" presStyleLbl="parChTrans1D4" presStyleIdx="16" presStyleCnt="17"/>
      <dgm:spPr/>
    </dgm:pt>
    <dgm:pt modelId="{D5BD88DE-5BC0-4807-BE63-438735126CEF}" type="pres">
      <dgm:prSet presAssocID="{09F92973-00E2-4B2A-A51C-68BA00F9DE0A}" presName="root2" presStyleCnt="0"/>
      <dgm:spPr/>
    </dgm:pt>
    <dgm:pt modelId="{2351728D-9A8B-44A4-BF9E-35195D701DCB}" type="pres">
      <dgm:prSet presAssocID="{09F92973-00E2-4B2A-A51C-68BA00F9DE0A}" presName="LevelTwoTextNode" presStyleLbl="node4" presStyleIdx="16" presStyleCnt="17">
        <dgm:presLayoutVars>
          <dgm:chPref val="3"/>
        </dgm:presLayoutVars>
      </dgm:prSet>
      <dgm:spPr/>
    </dgm:pt>
    <dgm:pt modelId="{E8126480-475E-47F3-9FC4-3C703AE5CE90}" type="pres">
      <dgm:prSet presAssocID="{09F92973-00E2-4B2A-A51C-68BA00F9DE0A}" presName="level3hierChild" presStyleCnt="0"/>
      <dgm:spPr/>
    </dgm:pt>
  </dgm:ptLst>
  <dgm:cxnLst>
    <dgm:cxn modelId="{E0DFB30D-6007-4E04-A40D-7714E0431678}" type="presOf" srcId="{74706ABA-DB43-4BA7-A18A-5B650C1F1464}" destId="{417D247F-DA7E-426D-98D2-934DE6C3D271}" srcOrd="0" destOrd="0" presId="urn:microsoft.com/office/officeart/2005/8/layout/hierarchy2"/>
    <dgm:cxn modelId="{2AE0EE0E-7109-42EB-A0AC-43BC822B3D1D}" type="presOf" srcId="{2009069C-0111-4878-9630-9A6CE297163F}" destId="{6D6E6A53-CE5E-47A5-956B-C8CBC3EE249D}" srcOrd="1" destOrd="0" presId="urn:microsoft.com/office/officeart/2005/8/layout/hierarchy2"/>
    <dgm:cxn modelId="{660DDC11-427C-46E9-BDBD-B8ECEC86A77B}" type="presOf" srcId="{FA35F08B-D7D6-404C-96FB-84E4CC6D86E4}" destId="{9405F8D3-F12D-4E89-A1D3-677EDB691973}" srcOrd="0" destOrd="0" presId="urn:microsoft.com/office/officeart/2005/8/layout/hierarchy2"/>
    <dgm:cxn modelId="{25E82216-673B-4D72-8559-5C395C5EC8FB}" srcId="{3A304C18-2304-43F0-9E8C-83513E7EB5F5}" destId="{4F5799E1-6CF6-4551-8940-9399DD37A3E2}" srcOrd="0" destOrd="0" parTransId="{74706ABA-DB43-4BA7-A18A-5B650C1F1464}" sibTransId="{9AEFA919-6B60-47EE-B0F8-C0423BDA96A8}"/>
    <dgm:cxn modelId="{5A04AD1A-8976-46A8-8963-D741C41D49D8}" type="presOf" srcId="{95B4FD42-CF73-4CE0-8310-80A38E332A38}" destId="{B9175954-A2A7-42F1-87BE-18CA95F632D9}" srcOrd="1" destOrd="0" presId="urn:microsoft.com/office/officeart/2005/8/layout/hierarchy2"/>
    <dgm:cxn modelId="{0D60C61B-5B9C-41E7-B7E3-564E7A0F7C7A}" type="presOf" srcId="{52AFCB8F-C704-4A25-9564-D1F5EC164237}" destId="{61026BEE-94C6-496B-8C6E-6E3C993959E5}" srcOrd="0" destOrd="0" presId="urn:microsoft.com/office/officeart/2005/8/layout/hierarchy2"/>
    <dgm:cxn modelId="{C80BB61D-0B4F-426E-8935-9064D72E744F}" type="presOf" srcId="{6EC309C1-E42A-43CB-A077-4737427B4D93}" destId="{7ACBC935-3B26-4C11-AE56-95A466DB4A04}" srcOrd="0" destOrd="0" presId="urn:microsoft.com/office/officeart/2005/8/layout/hierarchy2"/>
    <dgm:cxn modelId="{77D64521-D91A-40A7-8EA3-BAA564869C6B}" type="presOf" srcId="{AC94D651-B30A-45FE-AC5B-6A33AE9A0980}" destId="{98F48B5E-B5A8-48F8-B685-B1B631B9D48D}" srcOrd="0" destOrd="0" presId="urn:microsoft.com/office/officeart/2005/8/layout/hierarchy2"/>
    <dgm:cxn modelId="{F5FDB924-E580-4FA1-8C1A-2D67EACAA6DE}" type="presOf" srcId="{4F5799E1-6CF6-4551-8940-9399DD37A3E2}" destId="{7D3F00EB-A021-4430-B2CA-9FCBCCFFC865}" srcOrd="0" destOrd="0" presId="urn:microsoft.com/office/officeart/2005/8/layout/hierarchy2"/>
    <dgm:cxn modelId="{317FA227-BB09-4E1A-B9DC-64D6A66C1D31}" srcId="{99952C17-ABA8-414F-827A-ED6E19AEFCE5}" destId="{A83C071F-71AB-4990-8ABC-42874B11763B}" srcOrd="0" destOrd="0" parTransId="{6EC309C1-E42A-43CB-A077-4737427B4D93}" sibTransId="{633CA9A8-EB96-4E4E-B441-1A93F8B9FA92}"/>
    <dgm:cxn modelId="{0EF95228-B837-4EC1-86A7-AB69484CB12E}" type="presOf" srcId="{838ABECB-A942-4664-934B-CBB5C159C4E2}" destId="{55A9D9EA-D3B4-4AFE-ADFB-8274F48F3900}" srcOrd="1" destOrd="0" presId="urn:microsoft.com/office/officeart/2005/8/layout/hierarchy2"/>
    <dgm:cxn modelId="{B1323129-CC2B-40DA-B714-74F457572463}" type="presOf" srcId="{09F92973-00E2-4B2A-A51C-68BA00F9DE0A}" destId="{2351728D-9A8B-44A4-BF9E-35195D701DCB}" srcOrd="0" destOrd="0" presId="urn:microsoft.com/office/officeart/2005/8/layout/hierarchy2"/>
    <dgm:cxn modelId="{299AE12B-7EF8-4772-95F1-287231175CEE}" type="presOf" srcId="{AFA8C80A-59E1-4B94-8B0A-5F20AE10E71B}" destId="{8505496C-4170-47C7-A385-4E5ADD804FEF}" srcOrd="0" destOrd="0" presId="urn:microsoft.com/office/officeart/2005/8/layout/hierarchy2"/>
    <dgm:cxn modelId="{F672482F-F224-43FF-9C73-18ECE6AE2144}" type="presOf" srcId="{A48E0B51-3995-429F-993E-42AE2FF01C13}" destId="{E3153A1E-C870-4B82-A148-207310F4DF48}" srcOrd="0" destOrd="0" presId="urn:microsoft.com/office/officeart/2005/8/layout/hierarchy2"/>
    <dgm:cxn modelId="{8ACDC131-70C5-4260-9461-310FA3019C73}" type="presOf" srcId="{B455BD16-49EA-43E9-8677-C4B03298D665}" destId="{E1CB2CED-8A40-4DD3-AD7E-B6FBEDD9347D}" srcOrd="0" destOrd="0" presId="urn:microsoft.com/office/officeart/2005/8/layout/hierarchy2"/>
    <dgm:cxn modelId="{008CFE33-C482-4607-B759-466CBF6E4742}" type="presOf" srcId="{0BB1E1E9-1689-4A8D-A6CB-1E5C494421AA}" destId="{3D378826-539E-4C4B-AFBE-EC07EB2FD967}" srcOrd="0" destOrd="0" presId="urn:microsoft.com/office/officeart/2005/8/layout/hierarchy2"/>
    <dgm:cxn modelId="{8D27EA36-8176-4409-893F-0FED4377C706}" type="presOf" srcId="{E5B1E2F5-EB1E-4682-A5F0-3687C1151068}" destId="{97F878E7-C796-4CA4-A4CA-222B080168C4}" srcOrd="1" destOrd="0" presId="urn:microsoft.com/office/officeart/2005/8/layout/hierarchy2"/>
    <dgm:cxn modelId="{8214E438-9292-4B6B-919C-0B5ED895E6CA}" type="presOf" srcId="{B455BD16-49EA-43E9-8677-C4B03298D665}" destId="{D52D8C7A-D645-4523-AE9C-DD6A5B5591A4}" srcOrd="1" destOrd="0" presId="urn:microsoft.com/office/officeart/2005/8/layout/hierarchy2"/>
    <dgm:cxn modelId="{602B8F3A-C5E4-47BC-9383-C59A3C353334}" srcId="{8381ACE6-6E90-4D3E-8FE6-E05D47ACEFDC}" destId="{94F0E709-1C84-4FAF-8143-00BC4073BA3F}" srcOrd="0" destOrd="0" parTransId="{DBB810F2-063E-4E1E-8A2D-2EA306FD37B1}" sibTransId="{BBD36290-E075-4831-A052-F95C7F22EEF3}"/>
    <dgm:cxn modelId="{538AA93C-0771-473A-B415-7ACC5D6A55AE}" type="presOf" srcId="{A6B0E27B-0284-491B-9C4A-0B9808D038EE}" destId="{7C929FA7-8C5D-41B0-B84F-4EB6D2BAF271}" srcOrd="0" destOrd="0" presId="urn:microsoft.com/office/officeart/2005/8/layout/hierarchy2"/>
    <dgm:cxn modelId="{4A32B53E-9854-4A3B-BD90-0EF239909081}" type="presOf" srcId="{90200044-89FE-4479-94FB-0FB99C8F1EC2}" destId="{32DF5DCC-E02A-438C-A110-3BD94D3A5863}" srcOrd="0" destOrd="0" presId="urn:microsoft.com/office/officeart/2005/8/layout/hierarchy2"/>
    <dgm:cxn modelId="{DFEFE63E-2ECF-4E10-A9A8-F81AFB02DCE4}" type="presOf" srcId="{CAA71AAC-9F01-418E-846C-661C86DB7957}" destId="{926F02DB-E0E7-4A65-B4F0-8A106CDAC82A}" srcOrd="1" destOrd="0" presId="urn:microsoft.com/office/officeart/2005/8/layout/hierarchy2"/>
    <dgm:cxn modelId="{C1C01B5B-8108-412B-BDE1-1E23A8FD9F51}" type="presOf" srcId="{838ABECB-A942-4664-934B-CBB5C159C4E2}" destId="{E5087350-E0D6-4E7C-A91E-AAA4E08C662A}" srcOrd="0" destOrd="0" presId="urn:microsoft.com/office/officeart/2005/8/layout/hierarchy2"/>
    <dgm:cxn modelId="{F794F95F-6827-42A2-83AD-6171C18B4491}" srcId="{97825332-3314-4DAC-9093-A47A052CE2F2}" destId="{0BB1E1E9-1689-4A8D-A6CB-1E5C494421AA}" srcOrd="0" destOrd="0" parTransId="{6B3A494A-037F-45F3-AA9F-29AD85E7806E}" sibTransId="{460507D9-99E1-4270-9D7F-B4E3B774DFB3}"/>
    <dgm:cxn modelId="{A57BD661-1501-43D1-9479-96744D5866A2}" type="presOf" srcId="{B0EFB4D5-1ABA-4DFB-993A-DBAA52EE0B6E}" destId="{3541DAD4-8D6D-4ADB-9E23-9EFF8168A65F}" srcOrd="0" destOrd="0" presId="urn:microsoft.com/office/officeart/2005/8/layout/hierarchy2"/>
    <dgm:cxn modelId="{6F8F6742-6A1E-4708-B8DE-F3B2A8842D3F}" type="presOf" srcId="{90200044-89FE-4479-94FB-0FB99C8F1EC2}" destId="{BD1E0F14-C2EB-4836-9CE1-D8775BB1B03A}" srcOrd="1" destOrd="0" presId="urn:microsoft.com/office/officeart/2005/8/layout/hierarchy2"/>
    <dgm:cxn modelId="{9DD18164-A84E-4B18-9874-B734683CAC01}" srcId="{1B7BD59C-550E-46CE-A260-436DE9145E99}" destId="{09F92973-00E2-4B2A-A51C-68BA00F9DE0A}" srcOrd="0" destOrd="0" parTransId="{90200044-89FE-4479-94FB-0FB99C8F1EC2}" sibTransId="{AF20EEA9-A357-41A4-A61E-CDBAE22EDFC5}"/>
    <dgm:cxn modelId="{70272245-A31B-4447-AFFE-6DA4F9754308}" type="presOf" srcId="{97825332-3314-4DAC-9093-A47A052CE2F2}" destId="{B264111C-CA88-421A-831B-51E601AF36E8}" srcOrd="0" destOrd="0" presId="urn:microsoft.com/office/officeart/2005/8/layout/hierarchy2"/>
    <dgm:cxn modelId="{F86E9147-2662-412F-B4A8-5F74ABBA5F2E}" type="presOf" srcId="{4073CC7D-EAFE-453E-B759-1AFE2CFBB32A}" destId="{1B3BC38E-D0C6-4EB5-8BD0-6B8DCCE8C9A2}" srcOrd="0" destOrd="0" presId="urn:microsoft.com/office/officeart/2005/8/layout/hierarchy2"/>
    <dgm:cxn modelId="{6B0AD347-EAD9-4AC3-9898-5293B56C4C17}" type="presOf" srcId="{C06A7B22-963B-4305-BBC2-13FC1023FFDF}" destId="{65B70BF5-EE08-4730-A74F-EFB1607C258A}" srcOrd="0" destOrd="0" presId="urn:microsoft.com/office/officeart/2005/8/layout/hierarchy2"/>
    <dgm:cxn modelId="{635CC748-B00A-4ADB-8AE3-18CD4AA7A5AB}" type="presOf" srcId="{E5B1E2F5-EB1E-4682-A5F0-3687C1151068}" destId="{64158AB7-BF8D-4FCE-BDE7-5346DE6F0403}" srcOrd="0" destOrd="0" presId="urn:microsoft.com/office/officeart/2005/8/layout/hierarchy2"/>
    <dgm:cxn modelId="{644BF848-7EFA-4CF9-AB78-2A234B8228DA}" srcId="{AC6405BB-CFF8-45BA-8634-15E5CA77818C}" destId="{52AFCB8F-C704-4A25-9564-D1F5EC164237}" srcOrd="0" destOrd="0" parTransId="{AC94D651-B30A-45FE-AC5B-6A33AE9A0980}" sibTransId="{90FADABC-06A6-4FCC-8B0F-B3CE93406614}"/>
    <dgm:cxn modelId="{5B28DE6C-3A10-4F17-87DD-F45C3533F16C}" type="presOf" srcId="{1B7BD59C-550E-46CE-A260-436DE9145E99}" destId="{56629CEE-1AAE-4AF6-A165-EFDC5F4BC571}" srcOrd="0" destOrd="0" presId="urn:microsoft.com/office/officeart/2005/8/layout/hierarchy2"/>
    <dgm:cxn modelId="{276F9B4E-2D9F-40EB-B141-8205044ADEFD}" type="presOf" srcId="{9B838AFA-2A7E-4988-A241-D7ECA380070C}" destId="{1C122A83-6E19-49DF-B639-1225EAF46898}" srcOrd="0" destOrd="0" presId="urn:microsoft.com/office/officeart/2005/8/layout/hierarchy2"/>
    <dgm:cxn modelId="{AAD0BB4E-FDFB-4411-B08F-DF47EA9ADD47}" type="presOf" srcId="{F403204A-8BB4-4462-9B27-45FD09767627}" destId="{3D7203E2-E68D-4D42-AE33-CD383835F9EE}" srcOrd="0" destOrd="0" presId="urn:microsoft.com/office/officeart/2005/8/layout/hierarchy2"/>
    <dgm:cxn modelId="{15F4D56E-FAF3-429C-A2F5-451E405DBE94}" srcId="{AFA8C80A-59E1-4B94-8B0A-5F20AE10E71B}" destId="{7DD9BA76-C142-4002-8F32-F67E88BC0174}" srcOrd="0" destOrd="0" parTransId="{E5B1E2F5-EB1E-4682-A5F0-3687C1151068}" sibTransId="{6E80A81A-EC6F-4E61-B51E-94832DA7FBAB}"/>
    <dgm:cxn modelId="{203DE34E-24D8-4F8E-9443-C0B3CC402C15}" srcId="{C06A7B22-963B-4305-BBC2-13FC1023FFDF}" destId="{43644040-8D6B-4F15-B672-B12808C1BC89}" srcOrd="0" destOrd="0" parTransId="{87F921A4-D829-46B6-BA45-F3BE599286D2}" sibTransId="{4134CCC4-BE1D-4B67-9883-68BD28531CAE}"/>
    <dgm:cxn modelId="{5EBA206F-73EA-4BDB-9C71-939E0AE6C6AC}" srcId="{7DD9BA76-C142-4002-8F32-F67E88BC0174}" destId="{8381ACE6-6E90-4D3E-8FE6-E05D47ACEFDC}" srcOrd="0" destOrd="0" parTransId="{59719596-0488-4CE7-8501-82C6CC869C75}" sibTransId="{45BF54DA-0C41-42F0-A81B-28A3E2CAB1A0}"/>
    <dgm:cxn modelId="{A6F21150-7F9A-4378-87E9-2817304AF0D1}" type="presOf" srcId="{59719596-0488-4CE7-8501-82C6CC869C75}" destId="{20DE8700-D4D9-4A2B-914B-5BD1A4A01387}" srcOrd="0" destOrd="0" presId="urn:microsoft.com/office/officeart/2005/8/layout/hierarchy2"/>
    <dgm:cxn modelId="{0AD4A352-D077-44CF-8B30-1F6C55C40265}" srcId="{0BB1E1E9-1689-4A8D-A6CB-1E5C494421AA}" destId="{4073CC7D-EAFE-453E-B759-1AFE2CFBB32A}" srcOrd="1" destOrd="0" parTransId="{9ABA6840-02CD-4658-899E-E3256D1083C8}" sibTransId="{8B2EE541-8311-4D85-9F09-B10D0D42C833}"/>
    <dgm:cxn modelId="{D966EE53-D698-4C52-8260-276610A9C586}" type="presOf" srcId="{59719596-0488-4CE7-8501-82C6CC869C75}" destId="{3E4B6659-FD00-4F8A-9C27-85744ADD7B5E}" srcOrd="1" destOrd="0" presId="urn:microsoft.com/office/officeart/2005/8/layout/hierarchy2"/>
    <dgm:cxn modelId="{80AF3075-E0CB-4251-8AFD-525DC84455D5}" srcId="{67B2AD52-9EBE-4FDB-92C8-EB1BE901F627}" destId="{3A304C18-2304-43F0-9E8C-83513E7EB5F5}" srcOrd="0" destOrd="0" parTransId="{A48E0B51-3995-429F-993E-42AE2FF01C13}" sibTransId="{80F66338-8AC5-478D-BC47-F3405B5F8EE7}"/>
    <dgm:cxn modelId="{50AB527A-682F-447F-82E1-63381B00442E}" type="presOf" srcId="{87F921A4-D829-46B6-BA45-F3BE599286D2}" destId="{A4BD17B7-9345-44FB-A246-3C1A3821DB1C}" srcOrd="1" destOrd="0" presId="urn:microsoft.com/office/officeart/2005/8/layout/hierarchy2"/>
    <dgm:cxn modelId="{572A607C-551E-4176-8074-2BC57E8B54BF}" type="presOf" srcId="{9F704B26-A034-4B4E-8CF5-9D2D218118A0}" destId="{30A9FE97-E72D-4A84-8BFD-9919C63E3FA5}" srcOrd="1" destOrd="0" presId="urn:microsoft.com/office/officeart/2005/8/layout/hierarchy2"/>
    <dgm:cxn modelId="{07ADEA7C-35B0-42E0-A1D5-233FF3F9FF3B}" type="presOf" srcId="{95B4FD42-CF73-4CE0-8310-80A38E332A38}" destId="{48B0D5C8-43CD-4D75-9888-CCE64D884E19}" srcOrd="0" destOrd="0" presId="urn:microsoft.com/office/officeart/2005/8/layout/hierarchy2"/>
    <dgm:cxn modelId="{0685547D-63C0-4CFF-97E5-6CAC29B12CEC}" type="presOf" srcId="{CAA71AAC-9F01-418E-846C-661C86DB7957}" destId="{28F4A55F-720D-480F-BC11-7E92572708E4}" srcOrd="0" destOrd="0" presId="urn:microsoft.com/office/officeart/2005/8/layout/hierarchy2"/>
    <dgm:cxn modelId="{1B95127E-937E-4584-A2B4-77282D1B44FA}" type="presOf" srcId="{6EC309C1-E42A-43CB-A077-4737427B4D93}" destId="{5FA8B1F0-B46D-4A13-8856-8D0A76AC8B74}" srcOrd="1" destOrd="0" presId="urn:microsoft.com/office/officeart/2005/8/layout/hierarchy2"/>
    <dgm:cxn modelId="{F2EB4C7F-FB62-4D30-8436-A404A4BC0617}" type="presOf" srcId="{46B69369-A855-4146-A946-7376BF353939}" destId="{E8FEF352-C9E2-4967-8F57-7B798F705D9C}" srcOrd="1" destOrd="0" presId="urn:microsoft.com/office/officeart/2005/8/layout/hierarchy2"/>
    <dgm:cxn modelId="{21428980-FA79-452E-BE84-477BD0A070EC}" srcId="{EA27948A-174B-4E2E-BBC6-830EBF9EF2F5}" destId="{EFBA3E03-0E60-434F-9CCB-AF9DF1D8AAC9}" srcOrd="0" destOrd="0" parTransId="{F403204A-8BB4-4462-9B27-45FD09767627}" sibTransId="{C90B1FC3-2EB3-49D3-8E11-650D358FD2C9}"/>
    <dgm:cxn modelId="{3906F586-9A27-4013-AAE0-3CB7C1362517}" srcId="{BBDF6D51-552D-46E2-BE5F-2D6EDC46DD02}" destId="{60FCC5E2-3161-4165-8CB7-0DACBD181364}" srcOrd="0" destOrd="0" parTransId="{46B69369-A855-4146-A946-7376BF353939}" sibTransId="{5FC9CAFD-600D-494E-BF5D-451C08AF0BA2}"/>
    <dgm:cxn modelId="{E7053D87-89F2-49BE-A264-6F8797CDFE38}" srcId="{4073CC7D-EAFE-453E-B759-1AFE2CFBB32A}" destId="{BBDF6D51-552D-46E2-BE5F-2D6EDC46DD02}" srcOrd="0" destOrd="0" parTransId="{95B4FD42-CF73-4CE0-8310-80A38E332A38}" sibTransId="{DBF1043A-9DB8-4643-9EA0-6848B45BCBB3}"/>
    <dgm:cxn modelId="{B768B08A-119E-4E06-B58E-BC577A611031}" type="presOf" srcId="{AC94D651-B30A-45FE-AC5B-6A33AE9A0980}" destId="{3A28F6D8-6191-47A4-A311-A65D010FC023}" srcOrd="1" destOrd="0" presId="urn:microsoft.com/office/officeart/2005/8/layout/hierarchy2"/>
    <dgm:cxn modelId="{8DDD248C-25FC-420C-A203-2494CCE6FF9B}" type="presOf" srcId="{2F0FCD4E-02C6-4323-83A8-443C1C4286C7}" destId="{EBF1973A-7620-4AC2-82CC-056168FADEC3}" srcOrd="0" destOrd="0" presId="urn:microsoft.com/office/officeart/2005/8/layout/hierarchy2"/>
    <dgm:cxn modelId="{856D448C-2ACA-43A1-9371-9672F5C0019C}" type="presOf" srcId="{60FCC5E2-3161-4165-8CB7-0DACBD181364}" destId="{AF12B50A-A172-46CD-991A-00294B07BE0B}" srcOrd="0" destOrd="0" presId="urn:microsoft.com/office/officeart/2005/8/layout/hierarchy2"/>
    <dgm:cxn modelId="{C642BD8D-A54C-403C-B631-9276D4C6FFC6}" type="presOf" srcId="{792B939A-B364-416D-AA23-57722E7EE21F}" destId="{7BB28933-AC39-4486-9D02-A3D313A6E48A}" srcOrd="0" destOrd="0" presId="urn:microsoft.com/office/officeart/2005/8/layout/hierarchy2"/>
    <dgm:cxn modelId="{63890B8E-A7B0-4F49-988A-6B4487EC29E9}" type="presOf" srcId="{75209BFF-488D-454B-B183-1F46D7815B1E}" destId="{6BA74CBB-DC7C-47A9-BF0C-D16B1F6A41F6}" srcOrd="0" destOrd="0" presId="urn:microsoft.com/office/officeart/2005/8/layout/hierarchy2"/>
    <dgm:cxn modelId="{EBAB608E-3C07-44BA-9F06-1522BF18CEF2}" type="presOf" srcId="{A83C071F-71AB-4990-8ABC-42874B11763B}" destId="{9610B6D1-83EC-48BE-ADD4-F4E1EA2B8FE4}" srcOrd="0" destOrd="0" presId="urn:microsoft.com/office/officeart/2005/8/layout/hierarchy2"/>
    <dgm:cxn modelId="{6AD6478F-3BB0-4B45-BAC5-4D9A35EB0205}" type="presOf" srcId="{DBB810F2-063E-4E1E-8A2D-2EA306FD37B1}" destId="{FF0F64F0-0C4E-434B-AC91-8843E8C6E512}" srcOrd="0" destOrd="0" presId="urn:microsoft.com/office/officeart/2005/8/layout/hierarchy2"/>
    <dgm:cxn modelId="{A76B0092-5BA0-4DB6-A174-05A99F1467CA}" type="presOf" srcId="{03A5D9DA-1DDF-4B36-B528-9EB36FA50B11}" destId="{053BD340-F701-4914-BCA7-F76CBC88B54F}" srcOrd="0" destOrd="0" presId="urn:microsoft.com/office/officeart/2005/8/layout/hierarchy2"/>
    <dgm:cxn modelId="{86A39598-403F-47A5-AD43-3B7F0A675633}" srcId="{8C2F10D1-E8D2-4B58-9AB7-707023371DE3}" destId="{FA35F08B-D7D6-404C-96FB-84E4CC6D86E4}" srcOrd="0" destOrd="0" parTransId="{838ABECB-A942-4664-934B-CBB5C159C4E2}" sibTransId="{56D484CD-737A-4270-8CC5-768605E3493F}"/>
    <dgm:cxn modelId="{621ED69C-D871-49EF-B1A4-F853A9A6B358}" type="presOf" srcId="{74706ABA-DB43-4BA7-A18A-5B650C1F1464}" destId="{60F01B37-782F-4DA6-A435-5E758D1DEA49}" srcOrd="1" destOrd="0" presId="urn:microsoft.com/office/officeart/2005/8/layout/hierarchy2"/>
    <dgm:cxn modelId="{6D78F39D-17CA-4B18-AEF5-2DAFAFF7911F}" type="presOf" srcId="{792B939A-B364-416D-AA23-57722E7EE21F}" destId="{584D1FFD-D1C6-4A3F-9FAC-1F25E33FF96D}" srcOrd="1" destOrd="0" presId="urn:microsoft.com/office/officeart/2005/8/layout/hierarchy2"/>
    <dgm:cxn modelId="{0DED689E-35B0-4603-A86B-36C834A5416F}" srcId="{67B2AD52-9EBE-4FDB-92C8-EB1BE901F627}" destId="{8C2F10D1-E8D2-4B58-9AB7-707023371DE3}" srcOrd="1" destOrd="0" parTransId="{792B939A-B364-416D-AA23-57722E7EE21F}" sibTransId="{A3420B97-8DC1-435C-BAEB-1D65E2C37736}"/>
    <dgm:cxn modelId="{5677C49F-E63E-497B-860D-6037212C7686}" srcId="{EA27948A-174B-4E2E-BBC6-830EBF9EF2F5}" destId="{67B2AD52-9EBE-4FDB-92C8-EB1BE901F627}" srcOrd="1" destOrd="0" parTransId="{03A5D9DA-1DDF-4B36-B528-9EB36FA50B11}" sibTransId="{6F4A46F4-78B7-4159-9F8F-7491E6CC1D19}"/>
    <dgm:cxn modelId="{C5BA12A2-F8FC-48FE-B854-72D1F8AAD8A7}" type="presOf" srcId="{46B69369-A855-4146-A946-7376BF353939}" destId="{564A4CF5-C0FE-4143-AF86-B3D71EB54815}" srcOrd="0" destOrd="0" presId="urn:microsoft.com/office/officeart/2005/8/layout/hierarchy2"/>
    <dgm:cxn modelId="{56169FA4-E81E-4E0B-B6C0-3A404BE5885C}" type="presOf" srcId="{75209BFF-488D-454B-B183-1F46D7815B1E}" destId="{DB2AE5FF-C16A-42D7-82E3-3245AB8FF419}" srcOrd="1" destOrd="0" presId="urn:microsoft.com/office/officeart/2005/8/layout/hierarchy2"/>
    <dgm:cxn modelId="{F74048A5-A3C9-4717-8999-69D8A29CED50}" srcId="{EFBA3E03-0E60-434F-9CCB-AF9DF1D8AAC9}" destId="{C06A7B22-963B-4305-BBC2-13FC1023FFDF}" srcOrd="0" destOrd="0" parTransId="{CAA71AAC-9F01-418E-846C-661C86DB7957}" sibTransId="{EB60DAD8-7EAC-4BF0-8F5F-90E0B1552BF9}"/>
    <dgm:cxn modelId="{4D37AFB1-0D04-4A8D-9FCD-CFFC50523DA4}" type="presOf" srcId="{9F704B26-A034-4B4E-8CF5-9D2D218118A0}" destId="{F4E3B2F7-2989-465E-9958-B1124AA11E74}" srcOrd="0" destOrd="0" presId="urn:microsoft.com/office/officeart/2005/8/layout/hierarchy2"/>
    <dgm:cxn modelId="{0C98DBB2-0F87-43A8-8AFA-C17F32DAB059}" type="presOf" srcId="{AC6405BB-CFF8-45BA-8634-15E5CA77818C}" destId="{0621292E-3288-472A-8CD8-14E25E16FC8C}" srcOrd="0" destOrd="0" presId="urn:microsoft.com/office/officeart/2005/8/layout/hierarchy2"/>
    <dgm:cxn modelId="{B35F47B3-491B-4F29-9616-3140D874718E}" type="presOf" srcId="{9ABA6840-02CD-4658-899E-E3256D1083C8}" destId="{882B4129-F161-450E-A58D-B1BE2D3FBBA4}" srcOrd="1" destOrd="0" presId="urn:microsoft.com/office/officeart/2005/8/layout/hierarchy2"/>
    <dgm:cxn modelId="{FE2AF8B6-65F5-4686-AFE4-883EB0A19922}" type="presOf" srcId="{67B2AD52-9EBE-4FDB-92C8-EB1BE901F627}" destId="{D649F03B-0D64-47EA-9DF7-85CA1E19F440}" srcOrd="0" destOrd="0" presId="urn:microsoft.com/office/officeart/2005/8/layout/hierarchy2"/>
    <dgm:cxn modelId="{B9A5BDB7-84BF-4A61-935F-46DE80203963}" srcId="{B0EFB4D5-1ABA-4DFB-993A-DBAA52EE0B6E}" destId="{1B7BD59C-550E-46CE-A260-436DE9145E99}" srcOrd="0" destOrd="0" parTransId="{A6B0E27B-0284-491B-9C4A-0B9808D038EE}" sibTransId="{36C74578-0FE5-43C0-BB41-6E778EAFEB1D}"/>
    <dgm:cxn modelId="{BAC861B8-0570-43C0-BA41-AD048F9B0D65}" type="presOf" srcId="{DBB810F2-063E-4E1E-8A2D-2EA306FD37B1}" destId="{A72BF718-95D2-4701-B796-3E481B6E357E}" srcOrd="1" destOrd="0" presId="urn:microsoft.com/office/officeart/2005/8/layout/hierarchy2"/>
    <dgm:cxn modelId="{20277BBB-A0E4-4728-826D-EB73D0C8741F}" type="presOf" srcId="{94F0E709-1C84-4FAF-8143-00BC4073BA3F}" destId="{BD81D519-C378-4149-91E5-03B41A0F9C3C}" srcOrd="0" destOrd="0" presId="urn:microsoft.com/office/officeart/2005/8/layout/hierarchy2"/>
    <dgm:cxn modelId="{9147BDBD-80F9-4FA3-8FD0-630CE2697EB2}" type="presOf" srcId="{2009069C-0111-4878-9630-9A6CE297163F}" destId="{7B4E7295-C3F4-4496-981D-69E34E2C8395}" srcOrd="0" destOrd="0" presId="urn:microsoft.com/office/officeart/2005/8/layout/hierarchy2"/>
    <dgm:cxn modelId="{A227B9C0-25EC-4583-A6D4-E5A1B0457763}" type="presOf" srcId="{99952C17-ABA8-414F-827A-ED6E19AEFCE5}" destId="{D4091F8B-456D-4171-BB4B-2C586525E07E}" srcOrd="0" destOrd="0" presId="urn:microsoft.com/office/officeart/2005/8/layout/hierarchy2"/>
    <dgm:cxn modelId="{5F67F1C3-B168-41CC-A2E4-9BBE17D95DF6}" srcId="{7DD9BA76-C142-4002-8F32-F67E88BC0174}" destId="{2F0FCD4E-02C6-4323-83A8-443C1C4286C7}" srcOrd="1" destOrd="0" parTransId="{D5061496-2017-4099-99F3-4744715B8441}" sibTransId="{AA54F922-CFE4-4AAE-B95E-DA1CAA3A2A96}"/>
    <dgm:cxn modelId="{C0EED1C4-DC91-48FF-808A-5BA43524AFE2}" type="presOf" srcId="{EA27948A-174B-4E2E-BBC6-830EBF9EF2F5}" destId="{ACD2E7C6-9C4D-41F5-A6E9-AF461E7375DE}" srcOrd="0" destOrd="0" presId="urn:microsoft.com/office/officeart/2005/8/layout/hierarchy2"/>
    <dgm:cxn modelId="{C92C71C7-C453-4CAD-BEF0-C6727904E60D}" type="presOf" srcId="{A48E0B51-3995-429F-993E-42AE2FF01C13}" destId="{04F477D9-8EDD-40C6-960D-94E65C2F90B2}" srcOrd="1" destOrd="0" presId="urn:microsoft.com/office/officeart/2005/8/layout/hierarchy2"/>
    <dgm:cxn modelId="{DADC0CC8-0E56-4B67-A33C-8960A9E589A7}" type="presOf" srcId="{A6B0E27B-0284-491B-9C4A-0B9808D038EE}" destId="{1226D108-FE8B-4837-9F05-9A01704CA271}" srcOrd="1" destOrd="0" presId="urn:microsoft.com/office/officeart/2005/8/layout/hierarchy2"/>
    <dgm:cxn modelId="{8CD506CA-AA1F-48F9-A59E-588689EC35A8}" srcId="{2F0FCD4E-02C6-4323-83A8-443C1C4286C7}" destId="{EA27948A-174B-4E2E-BBC6-830EBF9EF2F5}" srcOrd="0" destOrd="0" parTransId="{75209BFF-488D-454B-B183-1F46D7815B1E}" sibTransId="{663A5303-5756-4CFC-ACDB-2CA4F0EB4970}"/>
    <dgm:cxn modelId="{C4EE1ACA-D4BB-4E6F-B19B-3713A0995BC9}" type="presOf" srcId="{D5061496-2017-4099-99F3-4744715B8441}" destId="{E93B878B-B550-4CFE-BDC5-F1E8A83167C1}" srcOrd="1" destOrd="0" presId="urn:microsoft.com/office/officeart/2005/8/layout/hierarchy2"/>
    <dgm:cxn modelId="{07EC95CD-1634-43F2-A063-E2934D3AFE1F}" type="presOf" srcId="{BBDF6D51-552D-46E2-BE5F-2D6EDC46DD02}" destId="{3191E64E-DEAC-4E99-81E0-BE71478AA829}" srcOrd="0" destOrd="0" presId="urn:microsoft.com/office/officeart/2005/8/layout/hierarchy2"/>
    <dgm:cxn modelId="{B8701BCE-4EE1-40DE-9FAB-A501850AA045}" type="presOf" srcId="{F403204A-8BB4-4462-9B27-45FD09767627}" destId="{0F40D7C9-5D6E-4BFB-A683-1BBBC35AB890}" srcOrd="1" destOrd="0" presId="urn:microsoft.com/office/officeart/2005/8/layout/hierarchy2"/>
    <dgm:cxn modelId="{805F66D6-9376-4FB7-999D-0AA443DB384B}" srcId="{0BB1E1E9-1689-4A8D-A6CB-1E5C494421AA}" destId="{AFA8C80A-59E1-4B94-8B0A-5F20AE10E71B}" srcOrd="0" destOrd="0" parTransId="{2009069C-0111-4878-9630-9A6CE297163F}" sibTransId="{4C20D297-5D4C-447F-9609-B36BD1FE5B4D}"/>
    <dgm:cxn modelId="{32A39EDE-8E5C-4821-8DA5-45B822F3DCC9}" type="presOf" srcId="{43644040-8D6B-4F15-B672-B12808C1BC89}" destId="{D0519117-3BB2-4FFC-82AD-588D646308AA}" srcOrd="0" destOrd="0" presId="urn:microsoft.com/office/officeart/2005/8/layout/hierarchy2"/>
    <dgm:cxn modelId="{ECA8F3E6-C06B-45A0-976A-9C7B8F666AF9}" type="presOf" srcId="{8381ACE6-6E90-4D3E-8FE6-E05D47ACEFDC}" destId="{0274E822-8A79-410B-A645-0702A26DA9CC}" srcOrd="0" destOrd="0" presId="urn:microsoft.com/office/officeart/2005/8/layout/hierarchy2"/>
    <dgm:cxn modelId="{1FE497E7-F280-40C7-850D-61E8B94C7ED5}" srcId="{EFBA3E03-0E60-434F-9CCB-AF9DF1D8AAC9}" destId="{AC6405BB-CFF8-45BA-8634-15E5CA77818C}" srcOrd="1" destOrd="0" parTransId="{9B838AFA-2A7E-4988-A241-D7ECA380070C}" sibTransId="{E0D0193E-EE85-4A45-9D57-C019742ABF25}"/>
    <dgm:cxn modelId="{8CCB87E8-E3BF-4466-8F68-599017F4CD4C}" type="presOf" srcId="{3A304C18-2304-43F0-9E8C-83513E7EB5F5}" destId="{433EF746-222C-459D-B698-7358587B3ECC}" srcOrd="0" destOrd="0" presId="urn:microsoft.com/office/officeart/2005/8/layout/hierarchy2"/>
    <dgm:cxn modelId="{EAAF94EB-C73A-4064-B231-C02F42A3EA25}" type="presOf" srcId="{D5061496-2017-4099-99F3-4744715B8441}" destId="{525E0DC8-B8D6-478B-A86A-B332066193D3}" srcOrd="0" destOrd="0" presId="urn:microsoft.com/office/officeart/2005/8/layout/hierarchy2"/>
    <dgm:cxn modelId="{541F04EC-CEB5-4297-A5D6-A61635755568}" type="presOf" srcId="{87F921A4-D829-46B6-BA45-F3BE599286D2}" destId="{50A451E9-48FC-494E-9E4A-BF0996A3BA86}" srcOrd="0" destOrd="0" presId="urn:microsoft.com/office/officeart/2005/8/layout/hierarchy2"/>
    <dgm:cxn modelId="{AD2699ED-AE73-4A2F-9C35-3ECFBEBA5C0A}" type="presOf" srcId="{7DD9BA76-C142-4002-8F32-F67E88BC0174}" destId="{75B24FD5-DBDF-4AD9-9AA3-958AFB2AF88D}" srcOrd="0" destOrd="0" presId="urn:microsoft.com/office/officeart/2005/8/layout/hierarchy2"/>
    <dgm:cxn modelId="{73D683EE-E989-4709-A3D9-77454F22BC43}" srcId="{4073CC7D-EAFE-453E-B759-1AFE2CFBB32A}" destId="{99952C17-ABA8-414F-827A-ED6E19AEFCE5}" srcOrd="1" destOrd="0" parTransId="{9F704B26-A034-4B4E-8CF5-9D2D218118A0}" sibTransId="{7FCF83E5-19EF-4C25-BC06-B066746A7B6E}"/>
    <dgm:cxn modelId="{F0D2DCF3-6746-4163-91F1-27E0A68BECA4}" type="presOf" srcId="{9B838AFA-2A7E-4988-A241-D7ECA380070C}" destId="{E1D10052-5BA6-4E19-9334-0718F4D81EC9}" srcOrd="1" destOrd="0" presId="urn:microsoft.com/office/officeart/2005/8/layout/hierarchy2"/>
    <dgm:cxn modelId="{E6285FF4-85B5-4245-A4E4-CBCBD5DDD687}" type="presOf" srcId="{9ABA6840-02CD-4658-899E-E3256D1083C8}" destId="{1A89FBEB-61AA-499F-89AC-E885E9AD26C5}" srcOrd="0" destOrd="0" presId="urn:microsoft.com/office/officeart/2005/8/layout/hierarchy2"/>
    <dgm:cxn modelId="{488658F5-2BCD-4D20-818D-AAA5144DFCFF}" type="presOf" srcId="{03A5D9DA-1DDF-4B36-B528-9EB36FA50B11}" destId="{894EFFA0-C846-40C4-9084-1DFCF207A928}" srcOrd="1" destOrd="0" presId="urn:microsoft.com/office/officeart/2005/8/layout/hierarchy2"/>
    <dgm:cxn modelId="{ABA0C8F6-B4AA-4EEB-8303-F861FF572696}" type="presOf" srcId="{EFBA3E03-0E60-434F-9CCB-AF9DF1D8AAC9}" destId="{994F53A1-58A4-41A5-B7CB-07B0478FD051}" srcOrd="0" destOrd="0" presId="urn:microsoft.com/office/officeart/2005/8/layout/hierarchy2"/>
    <dgm:cxn modelId="{58D3A4F9-BFEB-4FE2-B073-9AEF89300BDD}" type="presOf" srcId="{8C2F10D1-E8D2-4B58-9AB7-707023371DE3}" destId="{D5C203B5-CD50-4876-9BEB-0B76B521414E}" srcOrd="0" destOrd="0" presId="urn:microsoft.com/office/officeart/2005/8/layout/hierarchy2"/>
    <dgm:cxn modelId="{180A3EFE-6E11-4293-B209-30360899AE9A}" srcId="{0BB1E1E9-1689-4A8D-A6CB-1E5C494421AA}" destId="{B0EFB4D5-1ABA-4DFB-993A-DBAA52EE0B6E}" srcOrd="2" destOrd="0" parTransId="{B455BD16-49EA-43E9-8677-C4B03298D665}" sibTransId="{D018D0EF-73B1-4F8D-8287-7729B4EB5FE1}"/>
    <dgm:cxn modelId="{2F9D36D8-9A04-4EE2-8BD6-5FBB4E914A46}" type="presParOf" srcId="{B264111C-CA88-421A-831B-51E601AF36E8}" destId="{458EDED2-41B4-4EBE-A3AF-D88ECB7F1FFE}" srcOrd="0" destOrd="0" presId="urn:microsoft.com/office/officeart/2005/8/layout/hierarchy2"/>
    <dgm:cxn modelId="{5FEA1AA8-3B4A-46F5-AC46-90C9F5D5FEF3}" type="presParOf" srcId="{458EDED2-41B4-4EBE-A3AF-D88ECB7F1FFE}" destId="{3D378826-539E-4C4B-AFBE-EC07EB2FD967}" srcOrd="0" destOrd="0" presId="urn:microsoft.com/office/officeart/2005/8/layout/hierarchy2"/>
    <dgm:cxn modelId="{EF69F8F3-622B-4A8C-B762-C8027ABCDC3F}" type="presParOf" srcId="{458EDED2-41B4-4EBE-A3AF-D88ECB7F1FFE}" destId="{1E75C33C-8090-4404-9299-A2D29F5B1E3A}" srcOrd="1" destOrd="0" presId="urn:microsoft.com/office/officeart/2005/8/layout/hierarchy2"/>
    <dgm:cxn modelId="{4621CABF-62FD-41CB-B7DE-23C53D752707}" type="presParOf" srcId="{1E75C33C-8090-4404-9299-A2D29F5B1E3A}" destId="{7B4E7295-C3F4-4496-981D-69E34E2C8395}" srcOrd="0" destOrd="0" presId="urn:microsoft.com/office/officeart/2005/8/layout/hierarchy2"/>
    <dgm:cxn modelId="{495747CD-02EA-4B62-8CAC-0D3EFCA1C087}" type="presParOf" srcId="{7B4E7295-C3F4-4496-981D-69E34E2C8395}" destId="{6D6E6A53-CE5E-47A5-956B-C8CBC3EE249D}" srcOrd="0" destOrd="0" presId="urn:microsoft.com/office/officeart/2005/8/layout/hierarchy2"/>
    <dgm:cxn modelId="{90A0A4B8-F03D-4612-A873-B875A295E741}" type="presParOf" srcId="{1E75C33C-8090-4404-9299-A2D29F5B1E3A}" destId="{95FA629F-FF87-4464-BDB1-E8A0FBD49C4B}" srcOrd="1" destOrd="0" presId="urn:microsoft.com/office/officeart/2005/8/layout/hierarchy2"/>
    <dgm:cxn modelId="{79214FF1-CCC4-4970-8DB6-7AD60120060A}" type="presParOf" srcId="{95FA629F-FF87-4464-BDB1-E8A0FBD49C4B}" destId="{8505496C-4170-47C7-A385-4E5ADD804FEF}" srcOrd="0" destOrd="0" presId="urn:microsoft.com/office/officeart/2005/8/layout/hierarchy2"/>
    <dgm:cxn modelId="{FE09F4E2-0D72-4B5E-9CA4-022E6B2024C7}" type="presParOf" srcId="{95FA629F-FF87-4464-BDB1-E8A0FBD49C4B}" destId="{12E31197-D8ED-4D0F-92B6-03B3B129A876}" srcOrd="1" destOrd="0" presId="urn:microsoft.com/office/officeart/2005/8/layout/hierarchy2"/>
    <dgm:cxn modelId="{2AF2F8DC-8774-4B9E-BDB7-8D6E372D45B5}" type="presParOf" srcId="{12E31197-D8ED-4D0F-92B6-03B3B129A876}" destId="{64158AB7-BF8D-4FCE-BDE7-5346DE6F0403}" srcOrd="0" destOrd="0" presId="urn:microsoft.com/office/officeart/2005/8/layout/hierarchy2"/>
    <dgm:cxn modelId="{8499C7A8-AE9F-433E-90C2-0EAD49717440}" type="presParOf" srcId="{64158AB7-BF8D-4FCE-BDE7-5346DE6F0403}" destId="{97F878E7-C796-4CA4-A4CA-222B080168C4}" srcOrd="0" destOrd="0" presId="urn:microsoft.com/office/officeart/2005/8/layout/hierarchy2"/>
    <dgm:cxn modelId="{20825AD8-AA73-4361-9F08-E390F8756D53}" type="presParOf" srcId="{12E31197-D8ED-4D0F-92B6-03B3B129A876}" destId="{AB042B2D-3B63-4AC7-AB11-E457CD7E32BD}" srcOrd="1" destOrd="0" presId="urn:microsoft.com/office/officeart/2005/8/layout/hierarchy2"/>
    <dgm:cxn modelId="{93C3E1BE-D89A-48F7-9670-EA07AF92851C}" type="presParOf" srcId="{AB042B2D-3B63-4AC7-AB11-E457CD7E32BD}" destId="{75B24FD5-DBDF-4AD9-9AA3-958AFB2AF88D}" srcOrd="0" destOrd="0" presId="urn:microsoft.com/office/officeart/2005/8/layout/hierarchy2"/>
    <dgm:cxn modelId="{BC3B3B3F-3C42-429C-AE28-06F30042D281}" type="presParOf" srcId="{AB042B2D-3B63-4AC7-AB11-E457CD7E32BD}" destId="{6DB141A9-C1AC-4DD1-93F7-E648D7D4CE14}" srcOrd="1" destOrd="0" presId="urn:microsoft.com/office/officeart/2005/8/layout/hierarchy2"/>
    <dgm:cxn modelId="{B47B54DC-234D-4693-BFBA-D55FB1003448}" type="presParOf" srcId="{6DB141A9-C1AC-4DD1-93F7-E648D7D4CE14}" destId="{20DE8700-D4D9-4A2B-914B-5BD1A4A01387}" srcOrd="0" destOrd="0" presId="urn:microsoft.com/office/officeart/2005/8/layout/hierarchy2"/>
    <dgm:cxn modelId="{D6A4C821-32A7-48A1-BE7F-7F7AF1218D88}" type="presParOf" srcId="{20DE8700-D4D9-4A2B-914B-5BD1A4A01387}" destId="{3E4B6659-FD00-4F8A-9C27-85744ADD7B5E}" srcOrd="0" destOrd="0" presId="urn:microsoft.com/office/officeart/2005/8/layout/hierarchy2"/>
    <dgm:cxn modelId="{4E9FD4B7-73BC-440A-A2BB-118D5EFE5F50}" type="presParOf" srcId="{6DB141A9-C1AC-4DD1-93F7-E648D7D4CE14}" destId="{04E67F09-F921-4175-830A-09096E18BD27}" srcOrd="1" destOrd="0" presId="urn:microsoft.com/office/officeart/2005/8/layout/hierarchy2"/>
    <dgm:cxn modelId="{38FE9552-4825-4ECA-A81D-09202E0BFF80}" type="presParOf" srcId="{04E67F09-F921-4175-830A-09096E18BD27}" destId="{0274E822-8A79-410B-A645-0702A26DA9CC}" srcOrd="0" destOrd="0" presId="urn:microsoft.com/office/officeart/2005/8/layout/hierarchy2"/>
    <dgm:cxn modelId="{5DBB1FED-9441-4E8B-BEDC-103636B4BECC}" type="presParOf" srcId="{04E67F09-F921-4175-830A-09096E18BD27}" destId="{B7571F61-7523-4FCD-B056-4BD758B463C6}" srcOrd="1" destOrd="0" presId="urn:microsoft.com/office/officeart/2005/8/layout/hierarchy2"/>
    <dgm:cxn modelId="{3D5EDA0B-93DE-488A-98E2-C32BD1498D01}" type="presParOf" srcId="{B7571F61-7523-4FCD-B056-4BD758B463C6}" destId="{FF0F64F0-0C4E-434B-AC91-8843E8C6E512}" srcOrd="0" destOrd="0" presId="urn:microsoft.com/office/officeart/2005/8/layout/hierarchy2"/>
    <dgm:cxn modelId="{2E55724C-2E9B-48BA-8014-1042D1FD82B7}" type="presParOf" srcId="{FF0F64F0-0C4E-434B-AC91-8843E8C6E512}" destId="{A72BF718-95D2-4701-B796-3E481B6E357E}" srcOrd="0" destOrd="0" presId="urn:microsoft.com/office/officeart/2005/8/layout/hierarchy2"/>
    <dgm:cxn modelId="{772AA42B-1050-4103-B796-BB5F7B52C12C}" type="presParOf" srcId="{B7571F61-7523-4FCD-B056-4BD758B463C6}" destId="{2854D834-58EE-4048-A615-06EBBFBF39F1}" srcOrd="1" destOrd="0" presId="urn:microsoft.com/office/officeart/2005/8/layout/hierarchy2"/>
    <dgm:cxn modelId="{0A6316FF-8833-4FFC-AA92-113F8B0746F0}" type="presParOf" srcId="{2854D834-58EE-4048-A615-06EBBFBF39F1}" destId="{BD81D519-C378-4149-91E5-03B41A0F9C3C}" srcOrd="0" destOrd="0" presId="urn:microsoft.com/office/officeart/2005/8/layout/hierarchy2"/>
    <dgm:cxn modelId="{5C5129AB-E16B-431A-915D-7A7816A25C13}" type="presParOf" srcId="{2854D834-58EE-4048-A615-06EBBFBF39F1}" destId="{CC8ABD70-204F-4B32-856B-1AE08C13935A}" srcOrd="1" destOrd="0" presId="urn:microsoft.com/office/officeart/2005/8/layout/hierarchy2"/>
    <dgm:cxn modelId="{A30E2C21-C6C2-4D88-8352-5806F44A0364}" type="presParOf" srcId="{6DB141A9-C1AC-4DD1-93F7-E648D7D4CE14}" destId="{525E0DC8-B8D6-478B-A86A-B332066193D3}" srcOrd="2" destOrd="0" presId="urn:microsoft.com/office/officeart/2005/8/layout/hierarchy2"/>
    <dgm:cxn modelId="{6F4BB4FF-00FB-48C9-B26E-852CE3902B71}" type="presParOf" srcId="{525E0DC8-B8D6-478B-A86A-B332066193D3}" destId="{E93B878B-B550-4CFE-BDC5-F1E8A83167C1}" srcOrd="0" destOrd="0" presId="urn:microsoft.com/office/officeart/2005/8/layout/hierarchy2"/>
    <dgm:cxn modelId="{B5F65913-2187-435A-B3EB-F814CDF81383}" type="presParOf" srcId="{6DB141A9-C1AC-4DD1-93F7-E648D7D4CE14}" destId="{0B38A814-3153-4B81-8D21-CF6DC0930CB4}" srcOrd="3" destOrd="0" presId="urn:microsoft.com/office/officeart/2005/8/layout/hierarchy2"/>
    <dgm:cxn modelId="{56B501D5-4EA8-491F-AD61-CD826DC1249A}" type="presParOf" srcId="{0B38A814-3153-4B81-8D21-CF6DC0930CB4}" destId="{EBF1973A-7620-4AC2-82CC-056168FADEC3}" srcOrd="0" destOrd="0" presId="urn:microsoft.com/office/officeart/2005/8/layout/hierarchy2"/>
    <dgm:cxn modelId="{7E341593-1B75-4DB1-BBF7-6DDA51C05051}" type="presParOf" srcId="{0B38A814-3153-4B81-8D21-CF6DC0930CB4}" destId="{EBFF9DB5-2AD1-44B8-9E88-965D77FF0FB7}" srcOrd="1" destOrd="0" presId="urn:microsoft.com/office/officeart/2005/8/layout/hierarchy2"/>
    <dgm:cxn modelId="{152DE280-6169-4496-9548-B52C0A4D81CF}" type="presParOf" srcId="{EBFF9DB5-2AD1-44B8-9E88-965D77FF0FB7}" destId="{6BA74CBB-DC7C-47A9-BF0C-D16B1F6A41F6}" srcOrd="0" destOrd="0" presId="urn:microsoft.com/office/officeart/2005/8/layout/hierarchy2"/>
    <dgm:cxn modelId="{BB898008-80C1-4572-B28A-B9F0B12A643E}" type="presParOf" srcId="{6BA74CBB-DC7C-47A9-BF0C-D16B1F6A41F6}" destId="{DB2AE5FF-C16A-42D7-82E3-3245AB8FF419}" srcOrd="0" destOrd="0" presId="urn:microsoft.com/office/officeart/2005/8/layout/hierarchy2"/>
    <dgm:cxn modelId="{74F17649-C4FE-4CA6-B2A1-0920F7088C1C}" type="presParOf" srcId="{EBFF9DB5-2AD1-44B8-9E88-965D77FF0FB7}" destId="{3BF6D9B4-976A-43F5-BD9E-6DD27427F458}" srcOrd="1" destOrd="0" presId="urn:microsoft.com/office/officeart/2005/8/layout/hierarchy2"/>
    <dgm:cxn modelId="{4DCBEB5C-56EA-42CA-8AC3-B6359C6B7547}" type="presParOf" srcId="{3BF6D9B4-976A-43F5-BD9E-6DD27427F458}" destId="{ACD2E7C6-9C4D-41F5-A6E9-AF461E7375DE}" srcOrd="0" destOrd="0" presId="urn:microsoft.com/office/officeart/2005/8/layout/hierarchy2"/>
    <dgm:cxn modelId="{9F73B4F7-BCE3-469B-B320-8129DF237149}" type="presParOf" srcId="{3BF6D9B4-976A-43F5-BD9E-6DD27427F458}" destId="{268F3A70-07AF-48EE-A013-57B3128A5450}" srcOrd="1" destOrd="0" presId="urn:microsoft.com/office/officeart/2005/8/layout/hierarchy2"/>
    <dgm:cxn modelId="{2F4DC2D0-58E6-44C2-BF02-D731761C27E9}" type="presParOf" srcId="{268F3A70-07AF-48EE-A013-57B3128A5450}" destId="{3D7203E2-E68D-4D42-AE33-CD383835F9EE}" srcOrd="0" destOrd="0" presId="urn:microsoft.com/office/officeart/2005/8/layout/hierarchy2"/>
    <dgm:cxn modelId="{7BAA2B69-D974-4E56-BAA8-F96F1DE09C41}" type="presParOf" srcId="{3D7203E2-E68D-4D42-AE33-CD383835F9EE}" destId="{0F40D7C9-5D6E-4BFB-A683-1BBBC35AB890}" srcOrd="0" destOrd="0" presId="urn:microsoft.com/office/officeart/2005/8/layout/hierarchy2"/>
    <dgm:cxn modelId="{198157A0-F2B4-4473-B140-5ABC7783149F}" type="presParOf" srcId="{268F3A70-07AF-48EE-A013-57B3128A5450}" destId="{349385B2-1B01-465A-A3ED-A81020452E0E}" srcOrd="1" destOrd="0" presId="urn:microsoft.com/office/officeart/2005/8/layout/hierarchy2"/>
    <dgm:cxn modelId="{E08C86C5-B6F6-4909-9CD7-21A88E35FF71}" type="presParOf" srcId="{349385B2-1B01-465A-A3ED-A81020452E0E}" destId="{994F53A1-58A4-41A5-B7CB-07B0478FD051}" srcOrd="0" destOrd="0" presId="urn:microsoft.com/office/officeart/2005/8/layout/hierarchy2"/>
    <dgm:cxn modelId="{70826C2B-C993-44BE-BF09-D1E849C4D0EE}" type="presParOf" srcId="{349385B2-1B01-465A-A3ED-A81020452E0E}" destId="{0EA20704-E988-4C7B-B625-C0F1197E81D2}" srcOrd="1" destOrd="0" presId="urn:microsoft.com/office/officeart/2005/8/layout/hierarchy2"/>
    <dgm:cxn modelId="{44AD1DEF-CE08-4588-8F58-D0E424A6F470}" type="presParOf" srcId="{0EA20704-E988-4C7B-B625-C0F1197E81D2}" destId="{28F4A55F-720D-480F-BC11-7E92572708E4}" srcOrd="0" destOrd="0" presId="urn:microsoft.com/office/officeart/2005/8/layout/hierarchy2"/>
    <dgm:cxn modelId="{8397431F-B74C-4661-8B61-57F6BADE073B}" type="presParOf" srcId="{28F4A55F-720D-480F-BC11-7E92572708E4}" destId="{926F02DB-E0E7-4A65-B4F0-8A106CDAC82A}" srcOrd="0" destOrd="0" presId="urn:microsoft.com/office/officeart/2005/8/layout/hierarchy2"/>
    <dgm:cxn modelId="{294C33FA-020C-4B55-82A8-47D59E94DABF}" type="presParOf" srcId="{0EA20704-E988-4C7B-B625-C0F1197E81D2}" destId="{2FCA345E-44F0-4202-9291-29A5F949F41E}" srcOrd="1" destOrd="0" presId="urn:microsoft.com/office/officeart/2005/8/layout/hierarchy2"/>
    <dgm:cxn modelId="{1C2D12F4-90CB-4EC3-9547-5B3EBE992648}" type="presParOf" srcId="{2FCA345E-44F0-4202-9291-29A5F949F41E}" destId="{65B70BF5-EE08-4730-A74F-EFB1607C258A}" srcOrd="0" destOrd="0" presId="urn:microsoft.com/office/officeart/2005/8/layout/hierarchy2"/>
    <dgm:cxn modelId="{AB107EC4-311A-463B-9DA4-550A7295F28C}" type="presParOf" srcId="{2FCA345E-44F0-4202-9291-29A5F949F41E}" destId="{1869AFFC-1AC5-476A-87F5-3149EB0A6299}" srcOrd="1" destOrd="0" presId="urn:microsoft.com/office/officeart/2005/8/layout/hierarchy2"/>
    <dgm:cxn modelId="{CB85A9D7-57C7-470E-ACE2-9084AC31E148}" type="presParOf" srcId="{1869AFFC-1AC5-476A-87F5-3149EB0A6299}" destId="{50A451E9-48FC-494E-9E4A-BF0996A3BA86}" srcOrd="0" destOrd="0" presId="urn:microsoft.com/office/officeart/2005/8/layout/hierarchy2"/>
    <dgm:cxn modelId="{B4748994-FF81-45B1-981E-2447B3692654}" type="presParOf" srcId="{50A451E9-48FC-494E-9E4A-BF0996A3BA86}" destId="{A4BD17B7-9345-44FB-A246-3C1A3821DB1C}" srcOrd="0" destOrd="0" presId="urn:microsoft.com/office/officeart/2005/8/layout/hierarchy2"/>
    <dgm:cxn modelId="{0F142DD0-BD6F-4CF1-B031-CECBD0E6C538}" type="presParOf" srcId="{1869AFFC-1AC5-476A-87F5-3149EB0A6299}" destId="{A97E4CB1-CEFB-4305-9384-2A8A060C2972}" srcOrd="1" destOrd="0" presId="urn:microsoft.com/office/officeart/2005/8/layout/hierarchy2"/>
    <dgm:cxn modelId="{E8FE34BF-BA05-4E23-8F57-375893C5097D}" type="presParOf" srcId="{A97E4CB1-CEFB-4305-9384-2A8A060C2972}" destId="{D0519117-3BB2-4FFC-82AD-588D646308AA}" srcOrd="0" destOrd="0" presId="urn:microsoft.com/office/officeart/2005/8/layout/hierarchy2"/>
    <dgm:cxn modelId="{2F6816C9-56AE-48CB-9F1D-916E0102CFB7}" type="presParOf" srcId="{A97E4CB1-CEFB-4305-9384-2A8A060C2972}" destId="{67F35B7D-E38C-405C-B255-E7C893574399}" srcOrd="1" destOrd="0" presId="urn:microsoft.com/office/officeart/2005/8/layout/hierarchy2"/>
    <dgm:cxn modelId="{14450F1C-4A68-48C1-9EA9-514C5EFAF3B9}" type="presParOf" srcId="{0EA20704-E988-4C7B-B625-C0F1197E81D2}" destId="{1C122A83-6E19-49DF-B639-1225EAF46898}" srcOrd="2" destOrd="0" presId="urn:microsoft.com/office/officeart/2005/8/layout/hierarchy2"/>
    <dgm:cxn modelId="{44A4587A-9108-41F7-A7AD-C71232DB1B4A}" type="presParOf" srcId="{1C122A83-6E19-49DF-B639-1225EAF46898}" destId="{E1D10052-5BA6-4E19-9334-0718F4D81EC9}" srcOrd="0" destOrd="0" presId="urn:microsoft.com/office/officeart/2005/8/layout/hierarchy2"/>
    <dgm:cxn modelId="{CF0F5924-9D4A-4C6E-8193-65E97C372598}" type="presParOf" srcId="{0EA20704-E988-4C7B-B625-C0F1197E81D2}" destId="{A8CDC8C4-50F7-4819-A35E-06EA3E099089}" srcOrd="3" destOrd="0" presId="urn:microsoft.com/office/officeart/2005/8/layout/hierarchy2"/>
    <dgm:cxn modelId="{58B6E32D-FC97-43C7-BA60-1F01A68E909F}" type="presParOf" srcId="{A8CDC8C4-50F7-4819-A35E-06EA3E099089}" destId="{0621292E-3288-472A-8CD8-14E25E16FC8C}" srcOrd="0" destOrd="0" presId="urn:microsoft.com/office/officeart/2005/8/layout/hierarchy2"/>
    <dgm:cxn modelId="{369E8C72-4190-49A6-88E8-D80A82D9E8E3}" type="presParOf" srcId="{A8CDC8C4-50F7-4819-A35E-06EA3E099089}" destId="{9B017505-FF2E-4A64-9C8B-B6F4527CFDEB}" srcOrd="1" destOrd="0" presId="urn:microsoft.com/office/officeart/2005/8/layout/hierarchy2"/>
    <dgm:cxn modelId="{5D2C32EA-7269-4403-A03C-92960E44A0BE}" type="presParOf" srcId="{9B017505-FF2E-4A64-9C8B-B6F4527CFDEB}" destId="{98F48B5E-B5A8-48F8-B685-B1B631B9D48D}" srcOrd="0" destOrd="0" presId="urn:microsoft.com/office/officeart/2005/8/layout/hierarchy2"/>
    <dgm:cxn modelId="{040566C3-62B3-406E-9372-533CD209EB54}" type="presParOf" srcId="{98F48B5E-B5A8-48F8-B685-B1B631B9D48D}" destId="{3A28F6D8-6191-47A4-A311-A65D010FC023}" srcOrd="0" destOrd="0" presId="urn:microsoft.com/office/officeart/2005/8/layout/hierarchy2"/>
    <dgm:cxn modelId="{24BC85C9-C0BE-44DE-8FFA-A1CFDF6BA60D}" type="presParOf" srcId="{9B017505-FF2E-4A64-9C8B-B6F4527CFDEB}" destId="{9B70817F-EBDB-45A6-9952-B198B28E3199}" srcOrd="1" destOrd="0" presId="urn:microsoft.com/office/officeart/2005/8/layout/hierarchy2"/>
    <dgm:cxn modelId="{013C9EBC-36C5-49F6-8F67-BA63A6ECBF27}" type="presParOf" srcId="{9B70817F-EBDB-45A6-9952-B198B28E3199}" destId="{61026BEE-94C6-496B-8C6E-6E3C993959E5}" srcOrd="0" destOrd="0" presId="urn:microsoft.com/office/officeart/2005/8/layout/hierarchy2"/>
    <dgm:cxn modelId="{CCD6A61F-B416-427B-89FC-E59EF4F9FD36}" type="presParOf" srcId="{9B70817F-EBDB-45A6-9952-B198B28E3199}" destId="{CBD7F916-CD9B-427C-BFE3-25EE8A3E68CB}" srcOrd="1" destOrd="0" presId="urn:microsoft.com/office/officeart/2005/8/layout/hierarchy2"/>
    <dgm:cxn modelId="{42F2F43D-1DDC-40F9-A91B-74F3573A0324}" type="presParOf" srcId="{268F3A70-07AF-48EE-A013-57B3128A5450}" destId="{053BD340-F701-4914-BCA7-F76CBC88B54F}" srcOrd="2" destOrd="0" presId="urn:microsoft.com/office/officeart/2005/8/layout/hierarchy2"/>
    <dgm:cxn modelId="{05F00F53-7F0F-4859-B053-94F1F82FC542}" type="presParOf" srcId="{053BD340-F701-4914-BCA7-F76CBC88B54F}" destId="{894EFFA0-C846-40C4-9084-1DFCF207A928}" srcOrd="0" destOrd="0" presId="urn:microsoft.com/office/officeart/2005/8/layout/hierarchy2"/>
    <dgm:cxn modelId="{37FCAC15-B2D7-4F98-91B9-F5B879C3B770}" type="presParOf" srcId="{268F3A70-07AF-48EE-A013-57B3128A5450}" destId="{C2834B0C-8991-4DA5-BEF0-8D0B20AF394C}" srcOrd="3" destOrd="0" presId="urn:microsoft.com/office/officeart/2005/8/layout/hierarchy2"/>
    <dgm:cxn modelId="{5C7D286B-53E9-46C7-ABC5-DEBA86069B83}" type="presParOf" srcId="{C2834B0C-8991-4DA5-BEF0-8D0B20AF394C}" destId="{D649F03B-0D64-47EA-9DF7-85CA1E19F440}" srcOrd="0" destOrd="0" presId="urn:microsoft.com/office/officeart/2005/8/layout/hierarchy2"/>
    <dgm:cxn modelId="{C1F7278E-8EAA-4C98-8A8F-6D4CE930912F}" type="presParOf" srcId="{C2834B0C-8991-4DA5-BEF0-8D0B20AF394C}" destId="{AF92C11C-8A14-43A6-8C5C-7A0BF249288B}" srcOrd="1" destOrd="0" presId="urn:microsoft.com/office/officeart/2005/8/layout/hierarchy2"/>
    <dgm:cxn modelId="{E22C64E4-A42F-48A8-9B82-E363B7C303E8}" type="presParOf" srcId="{AF92C11C-8A14-43A6-8C5C-7A0BF249288B}" destId="{E3153A1E-C870-4B82-A148-207310F4DF48}" srcOrd="0" destOrd="0" presId="urn:microsoft.com/office/officeart/2005/8/layout/hierarchy2"/>
    <dgm:cxn modelId="{717E65AC-AB78-4FE5-AA07-1685A3A6D286}" type="presParOf" srcId="{E3153A1E-C870-4B82-A148-207310F4DF48}" destId="{04F477D9-8EDD-40C6-960D-94E65C2F90B2}" srcOrd="0" destOrd="0" presId="urn:microsoft.com/office/officeart/2005/8/layout/hierarchy2"/>
    <dgm:cxn modelId="{8546EEF2-8BFF-4D1B-B123-5704E92E32F1}" type="presParOf" srcId="{AF92C11C-8A14-43A6-8C5C-7A0BF249288B}" destId="{F2CA5F94-8DEE-47A6-9BD5-9964AA2235A1}" srcOrd="1" destOrd="0" presId="urn:microsoft.com/office/officeart/2005/8/layout/hierarchy2"/>
    <dgm:cxn modelId="{AF449C4E-BA7E-4E80-A69A-56848CF0FF9B}" type="presParOf" srcId="{F2CA5F94-8DEE-47A6-9BD5-9964AA2235A1}" destId="{433EF746-222C-459D-B698-7358587B3ECC}" srcOrd="0" destOrd="0" presId="urn:microsoft.com/office/officeart/2005/8/layout/hierarchy2"/>
    <dgm:cxn modelId="{548B0FFB-B7EA-4704-9C8A-79D68E147455}" type="presParOf" srcId="{F2CA5F94-8DEE-47A6-9BD5-9964AA2235A1}" destId="{83DB8673-9451-4BD6-A068-F18556CC7939}" srcOrd="1" destOrd="0" presId="urn:microsoft.com/office/officeart/2005/8/layout/hierarchy2"/>
    <dgm:cxn modelId="{393CD7C5-4134-4953-A360-88CCD7FF792D}" type="presParOf" srcId="{83DB8673-9451-4BD6-A068-F18556CC7939}" destId="{417D247F-DA7E-426D-98D2-934DE6C3D271}" srcOrd="0" destOrd="0" presId="urn:microsoft.com/office/officeart/2005/8/layout/hierarchy2"/>
    <dgm:cxn modelId="{157A4513-ADB7-4DC0-B728-9050DF6667DB}" type="presParOf" srcId="{417D247F-DA7E-426D-98D2-934DE6C3D271}" destId="{60F01B37-782F-4DA6-A435-5E758D1DEA49}" srcOrd="0" destOrd="0" presId="urn:microsoft.com/office/officeart/2005/8/layout/hierarchy2"/>
    <dgm:cxn modelId="{F1FECDE7-DE78-4F94-B265-8863F12C9857}" type="presParOf" srcId="{83DB8673-9451-4BD6-A068-F18556CC7939}" destId="{E9175780-8294-4737-AA48-3705324F77FE}" srcOrd="1" destOrd="0" presId="urn:microsoft.com/office/officeart/2005/8/layout/hierarchy2"/>
    <dgm:cxn modelId="{B79CB008-D076-41D4-AE83-A9330CB3D838}" type="presParOf" srcId="{E9175780-8294-4737-AA48-3705324F77FE}" destId="{7D3F00EB-A021-4430-B2CA-9FCBCCFFC865}" srcOrd="0" destOrd="0" presId="urn:microsoft.com/office/officeart/2005/8/layout/hierarchy2"/>
    <dgm:cxn modelId="{37641B3E-C396-4A36-A88D-DD4FC7B79DE4}" type="presParOf" srcId="{E9175780-8294-4737-AA48-3705324F77FE}" destId="{B71F4B96-C865-4852-AB3C-3F5A7BC2B84F}" srcOrd="1" destOrd="0" presId="urn:microsoft.com/office/officeart/2005/8/layout/hierarchy2"/>
    <dgm:cxn modelId="{76C2A703-E1D2-49A6-BFB0-5ECBBDFDE7E2}" type="presParOf" srcId="{AF92C11C-8A14-43A6-8C5C-7A0BF249288B}" destId="{7BB28933-AC39-4486-9D02-A3D313A6E48A}" srcOrd="2" destOrd="0" presId="urn:microsoft.com/office/officeart/2005/8/layout/hierarchy2"/>
    <dgm:cxn modelId="{8681581B-2DE3-4906-9D3C-32549F7444EC}" type="presParOf" srcId="{7BB28933-AC39-4486-9D02-A3D313A6E48A}" destId="{584D1FFD-D1C6-4A3F-9FAC-1F25E33FF96D}" srcOrd="0" destOrd="0" presId="urn:microsoft.com/office/officeart/2005/8/layout/hierarchy2"/>
    <dgm:cxn modelId="{10DD7E1D-48D8-4782-8E73-A19D6F54E394}" type="presParOf" srcId="{AF92C11C-8A14-43A6-8C5C-7A0BF249288B}" destId="{69066F38-8AB5-403E-BB30-D8593B89968D}" srcOrd="3" destOrd="0" presId="urn:microsoft.com/office/officeart/2005/8/layout/hierarchy2"/>
    <dgm:cxn modelId="{6F2F7F88-D101-4203-898C-AE033C588148}" type="presParOf" srcId="{69066F38-8AB5-403E-BB30-D8593B89968D}" destId="{D5C203B5-CD50-4876-9BEB-0B76B521414E}" srcOrd="0" destOrd="0" presId="urn:microsoft.com/office/officeart/2005/8/layout/hierarchy2"/>
    <dgm:cxn modelId="{027B9942-8684-4AD0-933D-80F1E810B3C7}" type="presParOf" srcId="{69066F38-8AB5-403E-BB30-D8593B89968D}" destId="{8F85B2E9-74F3-4EAD-BD34-1C14AD860BF6}" srcOrd="1" destOrd="0" presId="urn:microsoft.com/office/officeart/2005/8/layout/hierarchy2"/>
    <dgm:cxn modelId="{E3DC396E-3C87-4388-BA5B-F90E383DBD93}" type="presParOf" srcId="{8F85B2E9-74F3-4EAD-BD34-1C14AD860BF6}" destId="{E5087350-E0D6-4E7C-A91E-AAA4E08C662A}" srcOrd="0" destOrd="0" presId="urn:microsoft.com/office/officeart/2005/8/layout/hierarchy2"/>
    <dgm:cxn modelId="{40D4EB77-D05F-416A-AF90-F2042E812D57}" type="presParOf" srcId="{E5087350-E0D6-4E7C-A91E-AAA4E08C662A}" destId="{55A9D9EA-D3B4-4AFE-ADFB-8274F48F3900}" srcOrd="0" destOrd="0" presId="urn:microsoft.com/office/officeart/2005/8/layout/hierarchy2"/>
    <dgm:cxn modelId="{F5CB5CDD-951D-45D8-857B-3899982FE238}" type="presParOf" srcId="{8F85B2E9-74F3-4EAD-BD34-1C14AD860BF6}" destId="{849BA03B-96DA-4815-9513-C664AD2FDF3C}" srcOrd="1" destOrd="0" presId="urn:microsoft.com/office/officeart/2005/8/layout/hierarchy2"/>
    <dgm:cxn modelId="{1FBDBC2D-0301-41E1-A70F-9B6231D37D6D}" type="presParOf" srcId="{849BA03B-96DA-4815-9513-C664AD2FDF3C}" destId="{9405F8D3-F12D-4E89-A1D3-677EDB691973}" srcOrd="0" destOrd="0" presId="urn:microsoft.com/office/officeart/2005/8/layout/hierarchy2"/>
    <dgm:cxn modelId="{456A5644-8B18-4FF2-BE37-126881EB75CE}" type="presParOf" srcId="{849BA03B-96DA-4815-9513-C664AD2FDF3C}" destId="{F25C6C4F-5C38-410B-B382-CC8AD633DED8}" srcOrd="1" destOrd="0" presId="urn:microsoft.com/office/officeart/2005/8/layout/hierarchy2"/>
    <dgm:cxn modelId="{12DC07E9-DB8F-4898-BD3F-D68DA7F15B25}" type="presParOf" srcId="{1E75C33C-8090-4404-9299-A2D29F5B1E3A}" destId="{1A89FBEB-61AA-499F-89AC-E885E9AD26C5}" srcOrd="2" destOrd="0" presId="urn:microsoft.com/office/officeart/2005/8/layout/hierarchy2"/>
    <dgm:cxn modelId="{80451AEB-A669-4B35-8E38-9A97BF0820E8}" type="presParOf" srcId="{1A89FBEB-61AA-499F-89AC-E885E9AD26C5}" destId="{882B4129-F161-450E-A58D-B1BE2D3FBBA4}" srcOrd="0" destOrd="0" presId="urn:microsoft.com/office/officeart/2005/8/layout/hierarchy2"/>
    <dgm:cxn modelId="{698F8D2F-3DBD-47EB-B673-E9435E83C76D}" type="presParOf" srcId="{1E75C33C-8090-4404-9299-A2D29F5B1E3A}" destId="{06E73D03-EA67-42DF-B3B8-6BD99E111006}" srcOrd="3" destOrd="0" presId="urn:microsoft.com/office/officeart/2005/8/layout/hierarchy2"/>
    <dgm:cxn modelId="{3554C9CC-4854-4CAC-AD84-3E5B17830B20}" type="presParOf" srcId="{06E73D03-EA67-42DF-B3B8-6BD99E111006}" destId="{1B3BC38E-D0C6-4EB5-8BD0-6B8DCCE8C9A2}" srcOrd="0" destOrd="0" presId="urn:microsoft.com/office/officeart/2005/8/layout/hierarchy2"/>
    <dgm:cxn modelId="{BEBF662E-8A54-43A3-9A6B-3692938935C4}" type="presParOf" srcId="{06E73D03-EA67-42DF-B3B8-6BD99E111006}" destId="{9DA34394-AB0D-4A6D-9E0B-86D8CBED9B8A}" srcOrd="1" destOrd="0" presId="urn:microsoft.com/office/officeart/2005/8/layout/hierarchy2"/>
    <dgm:cxn modelId="{B625AF31-BB0E-4356-91ED-2C4600219C6D}" type="presParOf" srcId="{9DA34394-AB0D-4A6D-9E0B-86D8CBED9B8A}" destId="{48B0D5C8-43CD-4D75-9888-CCE64D884E19}" srcOrd="0" destOrd="0" presId="urn:microsoft.com/office/officeart/2005/8/layout/hierarchy2"/>
    <dgm:cxn modelId="{29F46244-1FD4-48A4-844A-75304C421F1B}" type="presParOf" srcId="{48B0D5C8-43CD-4D75-9888-CCE64D884E19}" destId="{B9175954-A2A7-42F1-87BE-18CA95F632D9}" srcOrd="0" destOrd="0" presId="urn:microsoft.com/office/officeart/2005/8/layout/hierarchy2"/>
    <dgm:cxn modelId="{1D12BF17-724D-4797-AEB1-B8C547089C34}" type="presParOf" srcId="{9DA34394-AB0D-4A6D-9E0B-86D8CBED9B8A}" destId="{8BB56EC0-0498-4181-B17D-140C0D8E1339}" srcOrd="1" destOrd="0" presId="urn:microsoft.com/office/officeart/2005/8/layout/hierarchy2"/>
    <dgm:cxn modelId="{5084179D-2C1E-405C-8ED9-3C364DD6E7FA}" type="presParOf" srcId="{8BB56EC0-0498-4181-B17D-140C0D8E1339}" destId="{3191E64E-DEAC-4E99-81E0-BE71478AA829}" srcOrd="0" destOrd="0" presId="urn:microsoft.com/office/officeart/2005/8/layout/hierarchy2"/>
    <dgm:cxn modelId="{5D9F29E1-D888-4D91-8D5F-2D6B019F799C}" type="presParOf" srcId="{8BB56EC0-0498-4181-B17D-140C0D8E1339}" destId="{49B3A39D-8F2A-4C3E-99E8-3820301479C4}" srcOrd="1" destOrd="0" presId="urn:microsoft.com/office/officeart/2005/8/layout/hierarchy2"/>
    <dgm:cxn modelId="{76DF161F-8650-4457-8F0B-9464D5265BA9}" type="presParOf" srcId="{49B3A39D-8F2A-4C3E-99E8-3820301479C4}" destId="{564A4CF5-C0FE-4143-AF86-B3D71EB54815}" srcOrd="0" destOrd="0" presId="urn:microsoft.com/office/officeart/2005/8/layout/hierarchy2"/>
    <dgm:cxn modelId="{27A46F5F-2202-4F60-9A22-7690B8DD9A45}" type="presParOf" srcId="{564A4CF5-C0FE-4143-AF86-B3D71EB54815}" destId="{E8FEF352-C9E2-4967-8F57-7B798F705D9C}" srcOrd="0" destOrd="0" presId="urn:microsoft.com/office/officeart/2005/8/layout/hierarchy2"/>
    <dgm:cxn modelId="{25851211-5B68-46B2-B54D-EBB61F0DCC5F}" type="presParOf" srcId="{49B3A39D-8F2A-4C3E-99E8-3820301479C4}" destId="{B4820D31-2370-4487-AF68-7055D724FDFB}" srcOrd="1" destOrd="0" presId="urn:microsoft.com/office/officeart/2005/8/layout/hierarchy2"/>
    <dgm:cxn modelId="{0185E5F2-CB53-4DFA-A5EA-4DEA46F08CA7}" type="presParOf" srcId="{B4820D31-2370-4487-AF68-7055D724FDFB}" destId="{AF12B50A-A172-46CD-991A-00294B07BE0B}" srcOrd="0" destOrd="0" presId="urn:microsoft.com/office/officeart/2005/8/layout/hierarchy2"/>
    <dgm:cxn modelId="{0965318B-60ED-48D9-8D54-AE52918899CD}" type="presParOf" srcId="{B4820D31-2370-4487-AF68-7055D724FDFB}" destId="{B1508E02-13D5-4C66-89B7-A7E1CDCC4A10}" srcOrd="1" destOrd="0" presId="urn:microsoft.com/office/officeart/2005/8/layout/hierarchy2"/>
    <dgm:cxn modelId="{1CE775FC-AAE7-4EA9-BBF4-CC82E4FF0726}" type="presParOf" srcId="{9DA34394-AB0D-4A6D-9E0B-86D8CBED9B8A}" destId="{F4E3B2F7-2989-465E-9958-B1124AA11E74}" srcOrd="2" destOrd="0" presId="urn:microsoft.com/office/officeart/2005/8/layout/hierarchy2"/>
    <dgm:cxn modelId="{A57AD2E5-F42B-4601-B270-99AA865B38E8}" type="presParOf" srcId="{F4E3B2F7-2989-465E-9958-B1124AA11E74}" destId="{30A9FE97-E72D-4A84-8BFD-9919C63E3FA5}" srcOrd="0" destOrd="0" presId="urn:microsoft.com/office/officeart/2005/8/layout/hierarchy2"/>
    <dgm:cxn modelId="{6CD10F0F-E689-420E-8D0A-6468AAEC6C69}" type="presParOf" srcId="{9DA34394-AB0D-4A6D-9E0B-86D8CBED9B8A}" destId="{74AE740A-943E-4508-BCB6-CF2A433B9D8B}" srcOrd="3" destOrd="0" presId="urn:microsoft.com/office/officeart/2005/8/layout/hierarchy2"/>
    <dgm:cxn modelId="{71EB4B92-1C3C-4207-900C-7A2CD7BA59E9}" type="presParOf" srcId="{74AE740A-943E-4508-BCB6-CF2A433B9D8B}" destId="{D4091F8B-456D-4171-BB4B-2C586525E07E}" srcOrd="0" destOrd="0" presId="urn:microsoft.com/office/officeart/2005/8/layout/hierarchy2"/>
    <dgm:cxn modelId="{4008F684-8444-4DC6-858E-AC6C5C002F6F}" type="presParOf" srcId="{74AE740A-943E-4508-BCB6-CF2A433B9D8B}" destId="{E19366B5-E966-483C-BDB9-1B3298E08A7D}" srcOrd="1" destOrd="0" presId="urn:microsoft.com/office/officeart/2005/8/layout/hierarchy2"/>
    <dgm:cxn modelId="{C18809C1-7579-4EFF-8B02-8886D0765006}" type="presParOf" srcId="{E19366B5-E966-483C-BDB9-1B3298E08A7D}" destId="{7ACBC935-3B26-4C11-AE56-95A466DB4A04}" srcOrd="0" destOrd="0" presId="urn:microsoft.com/office/officeart/2005/8/layout/hierarchy2"/>
    <dgm:cxn modelId="{D072B993-E7DE-41C2-B664-1E3E5D310C17}" type="presParOf" srcId="{7ACBC935-3B26-4C11-AE56-95A466DB4A04}" destId="{5FA8B1F0-B46D-4A13-8856-8D0A76AC8B74}" srcOrd="0" destOrd="0" presId="urn:microsoft.com/office/officeart/2005/8/layout/hierarchy2"/>
    <dgm:cxn modelId="{6461DE9F-3A21-407D-8ED1-B6C0C04E80D5}" type="presParOf" srcId="{E19366B5-E966-483C-BDB9-1B3298E08A7D}" destId="{4225EACB-03CA-41E3-9389-DC5DD654157D}" srcOrd="1" destOrd="0" presId="urn:microsoft.com/office/officeart/2005/8/layout/hierarchy2"/>
    <dgm:cxn modelId="{2E58187E-9DFF-41E0-976E-4446749917C8}" type="presParOf" srcId="{4225EACB-03CA-41E3-9389-DC5DD654157D}" destId="{9610B6D1-83EC-48BE-ADD4-F4E1EA2B8FE4}" srcOrd="0" destOrd="0" presId="urn:microsoft.com/office/officeart/2005/8/layout/hierarchy2"/>
    <dgm:cxn modelId="{B73AD1F1-3C97-4157-8B13-2A6A73A4BBA7}" type="presParOf" srcId="{4225EACB-03CA-41E3-9389-DC5DD654157D}" destId="{77E1E235-1137-4426-9EE9-835620F37AE2}" srcOrd="1" destOrd="0" presId="urn:microsoft.com/office/officeart/2005/8/layout/hierarchy2"/>
    <dgm:cxn modelId="{3B69DD6C-134D-4051-975E-8A59CC34FE7C}" type="presParOf" srcId="{1E75C33C-8090-4404-9299-A2D29F5B1E3A}" destId="{E1CB2CED-8A40-4DD3-AD7E-B6FBEDD9347D}" srcOrd="4" destOrd="0" presId="urn:microsoft.com/office/officeart/2005/8/layout/hierarchy2"/>
    <dgm:cxn modelId="{A34E5B9D-C264-49A6-86E6-EF089E010EC8}" type="presParOf" srcId="{E1CB2CED-8A40-4DD3-AD7E-B6FBEDD9347D}" destId="{D52D8C7A-D645-4523-AE9C-DD6A5B5591A4}" srcOrd="0" destOrd="0" presId="urn:microsoft.com/office/officeart/2005/8/layout/hierarchy2"/>
    <dgm:cxn modelId="{A7A4DE09-69ED-4D40-942A-4EAC2849F97B}" type="presParOf" srcId="{1E75C33C-8090-4404-9299-A2D29F5B1E3A}" destId="{1745B15F-4128-4105-8917-B2F1CFC65376}" srcOrd="5" destOrd="0" presId="urn:microsoft.com/office/officeart/2005/8/layout/hierarchy2"/>
    <dgm:cxn modelId="{50C5A363-37BB-4A7B-B8B9-648D3D235508}" type="presParOf" srcId="{1745B15F-4128-4105-8917-B2F1CFC65376}" destId="{3541DAD4-8D6D-4ADB-9E23-9EFF8168A65F}" srcOrd="0" destOrd="0" presId="urn:microsoft.com/office/officeart/2005/8/layout/hierarchy2"/>
    <dgm:cxn modelId="{CAF64AA6-5133-4A25-87DA-F36FA3158854}" type="presParOf" srcId="{1745B15F-4128-4105-8917-B2F1CFC65376}" destId="{D846F2DC-C969-460D-B02E-CDF741498E8A}" srcOrd="1" destOrd="0" presId="urn:microsoft.com/office/officeart/2005/8/layout/hierarchy2"/>
    <dgm:cxn modelId="{8CCF88A4-5147-48A1-8184-7D2525C1DE7B}" type="presParOf" srcId="{D846F2DC-C969-460D-B02E-CDF741498E8A}" destId="{7C929FA7-8C5D-41B0-B84F-4EB6D2BAF271}" srcOrd="0" destOrd="0" presId="urn:microsoft.com/office/officeart/2005/8/layout/hierarchy2"/>
    <dgm:cxn modelId="{345C2A42-1775-4CCA-AA37-6906B35E796E}" type="presParOf" srcId="{7C929FA7-8C5D-41B0-B84F-4EB6D2BAF271}" destId="{1226D108-FE8B-4837-9F05-9A01704CA271}" srcOrd="0" destOrd="0" presId="urn:microsoft.com/office/officeart/2005/8/layout/hierarchy2"/>
    <dgm:cxn modelId="{D9FA55F2-6D8C-420C-955B-DED21A8862E7}" type="presParOf" srcId="{D846F2DC-C969-460D-B02E-CDF741498E8A}" destId="{855F81F2-ED32-477A-8BD6-B962854A2510}" srcOrd="1" destOrd="0" presId="urn:microsoft.com/office/officeart/2005/8/layout/hierarchy2"/>
    <dgm:cxn modelId="{3B115188-9118-4395-91F9-A7644F1BFEE8}" type="presParOf" srcId="{855F81F2-ED32-477A-8BD6-B962854A2510}" destId="{56629CEE-1AAE-4AF6-A165-EFDC5F4BC571}" srcOrd="0" destOrd="0" presId="urn:microsoft.com/office/officeart/2005/8/layout/hierarchy2"/>
    <dgm:cxn modelId="{97D94C86-0669-4FFD-8597-E5F73F63ABE5}" type="presParOf" srcId="{855F81F2-ED32-477A-8BD6-B962854A2510}" destId="{1F0CBA8E-72CD-4376-9AFF-A1D187B9ED70}" srcOrd="1" destOrd="0" presId="urn:microsoft.com/office/officeart/2005/8/layout/hierarchy2"/>
    <dgm:cxn modelId="{38E76B2D-E15D-4469-981F-EA832029203E}" type="presParOf" srcId="{1F0CBA8E-72CD-4376-9AFF-A1D187B9ED70}" destId="{32DF5DCC-E02A-438C-A110-3BD94D3A5863}" srcOrd="0" destOrd="0" presId="urn:microsoft.com/office/officeart/2005/8/layout/hierarchy2"/>
    <dgm:cxn modelId="{7709E896-B52C-4685-9E7E-74FDA3B4657E}" type="presParOf" srcId="{32DF5DCC-E02A-438C-A110-3BD94D3A5863}" destId="{BD1E0F14-C2EB-4836-9CE1-D8775BB1B03A}" srcOrd="0" destOrd="0" presId="urn:microsoft.com/office/officeart/2005/8/layout/hierarchy2"/>
    <dgm:cxn modelId="{D1D8DD4D-3BF8-4B99-A172-9DA3D6A7A66C}" type="presParOf" srcId="{1F0CBA8E-72CD-4376-9AFF-A1D187B9ED70}" destId="{D5BD88DE-5BC0-4807-BE63-438735126CEF}" srcOrd="1" destOrd="0" presId="urn:microsoft.com/office/officeart/2005/8/layout/hierarchy2"/>
    <dgm:cxn modelId="{22ABF617-2F33-45DC-8876-80FA96BC2D40}" type="presParOf" srcId="{D5BD88DE-5BC0-4807-BE63-438735126CEF}" destId="{2351728D-9A8B-44A4-BF9E-35195D701DCB}" srcOrd="0" destOrd="0" presId="urn:microsoft.com/office/officeart/2005/8/layout/hierarchy2"/>
    <dgm:cxn modelId="{3F459E01-66D3-4C21-9A28-6BC2F08F828E}" type="presParOf" srcId="{D5BD88DE-5BC0-4807-BE63-438735126CEF}" destId="{E8126480-475E-47F3-9FC4-3C703AE5CE9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3ADADDE-E864-4C2D-BDF1-6FFD725283F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DC340B70-25AD-4656-BF5F-D63AE24489F0}">
      <dgm:prSet phldrT="[Text]" custT="1"/>
      <dgm:spPr>
        <a:solidFill>
          <a:schemeClr val="tx2">
            <a:lumMod val="20000"/>
            <a:lumOff val="80000"/>
          </a:schemeClr>
        </a:solidFill>
      </dgm:spPr>
      <dgm:t>
        <a:bodyPr/>
        <a:lstStyle/>
        <a:p>
          <a:r>
            <a:rPr lang="en-GB" sz="3600" dirty="0">
              <a:solidFill>
                <a:schemeClr val="tx1"/>
              </a:solidFill>
            </a:rPr>
            <a:t>Start</a:t>
          </a:r>
        </a:p>
      </dgm:t>
    </dgm:pt>
    <dgm:pt modelId="{1D8D62FE-FDF5-4CF1-969C-9884EC5A45BF}" type="parTrans" cxnId="{1BD095B2-A187-42B1-9D83-A04032BB2780}">
      <dgm:prSet/>
      <dgm:spPr/>
      <dgm:t>
        <a:bodyPr/>
        <a:lstStyle/>
        <a:p>
          <a:endParaRPr lang="en-GB" sz="3600"/>
        </a:p>
      </dgm:t>
    </dgm:pt>
    <dgm:pt modelId="{4F5D90A7-FA92-4809-A963-57953941928B}" type="sibTrans" cxnId="{1BD095B2-A187-42B1-9D83-A04032BB2780}">
      <dgm:prSet/>
      <dgm:spPr/>
      <dgm:t>
        <a:bodyPr/>
        <a:lstStyle/>
        <a:p>
          <a:endParaRPr lang="en-GB" sz="3600"/>
        </a:p>
      </dgm:t>
    </dgm:pt>
    <dgm:pt modelId="{3DA01A1A-CB32-405A-A2ED-6287E9A3A09B}">
      <dgm:prSet phldrT="[Text]" custT="1"/>
      <dgm:spPr>
        <a:solidFill>
          <a:schemeClr val="accent1">
            <a:lumMod val="40000"/>
            <a:lumOff val="60000"/>
          </a:schemeClr>
        </a:solidFill>
      </dgm:spPr>
      <dgm:t>
        <a:bodyPr/>
        <a:lstStyle/>
        <a:p>
          <a:r>
            <a:rPr lang="en-GB" sz="1400" dirty="0">
              <a:solidFill>
                <a:schemeClr val="tx1"/>
              </a:solidFill>
            </a:rPr>
            <a:t>Differences?</a:t>
          </a:r>
        </a:p>
      </dgm:t>
    </dgm:pt>
    <dgm:pt modelId="{F690AB85-F2E9-4324-A740-1454E936056A}" type="parTrans" cxnId="{F7604ABE-5213-471A-9918-D0483DA898C5}">
      <dgm:prSet custT="1"/>
      <dgm:spPr/>
      <dgm:t>
        <a:bodyPr/>
        <a:lstStyle/>
        <a:p>
          <a:endParaRPr lang="en-GB" sz="1000"/>
        </a:p>
      </dgm:t>
    </dgm:pt>
    <dgm:pt modelId="{EAD65EFF-7DFB-4707-9E6B-E8E97974276F}" type="sibTrans" cxnId="{F7604ABE-5213-471A-9918-D0483DA898C5}">
      <dgm:prSet/>
      <dgm:spPr/>
      <dgm:t>
        <a:bodyPr/>
        <a:lstStyle/>
        <a:p>
          <a:endParaRPr lang="en-GB" sz="3600"/>
        </a:p>
      </dgm:t>
    </dgm:pt>
    <dgm:pt modelId="{A7C582F7-E41B-4894-9E8B-4A24E5B4D21A}">
      <dgm:prSet phldrT="[Text]" custT="1"/>
      <dgm:spPr>
        <a:solidFill>
          <a:schemeClr val="accent1">
            <a:lumMod val="40000"/>
            <a:lumOff val="60000"/>
          </a:schemeClr>
        </a:solidFill>
      </dgm:spPr>
      <dgm:t>
        <a:bodyPr/>
        <a:lstStyle/>
        <a:p>
          <a:r>
            <a:rPr lang="en-GB" sz="1400" dirty="0">
              <a:solidFill>
                <a:schemeClr val="tx1"/>
              </a:solidFill>
            </a:rPr>
            <a:t>Correlation?</a:t>
          </a:r>
        </a:p>
      </dgm:t>
    </dgm:pt>
    <dgm:pt modelId="{F24BF76A-B83D-4E92-8DCC-C9CFB21557FB}" type="parTrans" cxnId="{9F74737E-8618-47D0-9786-3FFF108B5BB1}">
      <dgm:prSet custT="1"/>
      <dgm:spPr/>
      <dgm:t>
        <a:bodyPr/>
        <a:lstStyle/>
        <a:p>
          <a:endParaRPr lang="en-GB" sz="1000"/>
        </a:p>
      </dgm:t>
    </dgm:pt>
    <dgm:pt modelId="{61F039B3-B6D7-4386-AAF2-C350AAA65626}" type="sibTrans" cxnId="{9F74737E-8618-47D0-9786-3FFF108B5BB1}">
      <dgm:prSet/>
      <dgm:spPr/>
      <dgm:t>
        <a:bodyPr/>
        <a:lstStyle/>
        <a:p>
          <a:endParaRPr lang="en-GB" sz="3600"/>
        </a:p>
      </dgm:t>
    </dgm:pt>
    <dgm:pt modelId="{05A8B33D-2CE6-4304-93FA-16C28F1D3524}">
      <dgm:prSet phldrT="[Text]" custT="1"/>
      <dgm:spPr>
        <a:solidFill>
          <a:schemeClr val="accent1">
            <a:lumMod val="40000"/>
            <a:lumOff val="60000"/>
          </a:schemeClr>
        </a:solidFill>
      </dgm:spPr>
      <dgm:t>
        <a:bodyPr/>
        <a:lstStyle/>
        <a:p>
          <a:r>
            <a:rPr lang="en-GB" sz="1400" dirty="0">
              <a:solidFill>
                <a:schemeClr val="tx1"/>
              </a:solidFill>
            </a:rPr>
            <a:t>Categories?</a:t>
          </a:r>
        </a:p>
      </dgm:t>
    </dgm:pt>
    <dgm:pt modelId="{96726FD6-9370-484C-BD61-87C0EB88649B}" type="parTrans" cxnId="{A40410A7-B5DE-460A-82C0-140901983EAC}">
      <dgm:prSet custT="1"/>
      <dgm:spPr/>
      <dgm:t>
        <a:bodyPr/>
        <a:lstStyle/>
        <a:p>
          <a:endParaRPr lang="en-GB" sz="1000"/>
        </a:p>
      </dgm:t>
    </dgm:pt>
    <dgm:pt modelId="{950354D5-7357-4956-9598-565B2B72B13A}" type="sibTrans" cxnId="{A40410A7-B5DE-460A-82C0-140901983EAC}">
      <dgm:prSet/>
      <dgm:spPr/>
      <dgm:t>
        <a:bodyPr/>
        <a:lstStyle/>
        <a:p>
          <a:endParaRPr lang="en-GB" sz="3600"/>
        </a:p>
      </dgm:t>
    </dgm:pt>
    <dgm:pt modelId="{B63C6168-A47D-4084-A8E6-152E9ED44A5F}">
      <dgm:prSet phldrT="[Text]" custT="1"/>
      <dgm:spPr>
        <a:solidFill>
          <a:schemeClr val="accent1">
            <a:lumMod val="40000"/>
            <a:lumOff val="60000"/>
          </a:schemeClr>
        </a:solidFill>
      </dgm:spPr>
      <dgm:t>
        <a:bodyPr/>
        <a:lstStyle/>
        <a:p>
          <a:r>
            <a:rPr lang="en-GB" sz="1400" dirty="0">
              <a:solidFill>
                <a:schemeClr val="tx1"/>
              </a:solidFill>
            </a:rPr>
            <a:t>How many factors?</a:t>
          </a:r>
        </a:p>
      </dgm:t>
    </dgm:pt>
    <dgm:pt modelId="{0D6C7855-59EC-4AE9-B838-010166786DA3}" type="parTrans" cxnId="{7CB79108-27B4-4ED1-A049-E212401D24FD}">
      <dgm:prSet custT="1"/>
      <dgm:spPr/>
      <dgm:t>
        <a:bodyPr/>
        <a:lstStyle/>
        <a:p>
          <a:endParaRPr lang="en-GB" sz="1000"/>
        </a:p>
      </dgm:t>
    </dgm:pt>
    <dgm:pt modelId="{3B1D0A23-3B7D-46AB-B717-C12A5335F4E9}" type="sibTrans" cxnId="{7CB79108-27B4-4ED1-A049-E212401D24FD}">
      <dgm:prSet/>
      <dgm:spPr/>
      <dgm:t>
        <a:bodyPr/>
        <a:lstStyle/>
        <a:p>
          <a:endParaRPr lang="en-GB" sz="3600"/>
        </a:p>
      </dgm:t>
    </dgm:pt>
    <dgm:pt modelId="{AE130810-E650-4AE8-97EE-191A20CDF544}">
      <dgm:prSet phldrT="[Text]" custT="1"/>
      <dgm:spPr>
        <a:solidFill>
          <a:schemeClr val="tx2">
            <a:lumMod val="20000"/>
            <a:lumOff val="80000"/>
          </a:schemeClr>
        </a:solidFill>
      </dgm:spPr>
      <dgm:t>
        <a:bodyPr/>
        <a:lstStyle/>
        <a:p>
          <a:r>
            <a:rPr lang="en-GB" sz="1400" dirty="0">
              <a:solidFill>
                <a:schemeClr val="tx1"/>
              </a:solidFill>
            </a:rPr>
            <a:t>Two or more</a:t>
          </a:r>
        </a:p>
      </dgm:t>
    </dgm:pt>
    <dgm:pt modelId="{EA2C5B82-1B14-472C-A97B-36EB80648F50}" type="parTrans" cxnId="{8069D356-A6AF-4F4C-A4AC-F045E14443A0}">
      <dgm:prSet custT="1"/>
      <dgm:spPr/>
      <dgm:t>
        <a:bodyPr/>
        <a:lstStyle/>
        <a:p>
          <a:endParaRPr lang="en-GB" sz="1000"/>
        </a:p>
      </dgm:t>
    </dgm:pt>
    <dgm:pt modelId="{8BD5E9C2-7A6D-490A-9382-1FC4B91E694D}" type="sibTrans" cxnId="{8069D356-A6AF-4F4C-A4AC-F045E14443A0}">
      <dgm:prSet/>
      <dgm:spPr/>
      <dgm:t>
        <a:bodyPr/>
        <a:lstStyle/>
        <a:p>
          <a:endParaRPr lang="en-GB" sz="3600"/>
        </a:p>
      </dgm:t>
    </dgm:pt>
    <dgm:pt modelId="{690546F3-0541-49A3-9D8C-704A408C6F47}">
      <dgm:prSet phldrT="[Text]" custT="1"/>
      <dgm:spPr>
        <a:solidFill>
          <a:schemeClr val="tx2">
            <a:lumMod val="20000"/>
            <a:lumOff val="80000"/>
          </a:schemeClr>
        </a:solidFill>
      </dgm:spPr>
      <dgm:t>
        <a:bodyPr/>
        <a:lstStyle/>
        <a:p>
          <a:r>
            <a:rPr lang="en-GB" sz="1400" dirty="0">
              <a:solidFill>
                <a:schemeClr val="tx1"/>
              </a:solidFill>
            </a:rPr>
            <a:t>One</a:t>
          </a:r>
        </a:p>
      </dgm:t>
    </dgm:pt>
    <dgm:pt modelId="{059827FF-0AB6-4ADE-AC82-CF9EBA690AE7}" type="parTrans" cxnId="{0B2C4A17-DAA5-4D70-97A0-166CCCB6D17B}">
      <dgm:prSet custT="1"/>
      <dgm:spPr/>
      <dgm:t>
        <a:bodyPr/>
        <a:lstStyle/>
        <a:p>
          <a:endParaRPr lang="en-GB" sz="1000"/>
        </a:p>
      </dgm:t>
    </dgm:pt>
    <dgm:pt modelId="{8000459E-05F1-4CB1-900E-76147616D692}" type="sibTrans" cxnId="{0B2C4A17-DAA5-4D70-97A0-166CCCB6D17B}">
      <dgm:prSet/>
      <dgm:spPr/>
      <dgm:t>
        <a:bodyPr/>
        <a:lstStyle/>
        <a:p>
          <a:endParaRPr lang="en-GB" sz="3600"/>
        </a:p>
      </dgm:t>
    </dgm:pt>
    <dgm:pt modelId="{BFAC0E82-8D4C-4817-866A-366AF55E8F70}">
      <dgm:prSet phldrT="[Text]" custT="1"/>
      <dgm:spPr>
        <a:solidFill>
          <a:schemeClr val="accent1"/>
        </a:solidFill>
      </dgm:spPr>
      <dgm:t>
        <a:bodyPr/>
        <a:lstStyle/>
        <a:p>
          <a:r>
            <a:rPr lang="en-GB" sz="1400" dirty="0">
              <a:solidFill>
                <a:schemeClr val="bg1"/>
              </a:solidFill>
            </a:rPr>
            <a:t>Two-way ANOVA, General Linear (Mixed) Model, etc.</a:t>
          </a:r>
        </a:p>
      </dgm:t>
    </dgm:pt>
    <dgm:pt modelId="{34B771DE-2778-43A4-A131-052EBC97787A}" type="parTrans" cxnId="{60297726-0619-43C4-8739-BE15989F5E4D}">
      <dgm:prSet custT="1"/>
      <dgm:spPr/>
      <dgm:t>
        <a:bodyPr/>
        <a:lstStyle/>
        <a:p>
          <a:endParaRPr lang="en-GB" sz="1000"/>
        </a:p>
      </dgm:t>
    </dgm:pt>
    <dgm:pt modelId="{F23BD4B8-1B98-4B5F-94DF-73842BE42A7D}" type="sibTrans" cxnId="{60297726-0619-43C4-8739-BE15989F5E4D}">
      <dgm:prSet/>
      <dgm:spPr/>
      <dgm:t>
        <a:bodyPr/>
        <a:lstStyle/>
        <a:p>
          <a:endParaRPr lang="en-GB" sz="3600"/>
        </a:p>
      </dgm:t>
    </dgm:pt>
    <dgm:pt modelId="{74CCB0B4-B7C1-452E-BA70-D8E154BD63AD}">
      <dgm:prSet phldrT="[Text]" custT="1"/>
      <dgm:spPr>
        <a:solidFill>
          <a:schemeClr val="accent1">
            <a:lumMod val="40000"/>
            <a:lumOff val="60000"/>
          </a:schemeClr>
        </a:solidFill>
      </dgm:spPr>
      <dgm:t>
        <a:bodyPr/>
        <a:lstStyle/>
        <a:p>
          <a:r>
            <a:rPr lang="en-GB" sz="1400" dirty="0">
              <a:solidFill>
                <a:schemeClr val="tx1"/>
              </a:solidFill>
            </a:rPr>
            <a:t>Same or different subjects?</a:t>
          </a:r>
        </a:p>
      </dgm:t>
    </dgm:pt>
    <dgm:pt modelId="{D22A70D7-1717-48D0-8726-D4DF98E208CE}" type="parTrans" cxnId="{D909AC1E-3CDE-4FEF-B248-734896B96A24}">
      <dgm:prSet custT="1"/>
      <dgm:spPr/>
      <dgm:t>
        <a:bodyPr/>
        <a:lstStyle/>
        <a:p>
          <a:endParaRPr lang="en-GB" sz="1000"/>
        </a:p>
      </dgm:t>
    </dgm:pt>
    <dgm:pt modelId="{2BDAAB8F-3BCE-4B2D-95A6-FEF3029B15BD}" type="sibTrans" cxnId="{D909AC1E-3CDE-4FEF-B248-734896B96A24}">
      <dgm:prSet/>
      <dgm:spPr/>
      <dgm:t>
        <a:bodyPr/>
        <a:lstStyle/>
        <a:p>
          <a:endParaRPr lang="en-GB" sz="3600"/>
        </a:p>
      </dgm:t>
    </dgm:pt>
    <dgm:pt modelId="{9ABD073B-ABA4-4138-90C0-CCEDB754B469}">
      <dgm:prSet phldrT="[Text]" custT="1"/>
      <dgm:spPr>
        <a:solidFill>
          <a:schemeClr val="tx2">
            <a:lumMod val="20000"/>
            <a:lumOff val="80000"/>
          </a:schemeClr>
        </a:solidFill>
      </dgm:spPr>
      <dgm:t>
        <a:bodyPr/>
        <a:lstStyle/>
        <a:p>
          <a:r>
            <a:rPr lang="en-GB" sz="1400" dirty="0">
              <a:solidFill>
                <a:schemeClr val="tx1"/>
              </a:solidFill>
            </a:rPr>
            <a:t>Same</a:t>
          </a:r>
        </a:p>
      </dgm:t>
    </dgm:pt>
    <dgm:pt modelId="{0BE1D318-6C8B-4A8F-8AAA-03374D2E12DC}" type="parTrans" cxnId="{1746B9E6-1EAC-470F-B692-08743B99FAF7}">
      <dgm:prSet custT="1"/>
      <dgm:spPr/>
      <dgm:t>
        <a:bodyPr/>
        <a:lstStyle/>
        <a:p>
          <a:endParaRPr lang="en-GB" sz="1000"/>
        </a:p>
      </dgm:t>
    </dgm:pt>
    <dgm:pt modelId="{800FF84D-17C6-4C91-8438-B7CFBF88D828}" type="sibTrans" cxnId="{1746B9E6-1EAC-470F-B692-08743B99FAF7}">
      <dgm:prSet/>
      <dgm:spPr/>
      <dgm:t>
        <a:bodyPr/>
        <a:lstStyle/>
        <a:p>
          <a:endParaRPr lang="en-GB" sz="3600"/>
        </a:p>
      </dgm:t>
    </dgm:pt>
    <dgm:pt modelId="{DF8C1E87-FC62-4A9F-85A2-4C5C30E75D40}">
      <dgm:prSet phldrT="[Text]" custT="1"/>
      <dgm:spPr>
        <a:solidFill>
          <a:schemeClr val="tx2">
            <a:lumMod val="20000"/>
            <a:lumOff val="80000"/>
          </a:schemeClr>
        </a:solidFill>
      </dgm:spPr>
      <dgm:t>
        <a:bodyPr/>
        <a:lstStyle/>
        <a:p>
          <a:r>
            <a:rPr lang="en-GB" sz="1400" dirty="0">
              <a:solidFill>
                <a:schemeClr val="tx1"/>
              </a:solidFill>
            </a:rPr>
            <a:t>Parametric</a:t>
          </a:r>
        </a:p>
      </dgm:t>
    </dgm:pt>
    <dgm:pt modelId="{AF476FAF-8A67-4053-98B7-2EA81BC61E00}" type="parTrans" cxnId="{6351A5E7-2482-4F45-8AA8-B574415999EA}">
      <dgm:prSet custT="1"/>
      <dgm:spPr/>
      <dgm:t>
        <a:bodyPr/>
        <a:lstStyle/>
        <a:p>
          <a:endParaRPr lang="en-GB" sz="1000"/>
        </a:p>
      </dgm:t>
    </dgm:pt>
    <dgm:pt modelId="{7A854995-DFF5-414C-9FB1-EC413643D270}" type="sibTrans" cxnId="{6351A5E7-2482-4F45-8AA8-B574415999EA}">
      <dgm:prSet/>
      <dgm:spPr/>
      <dgm:t>
        <a:bodyPr/>
        <a:lstStyle/>
        <a:p>
          <a:endParaRPr lang="en-GB" sz="3600"/>
        </a:p>
      </dgm:t>
    </dgm:pt>
    <dgm:pt modelId="{23EA1EC8-FAC5-4765-A288-81AC91A7C1D6}">
      <dgm:prSet phldrT="[Text]" custT="1"/>
      <dgm:spPr/>
      <dgm:t>
        <a:bodyPr/>
        <a:lstStyle/>
        <a:p>
          <a:r>
            <a:rPr lang="en-GB" sz="1400" dirty="0"/>
            <a:t>Paired T test/repeated ANOVA</a:t>
          </a:r>
        </a:p>
      </dgm:t>
    </dgm:pt>
    <dgm:pt modelId="{A609F06E-4355-48F4-96DC-F42DA1338D63}" type="parTrans" cxnId="{0C108F6A-A165-462B-B0B0-4DF621505FCE}">
      <dgm:prSet custT="1"/>
      <dgm:spPr/>
      <dgm:t>
        <a:bodyPr/>
        <a:lstStyle/>
        <a:p>
          <a:endParaRPr lang="en-GB" sz="1000"/>
        </a:p>
      </dgm:t>
    </dgm:pt>
    <dgm:pt modelId="{099E9C74-930E-4925-9209-2CDB644A6339}" type="sibTrans" cxnId="{0C108F6A-A165-462B-B0B0-4DF621505FCE}">
      <dgm:prSet/>
      <dgm:spPr/>
      <dgm:t>
        <a:bodyPr/>
        <a:lstStyle/>
        <a:p>
          <a:endParaRPr lang="en-GB" sz="3600"/>
        </a:p>
      </dgm:t>
    </dgm:pt>
    <dgm:pt modelId="{DDBA245E-9576-4636-B82F-4085DA1251A6}">
      <dgm:prSet phldrT="[Text]" custT="1"/>
      <dgm:spPr>
        <a:solidFill>
          <a:schemeClr val="tx2">
            <a:lumMod val="20000"/>
            <a:lumOff val="80000"/>
          </a:schemeClr>
        </a:solidFill>
      </dgm:spPr>
      <dgm:t>
        <a:bodyPr/>
        <a:lstStyle/>
        <a:p>
          <a:r>
            <a:rPr lang="en-GB" sz="1400" dirty="0">
              <a:solidFill>
                <a:schemeClr val="tx1"/>
              </a:solidFill>
            </a:rPr>
            <a:t>Non-parametric</a:t>
          </a:r>
        </a:p>
      </dgm:t>
    </dgm:pt>
    <dgm:pt modelId="{0CD7906B-A403-49A4-A5F8-38CE5C5AE78F}" type="parTrans" cxnId="{732C3A7B-FE10-4F1F-B74F-4D90283EE26D}">
      <dgm:prSet custT="1"/>
      <dgm:spPr/>
      <dgm:t>
        <a:bodyPr/>
        <a:lstStyle/>
        <a:p>
          <a:endParaRPr lang="en-GB" sz="1000"/>
        </a:p>
      </dgm:t>
    </dgm:pt>
    <dgm:pt modelId="{1E557C27-C4DB-48FA-93C7-8F1BF29C96AF}" type="sibTrans" cxnId="{732C3A7B-FE10-4F1F-B74F-4D90283EE26D}">
      <dgm:prSet/>
      <dgm:spPr/>
      <dgm:t>
        <a:bodyPr/>
        <a:lstStyle/>
        <a:p>
          <a:endParaRPr lang="en-GB" sz="3600"/>
        </a:p>
      </dgm:t>
    </dgm:pt>
    <dgm:pt modelId="{E7FEB4C9-CD07-4E89-920A-422CE733266A}">
      <dgm:prSet phldrT="[Text]" custT="1"/>
      <dgm:spPr/>
      <dgm:t>
        <a:bodyPr/>
        <a:lstStyle/>
        <a:p>
          <a:r>
            <a:rPr lang="en-GB" sz="1400" dirty="0"/>
            <a:t>Wilcoxon paired test</a:t>
          </a:r>
        </a:p>
      </dgm:t>
    </dgm:pt>
    <dgm:pt modelId="{8CD2C243-4AF2-4484-83FE-AEE639A4115C}" type="parTrans" cxnId="{D4DBE0B1-9E9E-4EB0-8CEB-1703BA603793}">
      <dgm:prSet custT="1"/>
      <dgm:spPr/>
      <dgm:t>
        <a:bodyPr/>
        <a:lstStyle/>
        <a:p>
          <a:endParaRPr lang="en-GB" sz="1000"/>
        </a:p>
      </dgm:t>
    </dgm:pt>
    <dgm:pt modelId="{97665934-075D-4F6D-A32C-1EB98284D0DA}" type="sibTrans" cxnId="{D4DBE0B1-9E9E-4EB0-8CEB-1703BA603793}">
      <dgm:prSet/>
      <dgm:spPr/>
      <dgm:t>
        <a:bodyPr/>
        <a:lstStyle/>
        <a:p>
          <a:endParaRPr lang="en-GB" sz="3600"/>
        </a:p>
      </dgm:t>
    </dgm:pt>
    <dgm:pt modelId="{D554D0A3-36D2-449F-A25E-4D0496302657}">
      <dgm:prSet phldrT="[Text]" custT="1"/>
      <dgm:spPr>
        <a:solidFill>
          <a:schemeClr val="tx2">
            <a:lumMod val="20000"/>
            <a:lumOff val="80000"/>
          </a:schemeClr>
        </a:solidFill>
      </dgm:spPr>
      <dgm:t>
        <a:bodyPr/>
        <a:lstStyle/>
        <a:p>
          <a:r>
            <a:rPr lang="en-GB" sz="1400" dirty="0">
              <a:solidFill>
                <a:schemeClr val="tx1"/>
              </a:solidFill>
            </a:rPr>
            <a:t>Different</a:t>
          </a:r>
        </a:p>
      </dgm:t>
    </dgm:pt>
    <dgm:pt modelId="{D85469C5-BEF9-4902-8DE4-C80D5DBE7D05}" type="parTrans" cxnId="{B7CD47A8-BC3B-493D-B3C5-761BCF25FF17}">
      <dgm:prSet custT="1"/>
      <dgm:spPr/>
      <dgm:t>
        <a:bodyPr/>
        <a:lstStyle/>
        <a:p>
          <a:endParaRPr lang="en-GB" sz="1000"/>
        </a:p>
      </dgm:t>
    </dgm:pt>
    <dgm:pt modelId="{0E7DA528-CA0E-46FF-B9ED-0BAEFD6E9ABF}" type="sibTrans" cxnId="{B7CD47A8-BC3B-493D-B3C5-761BCF25FF17}">
      <dgm:prSet/>
      <dgm:spPr/>
      <dgm:t>
        <a:bodyPr/>
        <a:lstStyle/>
        <a:p>
          <a:endParaRPr lang="en-GB" sz="3600"/>
        </a:p>
      </dgm:t>
    </dgm:pt>
    <dgm:pt modelId="{2BFDDAFF-2334-4DC3-9A92-C80E2BE525D2}">
      <dgm:prSet phldrT="[Text]" custT="1"/>
      <dgm:spPr>
        <a:solidFill>
          <a:schemeClr val="tx2">
            <a:lumMod val="20000"/>
            <a:lumOff val="80000"/>
          </a:schemeClr>
        </a:solidFill>
      </dgm:spPr>
      <dgm:t>
        <a:bodyPr/>
        <a:lstStyle/>
        <a:p>
          <a:r>
            <a:rPr lang="en-GB" sz="1400" dirty="0">
              <a:solidFill>
                <a:schemeClr val="tx1"/>
              </a:solidFill>
            </a:rPr>
            <a:t>Parametric</a:t>
          </a:r>
        </a:p>
      </dgm:t>
    </dgm:pt>
    <dgm:pt modelId="{148AD6F3-C85C-41F0-8C03-3DF269D4A7BA}" type="parTrans" cxnId="{2149396D-1209-4824-8E74-08BD2F83D8F3}">
      <dgm:prSet custT="1"/>
      <dgm:spPr/>
      <dgm:t>
        <a:bodyPr/>
        <a:lstStyle/>
        <a:p>
          <a:endParaRPr lang="en-GB" sz="1000"/>
        </a:p>
      </dgm:t>
    </dgm:pt>
    <dgm:pt modelId="{4CD3B17A-43E4-4452-9AA8-0CE58DDEB970}" type="sibTrans" cxnId="{2149396D-1209-4824-8E74-08BD2F83D8F3}">
      <dgm:prSet/>
      <dgm:spPr/>
      <dgm:t>
        <a:bodyPr/>
        <a:lstStyle/>
        <a:p>
          <a:endParaRPr lang="en-GB" sz="3600"/>
        </a:p>
      </dgm:t>
    </dgm:pt>
    <dgm:pt modelId="{C65C11DD-9188-45F3-A9CC-E7774ADE90D0}">
      <dgm:prSet phldrT="[Text]" custT="1"/>
      <dgm:spPr>
        <a:solidFill>
          <a:schemeClr val="tx2">
            <a:lumMod val="20000"/>
            <a:lumOff val="80000"/>
          </a:schemeClr>
        </a:solidFill>
      </dgm:spPr>
      <dgm:t>
        <a:bodyPr/>
        <a:lstStyle/>
        <a:p>
          <a:r>
            <a:rPr lang="en-GB" sz="1400" dirty="0">
              <a:solidFill>
                <a:schemeClr val="tx1"/>
              </a:solidFill>
            </a:rPr>
            <a:t>Non-parametric</a:t>
          </a:r>
        </a:p>
      </dgm:t>
    </dgm:pt>
    <dgm:pt modelId="{073846AD-D81F-4AD2-A04C-A391153EC9FE}" type="parTrans" cxnId="{16B29953-3F8D-44D3-A9BC-D4E91D5D2823}">
      <dgm:prSet custT="1"/>
      <dgm:spPr/>
      <dgm:t>
        <a:bodyPr/>
        <a:lstStyle/>
        <a:p>
          <a:endParaRPr lang="en-GB" sz="1000"/>
        </a:p>
      </dgm:t>
    </dgm:pt>
    <dgm:pt modelId="{82186E81-154B-4C94-B899-35E4A082F4F1}" type="sibTrans" cxnId="{16B29953-3F8D-44D3-A9BC-D4E91D5D2823}">
      <dgm:prSet/>
      <dgm:spPr/>
      <dgm:t>
        <a:bodyPr/>
        <a:lstStyle/>
        <a:p>
          <a:endParaRPr lang="en-GB" sz="3600"/>
        </a:p>
      </dgm:t>
    </dgm:pt>
    <dgm:pt modelId="{9BCE2AB5-8FB5-4B09-9570-6320D0E411F3}">
      <dgm:prSet phldrT="[Text]" custT="1"/>
      <dgm:spPr/>
      <dgm:t>
        <a:bodyPr/>
        <a:lstStyle/>
        <a:p>
          <a:r>
            <a:rPr lang="en-GB" sz="1400" dirty="0"/>
            <a:t>T-test/ANOVA</a:t>
          </a:r>
        </a:p>
      </dgm:t>
    </dgm:pt>
    <dgm:pt modelId="{4C68FD49-1261-43ED-8929-ED250927442D}" type="parTrans" cxnId="{07D32D84-A533-4E5C-BEA1-69B1757A4D95}">
      <dgm:prSet custT="1"/>
      <dgm:spPr/>
      <dgm:t>
        <a:bodyPr/>
        <a:lstStyle/>
        <a:p>
          <a:endParaRPr lang="en-GB" sz="1000"/>
        </a:p>
      </dgm:t>
    </dgm:pt>
    <dgm:pt modelId="{7894516E-B2B3-42C9-8975-333952A69FDC}" type="sibTrans" cxnId="{07D32D84-A533-4E5C-BEA1-69B1757A4D95}">
      <dgm:prSet/>
      <dgm:spPr/>
      <dgm:t>
        <a:bodyPr/>
        <a:lstStyle/>
        <a:p>
          <a:endParaRPr lang="en-GB" sz="3600"/>
        </a:p>
      </dgm:t>
    </dgm:pt>
    <dgm:pt modelId="{E7C5911A-9D3F-409D-B5DA-41B3D0541CBF}">
      <dgm:prSet phldrT="[Text]" custT="1"/>
      <dgm:spPr/>
      <dgm:t>
        <a:bodyPr/>
        <a:lstStyle/>
        <a:p>
          <a:r>
            <a:rPr lang="en-GB" sz="1400" dirty="0"/>
            <a:t>Mann-Whitney U test</a:t>
          </a:r>
        </a:p>
      </dgm:t>
    </dgm:pt>
    <dgm:pt modelId="{531E78B8-6F07-43E0-BC70-C6FE2CED5EBB}" type="parTrans" cxnId="{C412F42F-22F7-4D49-97EA-ACC79B9A0F9C}">
      <dgm:prSet custT="1"/>
      <dgm:spPr/>
      <dgm:t>
        <a:bodyPr/>
        <a:lstStyle/>
        <a:p>
          <a:endParaRPr lang="en-GB" sz="1000"/>
        </a:p>
      </dgm:t>
    </dgm:pt>
    <dgm:pt modelId="{BDA656BE-ADE1-418C-92ED-848BD71745AB}" type="sibTrans" cxnId="{C412F42F-22F7-4D49-97EA-ACC79B9A0F9C}">
      <dgm:prSet/>
      <dgm:spPr/>
      <dgm:t>
        <a:bodyPr/>
        <a:lstStyle/>
        <a:p>
          <a:endParaRPr lang="en-GB" sz="3600"/>
        </a:p>
      </dgm:t>
    </dgm:pt>
    <dgm:pt modelId="{7A6664C8-95C0-4C43-9F47-547D270E72CD}">
      <dgm:prSet phldrT="[Text]" custT="1"/>
      <dgm:spPr>
        <a:solidFill>
          <a:schemeClr val="tx2">
            <a:lumMod val="20000"/>
            <a:lumOff val="80000"/>
          </a:schemeClr>
        </a:solidFill>
      </dgm:spPr>
      <dgm:t>
        <a:bodyPr/>
        <a:lstStyle/>
        <a:p>
          <a:r>
            <a:rPr lang="en-GB" sz="1400" dirty="0">
              <a:solidFill>
                <a:schemeClr val="tx1"/>
              </a:solidFill>
            </a:rPr>
            <a:t>Parametric</a:t>
          </a:r>
        </a:p>
      </dgm:t>
    </dgm:pt>
    <dgm:pt modelId="{280FE13C-19A6-455A-9314-D7C8F420F182}" type="parTrans" cxnId="{5E637E00-88F3-41C5-BEBE-3651333EA73A}">
      <dgm:prSet custT="1"/>
      <dgm:spPr/>
      <dgm:t>
        <a:bodyPr/>
        <a:lstStyle/>
        <a:p>
          <a:endParaRPr lang="en-GB" sz="1000"/>
        </a:p>
      </dgm:t>
    </dgm:pt>
    <dgm:pt modelId="{72ADC368-5B14-43D2-8186-29FE6C45AE30}" type="sibTrans" cxnId="{5E637E00-88F3-41C5-BEBE-3651333EA73A}">
      <dgm:prSet/>
      <dgm:spPr/>
      <dgm:t>
        <a:bodyPr/>
        <a:lstStyle/>
        <a:p>
          <a:endParaRPr lang="en-GB" sz="3600"/>
        </a:p>
      </dgm:t>
    </dgm:pt>
    <dgm:pt modelId="{1D85C1ED-4993-4B37-8CB3-FF8685ABD45F}">
      <dgm:prSet phldrT="[Text]" custT="1"/>
      <dgm:spPr/>
      <dgm:t>
        <a:bodyPr/>
        <a:lstStyle/>
        <a:p>
          <a:r>
            <a:rPr lang="en-GB" sz="1400" dirty="0"/>
            <a:t>Pearson Correlation</a:t>
          </a:r>
        </a:p>
      </dgm:t>
    </dgm:pt>
    <dgm:pt modelId="{97A989BB-F85D-44D8-B823-9593F0E1A4F3}" type="parTrans" cxnId="{BED3A350-A151-4962-AAC1-3E0824EA876B}">
      <dgm:prSet custT="1"/>
      <dgm:spPr/>
      <dgm:t>
        <a:bodyPr/>
        <a:lstStyle/>
        <a:p>
          <a:endParaRPr lang="en-GB" sz="1000"/>
        </a:p>
      </dgm:t>
    </dgm:pt>
    <dgm:pt modelId="{72472BE2-9EE8-4AE3-8795-4535C2A11872}" type="sibTrans" cxnId="{BED3A350-A151-4962-AAC1-3E0824EA876B}">
      <dgm:prSet/>
      <dgm:spPr/>
      <dgm:t>
        <a:bodyPr/>
        <a:lstStyle/>
        <a:p>
          <a:endParaRPr lang="en-GB" sz="3600"/>
        </a:p>
      </dgm:t>
    </dgm:pt>
    <dgm:pt modelId="{9D853152-94A5-46C1-ACFF-594A6FE99767}">
      <dgm:prSet phldrT="[Text]" custT="1"/>
      <dgm:spPr>
        <a:solidFill>
          <a:schemeClr val="tx2">
            <a:lumMod val="20000"/>
            <a:lumOff val="80000"/>
          </a:schemeClr>
        </a:solidFill>
      </dgm:spPr>
      <dgm:t>
        <a:bodyPr/>
        <a:lstStyle/>
        <a:p>
          <a:r>
            <a:rPr lang="en-GB" sz="1400" dirty="0">
              <a:solidFill>
                <a:schemeClr val="tx1"/>
              </a:solidFill>
            </a:rPr>
            <a:t>Non-parametric</a:t>
          </a:r>
        </a:p>
      </dgm:t>
    </dgm:pt>
    <dgm:pt modelId="{A8223643-3D4A-4B76-BAE6-9822514EF35D}" type="parTrans" cxnId="{280E2482-73B1-4F28-BDC7-F6479E7A84D2}">
      <dgm:prSet custT="1"/>
      <dgm:spPr/>
      <dgm:t>
        <a:bodyPr/>
        <a:lstStyle/>
        <a:p>
          <a:endParaRPr lang="en-GB" sz="1000"/>
        </a:p>
      </dgm:t>
    </dgm:pt>
    <dgm:pt modelId="{EE1BA717-1506-407E-9138-D605473F8387}" type="sibTrans" cxnId="{280E2482-73B1-4F28-BDC7-F6479E7A84D2}">
      <dgm:prSet/>
      <dgm:spPr/>
      <dgm:t>
        <a:bodyPr/>
        <a:lstStyle/>
        <a:p>
          <a:endParaRPr lang="en-GB" sz="3600"/>
        </a:p>
      </dgm:t>
    </dgm:pt>
    <dgm:pt modelId="{C3C140F3-1204-4DDC-AAE5-70876F309A5A}">
      <dgm:prSet phldrT="[Text]" custT="1"/>
      <dgm:spPr/>
      <dgm:t>
        <a:bodyPr/>
        <a:lstStyle/>
        <a:p>
          <a:r>
            <a:rPr lang="en-GB" sz="1400" dirty="0"/>
            <a:t>Spearman Rank Correlation</a:t>
          </a:r>
        </a:p>
      </dgm:t>
    </dgm:pt>
    <dgm:pt modelId="{0A3C0132-B48A-42DC-A35A-C7C48D7373D8}" type="parTrans" cxnId="{B9DB25CC-AB14-4821-8E5E-D454CA1E0975}">
      <dgm:prSet custT="1"/>
      <dgm:spPr/>
      <dgm:t>
        <a:bodyPr/>
        <a:lstStyle/>
        <a:p>
          <a:endParaRPr lang="en-GB" sz="1000"/>
        </a:p>
      </dgm:t>
    </dgm:pt>
    <dgm:pt modelId="{7524D70E-1D5D-4277-B6EA-DD3CD9891D2A}" type="sibTrans" cxnId="{B9DB25CC-AB14-4821-8E5E-D454CA1E0975}">
      <dgm:prSet/>
      <dgm:spPr/>
      <dgm:t>
        <a:bodyPr/>
        <a:lstStyle/>
        <a:p>
          <a:endParaRPr lang="en-GB" sz="3600"/>
        </a:p>
      </dgm:t>
    </dgm:pt>
    <dgm:pt modelId="{93589493-67DF-4611-B80D-D343F9295CEA}">
      <dgm:prSet phldrT="[Text]" custT="1"/>
      <dgm:spPr>
        <a:solidFill>
          <a:schemeClr val="tx2">
            <a:lumMod val="20000"/>
            <a:lumOff val="80000"/>
          </a:schemeClr>
        </a:solidFill>
      </dgm:spPr>
      <dgm:t>
        <a:bodyPr/>
        <a:lstStyle/>
        <a:p>
          <a:r>
            <a:rPr lang="en-GB" sz="1400" dirty="0">
              <a:solidFill>
                <a:schemeClr val="tx1"/>
              </a:solidFill>
            </a:rPr>
            <a:t>2x2 table</a:t>
          </a:r>
        </a:p>
      </dgm:t>
    </dgm:pt>
    <dgm:pt modelId="{0BFD4582-4500-4693-A370-5D762328FF8E}" type="parTrans" cxnId="{C25C8720-DCB6-4FDB-89F1-781F492403AA}">
      <dgm:prSet custT="1"/>
      <dgm:spPr/>
      <dgm:t>
        <a:bodyPr/>
        <a:lstStyle/>
        <a:p>
          <a:endParaRPr lang="en-GB" sz="1000"/>
        </a:p>
      </dgm:t>
    </dgm:pt>
    <dgm:pt modelId="{A987186E-A899-433D-B27C-80DCCF7AED3C}" type="sibTrans" cxnId="{C25C8720-DCB6-4FDB-89F1-781F492403AA}">
      <dgm:prSet/>
      <dgm:spPr/>
      <dgm:t>
        <a:bodyPr/>
        <a:lstStyle/>
        <a:p>
          <a:endParaRPr lang="en-GB" sz="3600"/>
        </a:p>
      </dgm:t>
    </dgm:pt>
    <dgm:pt modelId="{D47D6DD7-75C2-4565-BF4C-E4067F58312A}">
      <dgm:prSet phldrT="[Text]" custT="1"/>
      <dgm:spPr/>
      <dgm:t>
        <a:bodyPr/>
        <a:lstStyle/>
        <a:p>
          <a:r>
            <a:rPr lang="en-GB" sz="1400" dirty="0"/>
            <a:t>Fisher’s Exact test</a:t>
          </a:r>
        </a:p>
      </dgm:t>
    </dgm:pt>
    <dgm:pt modelId="{F98C2840-6A3C-4353-9409-7DEC1D0B5CB7}" type="parTrans" cxnId="{C8487FF2-17C9-4B83-B0AD-BA8971C2E8BA}">
      <dgm:prSet custT="1"/>
      <dgm:spPr/>
      <dgm:t>
        <a:bodyPr/>
        <a:lstStyle/>
        <a:p>
          <a:endParaRPr lang="en-GB" sz="1000"/>
        </a:p>
      </dgm:t>
    </dgm:pt>
    <dgm:pt modelId="{C80E49CD-816C-47EB-AF31-53437A9B4187}" type="sibTrans" cxnId="{C8487FF2-17C9-4B83-B0AD-BA8971C2E8BA}">
      <dgm:prSet/>
      <dgm:spPr/>
      <dgm:t>
        <a:bodyPr/>
        <a:lstStyle/>
        <a:p>
          <a:endParaRPr lang="en-GB" sz="3600"/>
        </a:p>
      </dgm:t>
    </dgm:pt>
    <dgm:pt modelId="{AF9C0243-C86E-4391-8082-C2CA35A6477F}">
      <dgm:prSet phldrT="[Text]" custT="1"/>
      <dgm:spPr>
        <a:solidFill>
          <a:schemeClr val="tx2">
            <a:lumMod val="20000"/>
            <a:lumOff val="80000"/>
          </a:schemeClr>
        </a:solidFill>
      </dgm:spPr>
      <dgm:t>
        <a:bodyPr/>
        <a:lstStyle/>
        <a:p>
          <a:r>
            <a:rPr lang="en-GB" sz="1400" dirty="0">
              <a:solidFill>
                <a:schemeClr val="tx1"/>
              </a:solidFill>
            </a:rPr>
            <a:t>&gt;2x2 table</a:t>
          </a:r>
        </a:p>
      </dgm:t>
    </dgm:pt>
    <dgm:pt modelId="{14D8ACE5-A3BE-4F8E-BA0B-58428BC4299C}" type="parTrans" cxnId="{D0D7DF81-6C07-495F-92C2-B093D44E1FDD}">
      <dgm:prSet custT="1"/>
      <dgm:spPr/>
      <dgm:t>
        <a:bodyPr/>
        <a:lstStyle/>
        <a:p>
          <a:endParaRPr lang="en-GB" sz="1000"/>
        </a:p>
      </dgm:t>
    </dgm:pt>
    <dgm:pt modelId="{05A0C62C-196D-4242-833A-3A8438B7EACC}" type="sibTrans" cxnId="{D0D7DF81-6C07-495F-92C2-B093D44E1FDD}">
      <dgm:prSet/>
      <dgm:spPr/>
      <dgm:t>
        <a:bodyPr/>
        <a:lstStyle/>
        <a:p>
          <a:endParaRPr lang="en-GB" sz="3600"/>
        </a:p>
      </dgm:t>
    </dgm:pt>
    <dgm:pt modelId="{48F32A46-5198-4894-9EA4-BF91527D3596}">
      <dgm:prSet phldrT="[Text]" custT="1"/>
      <dgm:spPr/>
      <dgm:t>
        <a:bodyPr/>
        <a:lstStyle/>
        <a:p>
          <a:r>
            <a:rPr lang="en-GB" sz="1400" dirty="0"/>
            <a:t>Chi Square test</a:t>
          </a:r>
        </a:p>
      </dgm:t>
    </dgm:pt>
    <dgm:pt modelId="{18BB35DE-3CF4-457C-A856-42DBED3F1B37}" type="parTrans" cxnId="{18B64EE5-A0E5-481E-98EC-613FC3F6A39D}">
      <dgm:prSet custT="1"/>
      <dgm:spPr/>
      <dgm:t>
        <a:bodyPr/>
        <a:lstStyle/>
        <a:p>
          <a:endParaRPr lang="en-GB" sz="1000"/>
        </a:p>
      </dgm:t>
    </dgm:pt>
    <dgm:pt modelId="{B7E545AC-B8DA-4ED3-AB10-DCEB317AD977}" type="sibTrans" cxnId="{18B64EE5-A0E5-481E-98EC-613FC3F6A39D}">
      <dgm:prSet/>
      <dgm:spPr/>
      <dgm:t>
        <a:bodyPr/>
        <a:lstStyle/>
        <a:p>
          <a:endParaRPr lang="en-GB" sz="3600"/>
        </a:p>
      </dgm:t>
    </dgm:pt>
    <dgm:pt modelId="{90954252-95B1-4DDD-9F2B-CB74E27EB4BD}" type="pres">
      <dgm:prSet presAssocID="{C3ADADDE-E864-4C2D-BDF1-6FFD725283FA}" presName="Name0" presStyleCnt="0">
        <dgm:presLayoutVars>
          <dgm:chPref val="1"/>
          <dgm:dir/>
          <dgm:animOne val="branch"/>
          <dgm:animLvl val="lvl"/>
          <dgm:resizeHandles val="exact"/>
        </dgm:presLayoutVars>
      </dgm:prSet>
      <dgm:spPr/>
    </dgm:pt>
    <dgm:pt modelId="{B0C0FB8F-08D6-458D-B5A1-3AD2C1ED04AB}" type="pres">
      <dgm:prSet presAssocID="{DC340B70-25AD-4656-BF5F-D63AE24489F0}" presName="root1" presStyleCnt="0"/>
      <dgm:spPr/>
    </dgm:pt>
    <dgm:pt modelId="{D79AF1FE-7A1A-46D0-B117-E19287C31C0B}" type="pres">
      <dgm:prSet presAssocID="{DC340B70-25AD-4656-BF5F-D63AE24489F0}" presName="LevelOneTextNode" presStyleLbl="node0" presStyleIdx="0" presStyleCnt="1" custScaleX="173365">
        <dgm:presLayoutVars>
          <dgm:chPref val="3"/>
        </dgm:presLayoutVars>
      </dgm:prSet>
      <dgm:spPr/>
    </dgm:pt>
    <dgm:pt modelId="{D34F08E6-143C-43DB-B19B-F8EA7F0D5BFC}" type="pres">
      <dgm:prSet presAssocID="{DC340B70-25AD-4656-BF5F-D63AE24489F0}" presName="level2hierChild" presStyleCnt="0"/>
      <dgm:spPr/>
    </dgm:pt>
    <dgm:pt modelId="{67BE0FEB-EF39-43D5-861D-855E1578640F}" type="pres">
      <dgm:prSet presAssocID="{F690AB85-F2E9-4324-A740-1454E936056A}" presName="conn2-1" presStyleLbl="parChTrans1D2" presStyleIdx="0" presStyleCnt="3"/>
      <dgm:spPr/>
    </dgm:pt>
    <dgm:pt modelId="{319E5148-7C9E-40F9-AF01-D25D73C753C7}" type="pres">
      <dgm:prSet presAssocID="{F690AB85-F2E9-4324-A740-1454E936056A}" presName="connTx" presStyleLbl="parChTrans1D2" presStyleIdx="0" presStyleCnt="3"/>
      <dgm:spPr/>
    </dgm:pt>
    <dgm:pt modelId="{53821B81-EBCC-4DE2-BFFA-9117A224D2DA}" type="pres">
      <dgm:prSet presAssocID="{3DA01A1A-CB32-405A-A2ED-6287E9A3A09B}" presName="root2" presStyleCnt="0"/>
      <dgm:spPr/>
    </dgm:pt>
    <dgm:pt modelId="{41643F47-78C3-4823-A120-B083DE4B5522}" type="pres">
      <dgm:prSet presAssocID="{3DA01A1A-CB32-405A-A2ED-6287E9A3A09B}" presName="LevelTwoTextNode" presStyleLbl="node2" presStyleIdx="0" presStyleCnt="3" custScaleX="104804" custScaleY="199760">
        <dgm:presLayoutVars>
          <dgm:chPref val="3"/>
        </dgm:presLayoutVars>
      </dgm:prSet>
      <dgm:spPr/>
    </dgm:pt>
    <dgm:pt modelId="{006399E8-2F1B-4542-9F94-8132F30BF499}" type="pres">
      <dgm:prSet presAssocID="{3DA01A1A-CB32-405A-A2ED-6287E9A3A09B}" presName="level3hierChild" presStyleCnt="0"/>
      <dgm:spPr/>
    </dgm:pt>
    <dgm:pt modelId="{1635046F-A0D9-44F2-BE65-D0E56B3E2743}" type="pres">
      <dgm:prSet presAssocID="{0D6C7855-59EC-4AE9-B838-010166786DA3}" presName="conn2-1" presStyleLbl="parChTrans1D3" presStyleIdx="0" presStyleCnt="5"/>
      <dgm:spPr/>
    </dgm:pt>
    <dgm:pt modelId="{D0566A25-8D5B-4366-8725-381DAEFC8B43}" type="pres">
      <dgm:prSet presAssocID="{0D6C7855-59EC-4AE9-B838-010166786DA3}" presName="connTx" presStyleLbl="parChTrans1D3" presStyleIdx="0" presStyleCnt="5"/>
      <dgm:spPr/>
    </dgm:pt>
    <dgm:pt modelId="{46687A9C-7F77-4242-B051-96C84B61EB92}" type="pres">
      <dgm:prSet presAssocID="{B63C6168-A47D-4084-A8E6-152E9ED44A5F}" presName="root2" presStyleCnt="0"/>
      <dgm:spPr/>
    </dgm:pt>
    <dgm:pt modelId="{29A34DAC-4399-4854-80DB-50454B877A25}" type="pres">
      <dgm:prSet presAssocID="{B63C6168-A47D-4084-A8E6-152E9ED44A5F}" presName="LevelTwoTextNode" presStyleLbl="node3" presStyleIdx="0" presStyleCnt="5" custScaleX="104804" custScaleY="199760">
        <dgm:presLayoutVars>
          <dgm:chPref val="3"/>
        </dgm:presLayoutVars>
      </dgm:prSet>
      <dgm:spPr/>
    </dgm:pt>
    <dgm:pt modelId="{A93C692E-FD2D-4AC1-A403-788143B6CF5A}" type="pres">
      <dgm:prSet presAssocID="{B63C6168-A47D-4084-A8E6-152E9ED44A5F}" presName="level3hierChild" presStyleCnt="0"/>
      <dgm:spPr/>
    </dgm:pt>
    <dgm:pt modelId="{2635F889-DC6C-45DB-ADF0-7CB2E048E6E6}" type="pres">
      <dgm:prSet presAssocID="{EA2C5B82-1B14-472C-A97B-36EB80648F50}" presName="conn2-1" presStyleLbl="parChTrans1D4" presStyleIdx="0" presStyleCnt="18"/>
      <dgm:spPr/>
    </dgm:pt>
    <dgm:pt modelId="{F96E2171-E680-49CE-8C34-CAB0B470ECB0}" type="pres">
      <dgm:prSet presAssocID="{EA2C5B82-1B14-472C-A97B-36EB80648F50}" presName="connTx" presStyleLbl="parChTrans1D4" presStyleIdx="0" presStyleCnt="18"/>
      <dgm:spPr/>
    </dgm:pt>
    <dgm:pt modelId="{629FD06C-2330-42DF-ACB3-A66526A0DCE7}" type="pres">
      <dgm:prSet presAssocID="{AE130810-E650-4AE8-97EE-191A20CDF544}" presName="root2" presStyleCnt="0"/>
      <dgm:spPr/>
    </dgm:pt>
    <dgm:pt modelId="{F2AFDAC5-1D70-4BCF-8B1C-F236F4BF4FA7}" type="pres">
      <dgm:prSet presAssocID="{AE130810-E650-4AE8-97EE-191A20CDF544}" presName="LevelTwoTextNode" presStyleLbl="node4" presStyleIdx="0" presStyleCnt="18" custScaleX="104804" custScaleY="199760">
        <dgm:presLayoutVars>
          <dgm:chPref val="3"/>
        </dgm:presLayoutVars>
      </dgm:prSet>
      <dgm:spPr/>
    </dgm:pt>
    <dgm:pt modelId="{9F52CDA0-738B-4394-8352-8C8791CC8DF6}" type="pres">
      <dgm:prSet presAssocID="{AE130810-E650-4AE8-97EE-191A20CDF544}" presName="level3hierChild" presStyleCnt="0"/>
      <dgm:spPr/>
    </dgm:pt>
    <dgm:pt modelId="{273D13CE-1CB5-4053-A9F7-CADFB6AD74F3}" type="pres">
      <dgm:prSet presAssocID="{34B771DE-2778-43A4-A131-052EBC97787A}" presName="conn2-1" presStyleLbl="parChTrans1D4" presStyleIdx="1" presStyleCnt="18"/>
      <dgm:spPr/>
    </dgm:pt>
    <dgm:pt modelId="{CBE33C52-93B4-49B3-9774-CF906FB2AEA0}" type="pres">
      <dgm:prSet presAssocID="{34B771DE-2778-43A4-A131-052EBC97787A}" presName="connTx" presStyleLbl="parChTrans1D4" presStyleIdx="1" presStyleCnt="18"/>
      <dgm:spPr/>
    </dgm:pt>
    <dgm:pt modelId="{E18AB2E3-63A4-4132-A160-BEE2216443A8}" type="pres">
      <dgm:prSet presAssocID="{BFAC0E82-8D4C-4817-866A-366AF55E8F70}" presName="root2" presStyleCnt="0"/>
      <dgm:spPr/>
    </dgm:pt>
    <dgm:pt modelId="{63EB2A89-1A77-4A73-89FC-8455FF0B4C35}" type="pres">
      <dgm:prSet presAssocID="{BFAC0E82-8D4C-4817-866A-366AF55E8F70}" presName="LevelTwoTextNode" presStyleLbl="node4" presStyleIdx="1" presStyleCnt="18" custScaleX="149104" custScaleY="199760">
        <dgm:presLayoutVars>
          <dgm:chPref val="3"/>
        </dgm:presLayoutVars>
      </dgm:prSet>
      <dgm:spPr/>
    </dgm:pt>
    <dgm:pt modelId="{7F33DAAF-DDE4-4575-B304-719C24621174}" type="pres">
      <dgm:prSet presAssocID="{BFAC0E82-8D4C-4817-866A-366AF55E8F70}" presName="level3hierChild" presStyleCnt="0"/>
      <dgm:spPr/>
    </dgm:pt>
    <dgm:pt modelId="{52B6A495-193A-4D87-8468-5CAC574E8C94}" type="pres">
      <dgm:prSet presAssocID="{059827FF-0AB6-4ADE-AC82-CF9EBA690AE7}" presName="conn2-1" presStyleLbl="parChTrans1D4" presStyleIdx="2" presStyleCnt="18"/>
      <dgm:spPr/>
    </dgm:pt>
    <dgm:pt modelId="{3EEA7E6F-0A35-4288-BC9F-566110D71176}" type="pres">
      <dgm:prSet presAssocID="{059827FF-0AB6-4ADE-AC82-CF9EBA690AE7}" presName="connTx" presStyleLbl="parChTrans1D4" presStyleIdx="2" presStyleCnt="18"/>
      <dgm:spPr/>
    </dgm:pt>
    <dgm:pt modelId="{24806DC1-646B-4F08-980C-EFB149E35449}" type="pres">
      <dgm:prSet presAssocID="{690546F3-0541-49A3-9D8C-704A408C6F47}" presName="root2" presStyleCnt="0"/>
      <dgm:spPr/>
    </dgm:pt>
    <dgm:pt modelId="{FE3A5A33-4BB7-4A00-993B-8E252D4B565E}" type="pres">
      <dgm:prSet presAssocID="{690546F3-0541-49A3-9D8C-704A408C6F47}" presName="LevelTwoTextNode" presStyleLbl="node4" presStyleIdx="2" presStyleCnt="18" custScaleX="104804" custScaleY="199760">
        <dgm:presLayoutVars>
          <dgm:chPref val="3"/>
        </dgm:presLayoutVars>
      </dgm:prSet>
      <dgm:spPr/>
    </dgm:pt>
    <dgm:pt modelId="{2AF186AF-58BB-4FFF-828A-EF1988717572}" type="pres">
      <dgm:prSet presAssocID="{690546F3-0541-49A3-9D8C-704A408C6F47}" presName="level3hierChild" presStyleCnt="0"/>
      <dgm:spPr/>
    </dgm:pt>
    <dgm:pt modelId="{778924CE-16D0-4F2B-8F48-7E8242F40F8B}" type="pres">
      <dgm:prSet presAssocID="{D22A70D7-1717-48D0-8726-D4DF98E208CE}" presName="conn2-1" presStyleLbl="parChTrans1D4" presStyleIdx="3" presStyleCnt="18"/>
      <dgm:spPr/>
    </dgm:pt>
    <dgm:pt modelId="{0E63312B-D7DF-4518-83EA-0761B1CF6D94}" type="pres">
      <dgm:prSet presAssocID="{D22A70D7-1717-48D0-8726-D4DF98E208CE}" presName="connTx" presStyleLbl="parChTrans1D4" presStyleIdx="3" presStyleCnt="18"/>
      <dgm:spPr/>
    </dgm:pt>
    <dgm:pt modelId="{FBAA46C6-19D9-43CA-88BE-BA06C6C19D82}" type="pres">
      <dgm:prSet presAssocID="{74CCB0B4-B7C1-452E-BA70-D8E154BD63AD}" presName="root2" presStyleCnt="0"/>
      <dgm:spPr/>
    </dgm:pt>
    <dgm:pt modelId="{1475719A-DF2C-4B70-928E-8F3286F8C84A}" type="pres">
      <dgm:prSet presAssocID="{74CCB0B4-B7C1-452E-BA70-D8E154BD63AD}" presName="LevelTwoTextNode" presStyleLbl="node4" presStyleIdx="3" presStyleCnt="18" custScaleX="104804" custScaleY="199760">
        <dgm:presLayoutVars>
          <dgm:chPref val="3"/>
        </dgm:presLayoutVars>
      </dgm:prSet>
      <dgm:spPr/>
    </dgm:pt>
    <dgm:pt modelId="{20C2A5D6-5CA6-4517-96E0-D2F358096D82}" type="pres">
      <dgm:prSet presAssocID="{74CCB0B4-B7C1-452E-BA70-D8E154BD63AD}" presName="level3hierChild" presStyleCnt="0"/>
      <dgm:spPr/>
    </dgm:pt>
    <dgm:pt modelId="{2B7B489F-8FB4-467A-93A4-3577647616DC}" type="pres">
      <dgm:prSet presAssocID="{0BE1D318-6C8B-4A8F-8AAA-03374D2E12DC}" presName="conn2-1" presStyleLbl="parChTrans1D4" presStyleIdx="4" presStyleCnt="18"/>
      <dgm:spPr/>
    </dgm:pt>
    <dgm:pt modelId="{8D0EF09B-AA2D-480A-859B-D26C7FB68AB5}" type="pres">
      <dgm:prSet presAssocID="{0BE1D318-6C8B-4A8F-8AAA-03374D2E12DC}" presName="connTx" presStyleLbl="parChTrans1D4" presStyleIdx="4" presStyleCnt="18"/>
      <dgm:spPr/>
    </dgm:pt>
    <dgm:pt modelId="{C09515AA-AFB1-442A-83EF-4C21A63AC1D8}" type="pres">
      <dgm:prSet presAssocID="{9ABD073B-ABA4-4138-90C0-CCEDB754B469}" presName="root2" presStyleCnt="0"/>
      <dgm:spPr/>
    </dgm:pt>
    <dgm:pt modelId="{141377CD-7110-4BDA-8E84-F073E20ADB48}" type="pres">
      <dgm:prSet presAssocID="{9ABD073B-ABA4-4138-90C0-CCEDB754B469}" presName="LevelTwoTextNode" presStyleLbl="node4" presStyleIdx="4" presStyleCnt="18" custScaleY="199760">
        <dgm:presLayoutVars>
          <dgm:chPref val="3"/>
        </dgm:presLayoutVars>
      </dgm:prSet>
      <dgm:spPr/>
    </dgm:pt>
    <dgm:pt modelId="{F4403778-3D93-402B-A01A-4B56D5B66F06}" type="pres">
      <dgm:prSet presAssocID="{9ABD073B-ABA4-4138-90C0-CCEDB754B469}" presName="level3hierChild" presStyleCnt="0"/>
      <dgm:spPr/>
    </dgm:pt>
    <dgm:pt modelId="{ECF277D4-6B23-4335-B893-C379BB805283}" type="pres">
      <dgm:prSet presAssocID="{AF476FAF-8A67-4053-98B7-2EA81BC61E00}" presName="conn2-1" presStyleLbl="parChTrans1D4" presStyleIdx="5" presStyleCnt="18"/>
      <dgm:spPr/>
    </dgm:pt>
    <dgm:pt modelId="{DE48BB39-F376-4818-8DC2-349117F2E4B8}" type="pres">
      <dgm:prSet presAssocID="{AF476FAF-8A67-4053-98B7-2EA81BC61E00}" presName="connTx" presStyleLbl="parChTrans1D4" presStyleIdx="5" presStyleCnt="18"/>
      <dgm:spPr/>
    </dgm:pt>
    <dgm:pt modelId="{D8F8478A-9A9B-45C1-B704-FD3886FD5DAD}" type="pres">
      <dgm:prSet presAssocID="{DF8C1E87-FC62-4A9F-85A2-4C5C30E75D40}" presName="root2" presStyleCnt="0"/>
      <dgm:spPr/>
    </dgm:pt>
    <dgm:pt modelId="{CE9A5317-1BD4-4DB0-AC1D-E0DE9699CBC5}" type="pres">
      <dgm:prSet presAssocID="{DF8C1E87-FC62-4A9F-85A2-4C5C30E75D40}" presName="LevelTwoTextNode" presStyleLbl="node4" presStyleIdx="5" presStyleCnt="18" custScaleX="125321" custScaleY="199760">
        <dgm:presLayoutVars>
          <dgm:chPref val="3"/>
        </dgm:presLayoutVars>
      </dgm:prSet>
      <dgm:spPr/>
    </dgm:pt>
    <dgm:pt modelId="{0DF7B627-8BA5-4528-8B16-233AA53F377A}" type="pres">
      <dgm:prSet presAssocID="{DF8C1E87-FC62-4A9F-85A2-4C5C30E75D40}" presName="level3hierChild" presStyleCnt="0"/>
      <dgm:spPr/>
    </dgm:pt>
    <dgm:pt modelId="{72F38CFA-F945-485F-9027-1C2D464F9270}" type="pres">
      <dgm:prSet presAssocID="{A609F06E-4355-48F4-96DC-F42DA1338D63}" presName="conn2-1" presStyleLbl="parChTrans1D4" presStyleIdx="6" presStyleCnt="18"/>
      <dgm:spPr/>
    </dgm:pt>
    <dgm:pt modelId="{4457BAE6-496B-42CE-8A32-C4DD21C77791}" type="pres">
      <dgm:prSet presAssocID="{A609F06E-4355-48F4-96DC-F42DA1338D63}" presName="connTx" presStyleLbl="parChTrans1D4" presStyleIdx="6" presStyleCnt="18"/>
      <dgm:spPr/>
    </dgm:pt>
    <dgm:pt modelId="{E4078C08-1C2B-46D1-940D-F71B3673944E}" type="pres">
      <dgm:prSet presAssocID="{23EA1EC8-FAC5-4765-A288-81AC91A7C1D6}" presName="root2" presStyleCnt="0"/>
      <dgm:spPr/>
    </dgm:pt>
    <dgm:pt modelId="{69C8CDD2-AE06-4458-BC4D-B27A4D5899B6}" type="pres">
      <dgm:prSet presAssocID="{23EA1EC8-FAC5-4765-A288-81AC91A7C1D6}" presName="LevelTwoTextNode" presStyleLbl="node4" presStyleIdx="6" presStyleCnt="18" custScaleX="149209" custScaleY="199760">
        <dgm:presLayoutVars>
          <dgm:chPref val="3"/>
        </dgm:presLayoutVars>
      </dgm:prSet>
      <dgm:spPr/>
    </dgm:pt>
    <dgm:pt modelId="{5FBBCAFE-B3C1-49D1-895D-E8C0FA1EF205}" type="pres">
      <dgm:prSet presAssocID="{23EA1EC8-FAC5-4765-A288-81AC91A7C1D6}" presName="level3hierChild" presStyleCnt="0"/>
      <dgm:spPr/>
    </dgm:pt>
    <dgm:pt modelId="{E1AE3B15-4E67-483D-A4E9-D5F5D8E5B71B}" type="pres">
      <dgm:prSet presAssocID="{0CD7906B-A403-49A4-A5F8-38CE5C5AE78F}" presName="conn2-1" presStyleLbl="parChTrans1D4" presStyleIdx="7" presStyleCnt="18"/>
      <dgm:spPr/>
    </dgm:pt>
    <dgm:pt modelId="{610B5732-4C08-49E7-B1C4-A9637F09FF34}" type="pres">
      <dgm:prSet presAssocID="{0CD7906B-A403-49A4-A5F8-38CE5C5AE78F}" presName="connTx" presStyleLbl="parChTrans1D4" presStyleIdx="7" presStyleCnt="18"/>
      <dgm:spPr/>
    </dgm:pt>
    <dgm:pt modelId="{9FD7B2D6-B666-4F0B-8714-C49C3B8D72AD}" type="pres">
      <dgm:prSet presAssocID="{DDBA245E-9576-4636-B82F-4085DA1251A6}" presName="root2" presStyleCnt="0"/>
      <dgm:spPr/>
    </dgm:pt>
    <dgm:pt modelId="{7995FC97-B37E-49BF-8CDF-58097EFF65AC}" type="pres">
      <dgm:prSet presAssocID="{DDBA245E-9576-4636-B82F-4085DA1251A6}" presName="LevelTwoTextNode" presStyleLbl="node4" presStyleIdx="7" presStyleCnt="18" custScaleX="125321" custScaleY="199760">
        <dgm:presLayoutVars>
          <dgm:chPref val="3"/>
        </dgm:presLayoutVars>
      </dgm:prSet>
      <dgm:spPr/>
    </dgm:pt>
    <dgm:pt modelId="{D9C3CFE7-10C1-40B0-824F-465D01DDEF4E}" type="pres">
      <dgm:prSet presAssocID="{DDBA245E-9576-4636-B82F-4085DA1251A6}" presName="level3hierChild" presStyleCnt="0"/>
      <dgm:spPr/>
    </dgm:pt>
    <dgm:pt modelId="{12033C53-91F6-488A-AA8A-913CB46EA0E6}" type="pres">
      <dgm:prSet presAssocID="{8CD2C243-4AF2-4484-83FE-AEE639A4115C}" presName="conn2-1" presStyleLbl="parChTrans1D4" presStyleIdx="8" presStyleCnt="18"/>
      <dgm:spPr/>
    </dgm:pt>
    <dgm:pt modelId="{5D742666-8E5C-4D54-ABB4-67E84D461B1B}" type="pres">
      <dgm:prSet presAssocID="{8CD2C243-4AF2-4484-83FE-AEE639A4115C}" presName="connTx" presStyleLbl="parChTrans1D4" presStyleIdx="8" presStyleCnt="18"/>
      <dgm:spPr/>
    </dgm:pt>
    <dgm:pt modelId="{E0D48E3F-A7A9-4B8E-9423-6E2A991A5CC3}" type="pres">
      <dgm:prSet presAssocID="{E7FEB4C9-CD07-4E89-920A-422CE733266A}" presName="root2" presStyleCnt="0"/>
      <dgm:spPr/>
    </dgm:pt>
    <dgm:pt modelId="{F88203C4-9828-4FDF-A0F5-671C7384C2BA}" type="pres">
      <dgm:prSet presAssocID="{E7FEB4C9-CD07-4E89-920A-422CE733266A}" presName="LevelTwoTextNode" presStyleLbl="node4" presStyleIdx="8" presStyleCnt="18" custScaleX="148982" custScaleY="199760">
        <dgm:presLayoutVars>
          <dgm:chPref val="3"/>
        </dgm:presLayoutVars>
      </dgm:prSet>
      <dgm:spPr/>
    </dgm:pt>
    <dgm:pt modelId="{4E97DBC9-9987-47A7-BABF-C276BD92D728}" type="pres">
      <dgm:prSet presAssocID="{E7FEB4C9-CD07-4E89-920A-422CE733266A}" presName="level3hierChild" presStyleCnt="0"/>
      <dgm:spPr/>
    </dgm:pt>
    <dgm:pt modelId="{15E0C317-E540-4043-80A8-5267DFBD88C2}" type="pres">
      <dgm:prSet presAssocID="{D85469C5-BEF9-4902-8DE4-C80D5DBE7D05}" presName="conn2-1" presStyleLbl="parChTrans1D4" presStyleIdx="9" presStyleCnt="18"/>
      <dgm:spPr/>
    </dgm:pt>
    <dgm:pt modelId="{F7437543-9495-4194-AFB9-1E5BADC52F71}" type="pres">
      <dgm:prSet presAssocID="{D85469C5-BEF9-4902-8DE4-C80D5DBE7D05}" presName="connTx" presStyleLbl="parChTrans1D4" presStyleIdx="9" presStyleCnt="18"/>
      <dgm:spPr/>
    </dgm:pt>
    <dgm:pt modelId="{BA93EB6C-62D2-4670-8D0D-B1FB5A664459}" type="pres">
      <dgm:prSet presAssocID="{D554D0A3-36D2-449F-A25E-4D0496302657}" presName="root2" presStyleCnt="0"/>
      <dgm:spPr/>
    </dgm:pt>
    <dgm:pt modelId="{11F04F8F-F1EF-4B08-ABC6-692D7884D957}" type="pres">
      <dgm:prSet presAssocID="{D554D0A3-36D2-449F-A25E-4D0496302657}" presName="LevelTwoTextNode" presStyleLbl="node4" presStyleIdx="9" presStyleCnt="18" custScaleY="199760">
        <dgm:presLayoutVars>
          <dgm:chPref val="3"/>
        </dgm:presLayoutVars>
      </dgm:prSet>
      <dgm:spPr/>
    </dgm:pt>
    <dgm:pt modelId="{96207DAB-151F-426D-8BDB-3E3319DD96AE}" type="pres">
      <dgm:prSet presAssocID="{D554D0A3-36D2-449F-A25E-4D0496302657}" presName="level3hierChild" presStyleCnt="0"/>
      <dgm:spPr/>
    </dgm:pt>
    <dgm:pt modelId="{6C49FE65-26BB-4FEC-A80F-BEC150D292E6}" type="pres">
      <dgm:prSet presAssocID="{148AD6F3-C85C-41F0-8C03-3DF269D4A7BA}" presName="conn2-1" presStyleLbl="parChTrans1D4" presStyleIdx="10" presStyleCnt="18"/>
      <dgm:spPr/>
    </dgm:pt>
    <dgm:pt modelId="{D3CCD052-EA94-4322-911C-8D7431D0053F}" type="pres">
      <dgm:prSet presAssocID="{148AD6F3-C85C-41F0-8C03-3DF269D4A7BA}" presName="connTx" presStyleLbl="parChTrans1D4" presStyleIdx="10" presStyleCnt="18"/>
      <dgm:spPr/>
    </dgm:pt>
    <dgm:pt modelId="{71B1327C-3CB0-42EA-854C-97649F13300C}" type="pres">
      <dgm:prSet presAssocID="{2BFDDAFF-2334-4DC3-9A92-C80E2BE525D2}" presName="root2" presStyleCnt="0"/>
      <dgm:spPr/>
    </dgm:pt>
    <dgm:pt modelId="{F026C912-43BE-4735-BA3C-63F285802B5F}" type="pres">
      <dgm:prSet presAssocID="{2BFDDAFF-2334-4DC3-9A92-C80E2BE525D2}" presName="LevelTwoTextNode" presStyleLbl="node4" presStyleIdx="10" presStyleCnt="18" custScaleX="125321" custScaleY="199760">
        <dgm:presLayoutVars>
          <dgm:chPref val="3"/>
        </dgm:presLayoutVars>
      </dgm:prSet>
      <dgm:spPr/>
    </dgm:pt>
    <dgm:pt modelId="{B2453B80-A98F-4026-9EBB-74B72552C333}" type="pres">
      <dgm:prSet presAssocID="{2BFDDAFF-2334-4DC3-9A92-C80E2BE525D2}" presName="level3hierChild" presStyleCnt="0"/>
      <dgm:spPr/>
    </dgm:pt>
    <dgm:pt modelId="{6F6C3F6E-A2C0-4764-A2D4-1A465A8A04DB}" type="pres">
      <dgm:prSet presAssocID="{4C68FD49-1261-43ED-8929-ED250927442D}" presName="conn2-1" presStyleLbl="parChTrans1D4" presStyleIdx="11" presStyleCnt="18"/>
      <dgm:spPr/>
    </dgm:pt>
    <dgm:pt modelId="{ACA90C65-7612-49D3-9A03-7AED1BC62D7D}" type="pres">
      <dgm:prSet presAssocID="{4C68FD49-1261-43ED-8929-ED250927442D}" presName="connTx" presStyleLbl="parChTrans1D4" presStyleIdx="11" presStyleCnt="18"/>
      <dgm:spPr/>
    </dgm:pt>
    <dgm:pt modelId="{1F7261D0-8B15-4325-A773-D69C93B6DCA1}" type="pres">
      <dgm:prSet presAssocID="{9BCE2AB5-8FB5-4B09-9570-6320D0E411F3}" presName="root2" presStyleCnt="0"/>
      <dgm:spPr/>
    </dgm:pt>
    <dgm:pt modelId="{144A303D-1115-4E92-9135-55D02C0F10CD}" type="pres">
      <dgm:prSet presAssocID="{9BCE2AB5-8FB5-4B09-9570-6320D0E411F3}" presName="LevelTwoTextNode" presStyleLbl="node4" presStyleIdx="11" presStyleCnt="18" custScaleX="149537" custScaleY="199760">
        <dgm:presLayoutVars>
          <dgm:chPref val="3"/>
        </dgm:presLayoutVars>
      </dgm:prSet>
      <dgm:spPr/>
    </dgm:pt>
    <dgm:pt modelId="{D136CEC8-10DC-4F66-A231-51762C5BA1A9}" type="pres">
      <dgm:prSet presAssocID="{9BCE2AB5-8FB5-4B09-9570-6320D0E411F3}" presName="level3hierChild" presStyleCnt="0"/>
      <dgm:spPr/>
    </dgm:pt>
    <dgm:pt modelId="{0386181A-EB9C-486B-90FD-2328BD58D457}" type="pres">
      <dgm:prSet presAssocID="{073846AD-D81F-4AD2-A04C-A391153EC9FE}" presName="conn2-1" presStyleLbl="parChTrans1D4" presStyleIdx="12" presStyleCnt="18"/>
      <dgm:spPr/>
    </dgm:pt>
    <dgm:pt modelId="{DC265F2A-BD27-4152-BB27-3E89EF95208B}" type="pres">
      <dgm:prSet presAssocID="{073846AD-D81F-4AD2-A04C-A391153EC9FE}" presName="connTx" presStyleLbl="parChTrans1D4" presStyleIdx="12" presStyleCnt="18"/>
      <dgm:spPr/>
    </dgm:pt>
    <dgm:pt modelId="{520E5366-9C3A-498F-8A4F-3A86890E521C}" type="pres">
      <dgm:prSet presAssocID="{C65C11DD-9188-45F3-A9CC-E7774ADE90D0}" presName="root2" presStyleCnt="0"/>
      <dgm:spPr/>
    </dgm:pt>
    <dgm:pt modelId="{C2643AC1-14B7-4688-80F2-EC79B1D02504}" type="pres">
      <dgm:prSet presAssocID="{C65C11DD-9188-45F3-A9CC-E7774ADE90D0}" presName="LevelTwoTextNode" presStyleLbl="node4" presStyleIdx="12" presStyleCnt="18" custScaleX="125321" custScaleY="199760">
        <dgm:presLayoutVars>
          <dgm:chPref val="3"/>
        </dgm:presLayoutVars>
      </dgm:prSet>
      <dgm:spPr/>
    </dgm:pt>
    <dgm:pt modelId="{E1D5AD4F-0D11-4311-8C6F-381761E5A20F}" type="pres">
      <dgm:prSet presAssocID="{C65C11DD-9188-45F3-A9CC-E7774ADE90D0}" presName="level3hierChild" presStyleCnt="0"/>
      <dgm:spPr/>
    </dgm:pt>
    <dgm:pt modelId="{6748F1C6-3644-4354-B6EF-668B03977E84}" type="pres">
      <dgm:prSet presAssocID="{531E78B8-6F07-43E0-BC70-C6FE2CED5EBB}" presName="conn2-1" presStyleLbl="parChTrans1D4" presStyleIdx="13" presStyleCnt="18"/>
      <dgm:spPr/>
    </dgm:pt>
    <dgm:pt modelId="{9232CF82-C660-44E7-96DA-5FCD91CA864E}" type="pres">
      <dgm:prSet presAssocID="{531E78B8-6F07-43E0-BC70-C6FE2CED5EBB}" presName="connTx" presStyleLbl="parChTrans1D4" presStyleIdx="13" presStyleCnt="18"/>
      <dgm:spPr/>
    </dgm:pt>
    <dgm:pt modelId="{6C56F112-4A09-4733-B456-18C71ED0453C}" type="pres">
      <dgm:prSet presAssocID="{E7C5911A-9D3F-409D-B5DA-41B3D0541CBF}" presName="root2" presStyleCnt="0"/>
      <dgm:spPr/>
    </dgm:pt>
    <dgm:pt modelId="{6984CC17-0E7F-44A7-9606-FC67C072F583}" type="pres">
      <dgm:prSet presAssocID="{E7C5911A-9D3F-409D-B5DA-41B3D0541CBF}" presName="LevelTwoTextNode" presStyleLbl="node4" presStyleIdx="13" presStyleCnt="18" custScaleX="149537" custScaleY="199760">
        <dgm:presLayoutVars>
          <dgm:chPref val="3"/>
        </dgm:presLayoutVars>
      </dgm:prSet>
      <dgm:spPr/>
    </dgm:pt>
    <dgm:pt modelId="{16AA82A5-4578-4648-857A-EF05931C26D2}" type="pres">
      <dgm:prSet presAssocID="{E7C5911A-9D3F-409D-B5DA-41B3D0541CBF}" presName="level3hierChild" presStyleCnt="0"/>
      <dgm:spPr/>
    </dgm:pt>
    <dgm:pt modelId="{9E28EB09-C824-4FDC-BA52-E14262538D8D}" type="pres">
      <dgm:prSet presAssocID="{F24BF76A-B83D-4E92-8DCC-C9CFB21557FB}" presName="conn2-1" presStyleLbl="parChTrans1D2" presStyleIdx="1" presStyleCnt="3"/>
      <dgm:spPr/>
    </dgm:pt>
    <dgm:pt modelId="{D2E9027A-09BB-4FC7-B7F1-5F356649E6FB}" type="pres">
      <dgm:prSet presAssocID="{F24BF76A-B83D-4E92-8DCC-C9CFB21557FB}" presName="connTx" presStyleLbl="parChTrans1D2" presStyleIdx="1" presStyleCnt="3"/>
      <dgm:spPr/>
    </dgm:pt>
    <dgm:pt modelId="{50878CB3-29B8-4CEC-B83C-A41DF576CBAA}" type="pres">
      <dgm:prSet presAssocID="{A7C582F7-E41B-4894-9E8B-4A24E5B4D21A}" presName="root2" presStyleCnt="0"/>
      <dgm:spPr/>
    </dgm:pt>
    <dgm:pt modelId="{01DBA955-EADE-43CF-B126-436416A5F44F}" type="pres">
      <dgm:prSet presAssocID="{A7C582F7-E41B-4894-9E8B-4A24E5B4D21A}" presName="LevelTwoTextNode" presStyleLbl="node2" presStyleIdx="1" presStyleCnt="3" custScaleX="104804" custScaleY="199760">
        <dgm:presLayoutVars>
          <dgm:chPref val="3"/>
        </dgm:presLayoutVars>
      </dgm:prSet>
      <dgm:spPr/>
    </dgm:pt>
    <dgm:pt modelId="{71C096B3-2DB1-4DB6-88FC-8D23F987C81F}" type="pres">
      <dgm:prSet presAssocID="{A7C582F7-E41B-4894-9E8B-4A24E5B4D21A}" presName="level3hierChild" presStyleCnt="0"/>
      <dgm:spPr/>
    </dgm:pt>
    <dgm:pt modelId="{F0E4020C-FFFF-415E-AB5D-7375AC07C223}" type="pres">
      <dgm:prSet presAssocID="{280FE13C-19A6-455A-9314-D7C8F420F182}" presName="conn2-1" presStyleLbl="parChTrans1D3" presStyleIdx="1" presStyleCnt="5"/>
      <dgm:spPr/>
    </dgm:pt>
    <dgm:pt modelId="{08BBA532-9805-4EE7-820E-9535FE524202}" type="pres">
      <dgm:prSet presAssocID="{280FE13C-19A6-455A-9314-D7C8F420F182}" presName="connTx" presStyleLbl="parChTrans1D3" presStyleIdx="1" presStyleCnt="5"/>
      <dgm:spPr/>
    </dgm:pt>
    <dgm:pt modelId="{70196B0E-A6AC-4CE5-8CA4-C8564D3CF69B}" type="pres">
      <dgm:prSet presAssocID="{7A6664C8-95C0-4C43-9F47-547D270E72CD}" presName="root2" presStyleCnt="0"/>
      <dgm:spPr/>
    </dgm:pt>
    <dgm:pt modelId="{80606A36-0D54-43E9-A773-BEA32D85A998}" type="pres">
      <dgm:prSet presAssocID="{7A6664C8-95C0-4C43-9F47-547D270E72CD}" presName="LevelTwoTextNode" presStyleLbl="node3" presStyleIdx="1" presStyleCnt="5" custScaleX="122271" custScaleY="199760">
        <dgm:presLayoutVars>
          <dgm:chPref val="3"/>
        </dgm:presLayoutVars>
      </dgm:prSet>
      <dgm:spPr/>
    </dgm:pt>
    <dgm:pt modelId="{7C49210A-CBDF-4298-B70D-749392ABD0D4}" type="pres">
      <dgm:prSet presAssocID="{7A6664C8-95C0-4C43-9F47-547D270E72CD}" presName="level3hierChild" presStyleCnt="0"/>
      <dgm:spPr/>
    </dgm:pt>
    <dgm:pt modelId="{4F25EB9E-7214-4C9A-B8B2-B6A577209D21}" type="pres">
      <dgm:prSet presAssocID="{97A989BB-F85D-44D8-B823-9593F0E1A4F3}" presName="conn2-1" presStyleLbl="parChTrans1D4" presStyleIdx="14" presStyleCnt="18"/>
      <dgm:spPr/>
    </dgm:pt>
    <dgm:pt modelId="{AECB7265-EEC1-45A5-A6EC-E4F86C8CA106}" type="pres">
      <dgm:prSet presAssocID="{97A989BB-F85D-44D8-B823-9593F0E1A4F3}" presName="connTx" presStyleLbl="parChTrans1D4" presStyleIdx="14" presStyleCnt="18"/>
      <dgm:spPr/>
    </dgm:pt>
    <dgm:pt modelId="{3274266C-4284-40A6-9529-ADADE1BD3A51}" type="pres">
      <dgm:prSet presAssocID="{1D85C1ED-4993-4B37-8CB3-FF8685ABD45F}" presName="root2" presStyleCnt="0"/>
      <dgm:spPr/>
    </dgm:pt>
    <dgm:pt modelId="{B77BD9D7-9601-4328-8D74-A14F47D4FE26}" type="pres">
      <dgm:prSet presAssocID="{1D85C1ED-4993-4B37-8CB3-FF8685ABD45F}" presName="LevelTwoTextNode" presStyleLbl="node4" presStyleIdx="14" presStyleCnt="18" custScaleX="104804" custScaleY="199760">
        <dgm:presLayoutVars>
          <dgm:chPref val="3"/>
        </dgm:presLayoutVars>
      </dgm:prSet>
      <dgm:spPr/>
    </dgm:pt>
    <dgm:pt modelId="{10DDC571-B530-4B59-AC98-1EAA8579BC9B}" type="pres">
      <dgm:prSet presAssocID="{1D85C1ED-4993-4B37-8CB3-FF8685ABD45F}" presName="level3hierChild" presStyleCnt="0"/>
      <dgm:spPr/>
    </dgm:pt>
    <dgm:pt modelId="{9F490FB8-84CF-4159-B1FB-D0092AD6C3C7}" type="pres">
      <dgm:prSet presAssocID="{A8223643-3D4A-4B76-BAE6-9822514EF35D}" presName="conn2-1" presStyleLbl="parChTrans1D3" presStyleIdx="2" presStyleCnt="5"/>
      <dgm:spPr/>
    </dgm:pt>
    <dgm:pt modelId="{36B71080-5F0E-4F88-853E-2EBF41E35517}" type="pres">
      <dgm:prSet presAssocID="{A8223643-3D4A-4B76-BAE6-9822514EF35D}" presName="connTx" presStyleLbl="parChTrans1D3" presStyleIdx="2" presStyleCnt="5"/>
      <dgm:spPr/>
    </dgm:pt>
    <dgm:pt modelId="{FBE68B0D-8155-41B9-834A-EBAA953F2337}" type="pres">
      <dgm:prSet presAssocID="{9D853152-94A5-46C1-ACFF-594A6FE99767}" presName="root2" presStyleCnt="0"/>
      <dgm:spPr/>
    </dgm:pt>
    <dgm:pt modelId="{F4CC778A-0837-4285-A9C5-018BF5F3F850}" type="pres">
      <dgm:prSet presAssocID="{9D853152-94A5-46C1-ACFF-594A6FE99767}" presName="LevelTwoTextNode" presStyleLbl="node3" presStyleIdx="2" presStyleCnt="5" custScaleX="122271" custScaleY="199760">
        <dgm:presLayoutVars>
          <dgm:chPref val="3"/>
        </dgm:presLayoutVars>
      </dgm:prSet>
      <dgm:spPr/>
    </dgm:pt>
    <dgm:pt modelId="{2E8BDF7D-D344-49D0-9CD8-7A73D2233218}" type="pres">
      <dgm:prSet presAssocID="{9D853152-94A5-46C1-ACFF-594A6FE99767}" presName="level3hierChild" presStyleCnt="0"/>
      <dgm:spPr/>
    </dgm:pt>
    <dgm:pt modelId="{9E82A3C0-6DBD-4D79-81AB-C9BBE3BFBE3D}" type="pres">
      <dgm:prSet presAssocID="{0A3C0132-B48A-42DC-A35A-C7C48D7373D8}" presName="conn2-1" presStyleLbl="parChTrans1D4" presStyleIdx="15" presStyleCnt="18"/>
      <dgm:spPr/>
    </dgm:pt>
    <dgm:pt modelId="{32300465-26C5-4659-AA84-6498531150A7}" type="pres">
      <dgm:prSet presAssocID="{0A3C0132-B48A-42DC-A35A-C7C48D7373D8}" presName="connTx" presStyleLbl="parChTrans1D4" presStyleIdx="15" presStyleCnt="18"/>
      <dgm:spPr/>
    </dgm:pt>
    <dgm:pt modelId="{6E70029E-D558-4828-8017-06CCFCDEEB1A}" type="pres">
      <dgm:prSet presAssocID="{C3C140F3-1204-4DDC-AAE5-70876F309A5A}" presName="root2" presStyleCnt="0"/>
      <dgm:spPr/>
    </dgm:pt>
    <dgm:pt modelId="{92F8DD44-D47B-4CD1-B385-AF8A3749A67F}" type="pres">
      <dgm:prSet presAssocID="{C3C140F3-1204-4DDC-AAE5-70876F309A5A}" presName="LevelTwoTextNode" presStyleLbl="node4" presStyleIdx="15" presStyleCnt="18" custScaleX="104804" custScaleY="199760">
        <dgm:presLayoutVars>
          <dgm:chPref val="3"/>
        </dgm:presLayoutVars>
      </dgm:prSet>
      <dgm:spPr/>
    </dgm:pt>
    <dgm:pt modelId="{2002DF74-1414-486D-994C-D5521DCAE5C8}" type="pres">
      <dgm:prSet presAssocID="{C3C140F3-1204-4DDC-AAE5-70876F309A5A}" presName="level3hierChild" presStyleCnt="0"/>
      <dgm:spPr/>
    </dgm:pt>
    <dgm:pt modelId="{5829BD5E-4359-4392-ADB1-70C872752F0D}" type="pres">
      <dgm:prSet presAssocID="{96726FD6-9370-484C-BD61-87C0EB88649B}" presName="conn2-1" presStyleLbl="parChTrans1D2" presStyleIdx="2" presStyleCnt="3"/>
      <dgm:spPr/>
    </dgm:pt>
    <dgm:pt modelId="{127BC2AB-E1CE-462C-A7DB-EDEBEF1440F9}" type="pres">
      <dgm:prSet presAssocID="{96726FD6-9370-484C-BD61-87C0EB88649B}" presName="connTx" presStyleLbl="parChTrans1D2" presStyleIdx="2" presStyleCnt="3"/>
      <dgm:spPr/>
    </dgm:pt>
    <dgm:pt modelId="{EFDDBAD8-4BD2-4C15-A638-E46799BA0728}" type="pres">
      <dgm:prSet presAssocID="{05A8B33D-2CE6-4304-93FA-16C28F1D3524}" presName="root2" presStyleCnt="0"/>
      <dgm:spPr/>
    </dgm:pt>
    <dgm:pt modelId="{13063A63-6ACA-435F-A607-4729E6D29944}" type="pres">
      <dgm:prSet presAssocID="{05A8B33D-2CE6-4304-93FA-16C28F1D3524}" presName="LevelTwoTextNode" presStyleLbl="node2" presStyleIdx="2" presStyleCnt="3" custScaleX="104804" custScaleY="199760">
        <dgm:presLayoutVars>
          <dgm:chPref val="3"/>
        </dgm:presLayoutVars>
      </dgm:prSet>
      <dgm:spPr/>
    </dgm:pt>
    <dgm:pt modelId="{DD40EE30-8D94-4C1B-9B67-A60CD05A896F}" type="pres">
      <dgm:prSet presAssocID="{05A8B33D-2CE6-4304-93FA-16C28F1D3524}" presName="level3hierChild" presStyleCnt="0"/>
      <dgm:spPr/>
    </dgm:pt>
    <dgm:pt modelId="{EBA512BE-47A2-4858-B719-54EA0A1218DA}" type="pres">
      <dgm:prSet presAssocID="{0BFD4582-4500-4693-A370-5D762328FF8E}" presName="conn2-1" presStyleLbl="parChTrans1D3" presStyleIdx="3" presStyleCnt="5"/>
      <dgm:spPr/>
    </dgm:pt>
    <dgm:pt modelId="{AC11A512-97A2-445B-AA67-DC34A8DE314F}" type="pres">
      <dgm:prSet presAssocID="{0BFD4582-4500-4693-A370-5D762328FF8E}" presName="connTx" presStyleLbl="parChTrans1D3" presStyleIdx="3" presStyleCnt="5"/>
      <dgm:spPr/>
    </dgm:pt>
    <dgm:pt modelId="{119C5AE4-4469-4446-9836-2734B64A081C}" type="pres">
      <dgm:prSet presAssocID="{93589493-67DF-4611-B80D-D343F9295CEA}" presName="root2" presStyleCnt="0"/>
      <dgm:spPr/>
    </dgm:pt>
    <dgm:pt modelId="{C27DE059-18E2-4511-8B45-08E51C02EB82}" type="pres">
      <dgm:prSet presAssocID="{93589493-67DF-4611-B80D-D343F9295CEA}" presName="LevelTwoTextNode" presStyleLbl="node3" presStyleIdx="3" presStyleCnt="5" custScaleX="122271" custScaleY="199760">
        <dgm:presLayoutVars>
          <dgm:chPref val="3"/>
        </dgm:presLayoutVars>
      </dgm:prSet>
      <dgm:spPr/>
    </dgm:pt>
    <dgm:pt modelId="{BB9DC1B7-77FF-4E14-B1FD-CC052EC313B2}" type="pres">
      <dgm:prSet presAssocID="{93589493-67DF-4611-B80D-D343F9295CEA}" presName="level3hierChild" presStyleCnt="0"/>
      <dgm:spPr/>
    </dgm:pt>
    <dgm:pt modelId="{62DA955B-A446-43F5-A1C4-CCCA225752A7}" type="pres">
      <dgm:prSet presAssocID="{F98C2840-6A3C-4353-9409-7DEC1D0B5CB7}" presName="conn2-1" presStyleLbl="parChTrans1D4" presStyleIdx="16" presStyleCnt="18"/>
      <dgm:spPr/>
    </dgm:pt>
    <dgm:pt modelId="{6D2A227C-5227-44D7-B883-A1DC266E2967}" type="pres">
      <dgm:prSet presAssocID="{F98C2840-6A3C-4353-9409-7DEC1D0B5CB7}" presName="connTx" presStyleLbl="parChTrans1D4" presStyleIdx="16" presStyleCnt="18"/>
      <dgm:spPr/>
    </dgm:pt>
    <dgm:pt modelId="{00C2E68E-FA36-4D02-97A8-8A291904A334}" type="pres">
      <dgm:prSet presAssocID="{D47D6DD7-75C2-4565-BF4C-E4067F58312A}" presName="root2" presStyleCnt="0"/>
      <dgm:spPr/>
    </dgm:pt>
    <dgm:pt modelId="{23BD60E0-8959-43CB-8EAF-0F41FB9D4A64}" type="pres">
      <dgm:prSet presAssocID="{D47D6DD7-75C2-4565-BF4C-E4067F58312A}" presName="LevelTwoTextNode" presStyleLbl="node4" presStyleIdx="16" presStyleCnt="18" custScaleX="104804" custScaleY="199760">
        <dgm:presLayoutVars>
          <dgm:chPref val="3"/>
        </dgm:presLayoutVars>
      </dgm:prSet>
      <dgm:spPr/>
    </dgm:pt>
    <dgm:pt modelId="{CFBCF7DF-F3F9-4580-858E-2F5A487611C9}" type="pres">
      <dgm:prSet presAssocID="{D47D6DD7-75C2-4565-BF4C-E4067F58312A}" presName="level3hierChild" presStyleCnt="0"/>
      <dgm:spPr/>
    </dgm:pt>
    <dgm:pt modelId="{9018C185-4BAB-4E4A-B75A-72B737EFD587}" type="pres">
      <dgm:prSet presAssocID="{14D8ACE5-A3BE-4F8E-BA0B-58428BC4299C}" presName="conn2-1" presStyleLbl="parChTrans1D3" presStyleIdx="4" presStyleCnt="5"/>
      <dgm:spPr/>
    </dgm:pt>
    <dgm:pt modelId="{21609DEA-B514-49AE-95EF-E178BBAE3C75}" type="pres">
      <dgm:prSet presAssocID="{14D8ACE5-A3BE-4F8E-BA0B-58428BC4299C}" presName="connTx" presStyleLbl="parChTrans1D3" presStyleIdx="4" presStyleCnt="5"/>
      <dgm:spPr/>
    </dgm:pt>
    <dgm:pt modelId="{65E9BFDB-FD62-4EEC-891F-41A23FFA6D85}" type="pres">
      <dgm:prSet presAssocID="{AF9C0243-C86E-4391-8082-C2CA35A6477F}" presName="root2" presStyleCnt="0"/>
      <dgm:spPr/>
    </dgm:pt>
    <dgm:pt modelId="{010C9A53-6E64-46A1-92AD-C4A898F38F71}" type="pres">
      <dgm:prSet presAssocID="{AF9C0243-C86E-4391-8082-C2CA35A6477F}" presName="LevelTwoTextNode" presStyleLbl="node3" presStyleIdx="4" presStyleCnt="5" custScaleX="122271" custScaleY="199760">
        <dgm:presLayoutVars>
          <dgm:chPref val="3"/>
        </dgm:presLayoutVars>
      </dgm:prSet>
      <dgm:spPr/>
    </dgm:pt>
    <dgm:pt modelId="{7BEC2B11-FC56-466D-AA7A-9D1E9FB9F2C3}" type="pres">
      <dgm:prSet presAssocID="{AF9C0243-C86E-4391-8082-C2CA35A6477F}" presName="level3hierChild" presStyleCnt="0"/>
      <dgm:spPr/>
    </dgm:pt>
    <dgm:pt modelId="{86F5B674-6078-4D23-B8D2-8672DC4C4E45}" type="pres">
      <dgm:prSet presAssocID="{18BB35DE-3CF4-457C-A856-42DBED3F1B37}" presName="conn2-1" presStyleLbl="parChTrans1D4" presStyleIdx="17" presStyleCnt="18"/>
      <dgm:spPr/>
    </dgm:pt>
    <dgm:pt modelId="{4B1E1063-58E4-49FC-B762-C7D3E072E9F4}" type="pres">
      <dgm:prSet presAssocID="{18BB35DE-3CF4-457C-A856-42DBED3F1B37}" presName="connTx" presStyleLbl="parChTrans1D4" presStyleIdx="17" presStyleCnt="18"/>
      <dgm:spPr/>
    </dgm:pt>
    <dgm:pt modelId="{FC0A5D9E-8296-4EF8-80DB-404E2433A6A4}" type="pres">
      <dgm:prSet presAssocID="{48F32A46-5198-4894-9EA4-BF91527D3596}" presName="root2" presStyleCnt="0"/>
      <dgm:spPr/>
    </dgm:pt>
    <dgm:pt modelId="{1A008862-2A5B-4364-A44A-4ADABB972DAD}" type="pres">
      <dgm:prSet presAssocID="{48F32A46-5198-4894-9EA4-BF91527D3596}" presName="LevelTwoTextNode" presStyleLbl="node4" presStyleIdx="17" presStyleCnt="18" custScaleX="104804" custScaleY="199760">
        <dgm:presLayoutVars>
          <dgm:chPref val="3"/>
        </dgm:presLayoutVars>
      </dgm:prSet>
      <dgm:spPr/>
    </dgm:pt>
    <dgm:pt modelId="{7326919E-6971-4630-A49E-9514428CCAA4}" type="pres">
      <dgm:prSet presAssocID="{48F32A46-5198-4894-9EA4-BF91527D3596}" presName="level3hierChild" presStyleCnt="0"/>
      <dgm:spPr/>
    </dgm:pt>
  </dgm:ptLst>
  <dgm:cxnLst>
    <dgm:cxn modelId="{5E637E00-88F3-41C5-BEBE-3651333EA73A}" srcId="{A7C582F7-E41B-4894-9E8B-4A24E5B4D21A}" destId="{7A6664C8-95C0-4C43-9F47-547D270E72CD}" srcOrd="0" destOrd="0" parTransId="{280FE13C-19A6-455A-9314-D7C8F420F182}" sibTransId="{72ADC368-5B14-43D2-8186-29FE6C45AE30}"/>
    <dgm:cxn modelId="{A1BE4A02-989E-4A6C-89BD-F0B3EC863EF2}" type="presOf" srcId="{D85469C5-BEF9-4902-8DE4-C80D5DBE7D05}" destId="{F7437543-9495-4194-AFB9-1E5BADC52F71}" srcOrd="1" destOrd="0" presId="urn:microsoft.com/office/officeart/2008/layout/HorizontalMultiLevelHierarchy"/>
    <dgm:cxn modelId="{16F78906-37B2-484D-9F58-5852404AFA46}" type="presOf" srcId="{0BFD4582-4500-4693-A370-5D762328FF8E}" destId="{EBA512BE-47A2-4858-B719-54EA0A1218DA}" srcOrd="0" destOrd="0" presId="urn:microsoft.com/office/officeart/2008/layout/HorizontalMultiLevelHierarchy"/>
    <dgm:cxn modelId="{7CB79108-27B4-4ED1-A049-E212401D24FD}" srcId="{3DA01A1A-CB32-405A-A2ED-6287E9A3A09B}" destId="{B63C6168-A47D-4084-A8E6-152E9ED44A5F}" srcOrd="0" destOrd="0" parTransId="{0D6C7855-59EC-4AE9-B838-010166786DA3}" sibTransId="{3B1D0A23-3B7D-46AB-B717-C12A5335F4E9}"/>
    <dgm:cxn modelId="{6AF96B10-1937-4006-BCFB-723AC5CB98E9}" type="presOf" srcId="{0D6C7855-59EC-4AE9-B838-010166786DA3}" destId="{D0566A25-8D5B-4366-8725-381DAEFC8B43}" srcOrd="1" destOrd="0" presId="urn:microsoft.com/office/officeart/2008/layout/HorizontalMultiLevelHierarchy"/>
    <dgm:cxn modelId="{9AA89D11-EAB2-4A30-A5F9-225DEEC0E038}" type="presOf" srcId="{14D8ACE5-A3BE-4F8E-BA0B-58428BC4299C}" destId="{9018C185-4BAB-4E4A-B75A-72B737EFD587}" srcOrd="0" destOrd="0" presId="urn:microsoft.com/office/officeart/2008/layout/HorizontalMultiLevelHierarchy"/>
    <dgm:cxn modelId="{0B2C4A17-DAA5-4D70-97A0-166CCCB6D17B}" srcId="{B63C6168-A47D-4084-A8E6-152E9ED44A5F}" destId="{690546F3-0541-49A3-9D8C-704A408C6F47}" srcOrd="1" destOrd="0" parTransId="{059827FF-0AB6-4ADE-AC82-CF9EBA690AE7}" sibTransId="{8000459E-05F1-4CB1-900E-76147616D692}"/>
    <dgm:cxn modelId="{7208641A-B4C9-4278-8C02-E0C61B547364}" type="presOf" srcId="{1D85C1ED-4993-4B37-8CB3-FF8685ABD45F}" destId="{B77BD9D7-9601-4328-8D74-A14F47D4FE26}" srcOrd="0" destOrd="0" presId="urn:microsoft.com/office/officeart/2008/layout/HorizontalMultiLevelHierarchy"/>
    <dgm:cxn modelId="{52F7CC1B-BB5F-4C44-B381-268543A5AEB3}" type="presOf" srcId="{9D853152-94A5-46C1-ACFF-594A6FE99767}" destId="{F4CC778A-0837-4285-A9C5-018BF5F3F850}" srcOrd="0" destOrd="0" presId="urn:microsoft.com/office/officeart/2008/layout/HorizontalMultiLevelHierarchy"/>
    <dgm:cxn modelId="{6B310F1E-BB5B-40FE-8047-F48FEABBCA83}" type="presOf" srcId="{E7FEB4C9-CD07-4E89-920A-422CE733266A}" destId="{F88203C4-9828-4FDF-A0F5-671C7384C2BA}" srcOrd="0" destOrd="0" presId="urn:microsoft.com/office/officeart/2008/layout/HorizontalMultiLevelHierarchy"/>
    <dgm:cxn modelId="{D909AC1E-3CDE-4FEF-B248-734896B96A24}" srcId="{690546F3-0541-49A3-9D8C-704A408C6F47}" destId="{74CCB0B4-B7C1-452E-BA70-D8E154BD63AD}" srcOrd="0" destOrd="0" parTransId="{D22A70D7-1717-48D0-8726-D4DF98E208CE}" sibTransId="{2BDAAB8F-3BCE-4B2D-95A6-FEF3029B15BD}"/>
    <dgm:cxn modelId="{C25C8720-DCB6-4FDB-89F1-781F492403AA}" srcId="{05A8B33D-2CE6-4304-93FA-16C28F1D3524}" destId="{93589493-67DF-4611-B80D-D343F9295CEA}" srcOrd="0" destOrd="0" parTransId="{0BFD4582-4500-4693-A370-5D762328FF8E}" sibTransId="{A987186E-A899-433D-B27C-80DCCF7AED3C}"/>
    <dgm:cxn modelId="{CA29F421-6751-432F-B952-197AA330AC06}" type="presOf" srcId="{531E78B8-6F07-43E0-BC70-C6FE2CED5EBB}" destId="{9232CF82-C660-44E7-96DA-5FCD91CA864E}" srcOrd="1" destOrd="0" presId="urn:microsoft.com/office/officeart/2008/layout/HorizontalMultiLevelHierarchy"/>
    <dgm:cxn modelId="{60297726-0619-43C4-8739-BE15989F5E4D}" srcId="{AE130810-E650-4AE8-97EE-191A20CDF544}" destId="{BFAC0E82-8D4C-4817-866A-366AF55E8F70}" srcOrd="0" destOrd="0" parTransId="{34B771DE-2778-43A4-A131-052EBC97787A}" sibTransId="{F23BD4B8-1B98-4B5F-94DF-73842BE42A7D}"/>
    <dgm:cxn modelId="{621EA92E-6353-4953-910E-03FF0B3102B2}" type="presOf" srcId="{4C68FD49-1261-43ED-8929-ED250927442D}" destId="{6F6C3F6E-A2C0-4764-A2D4-1A465A8A04DB}" srcOrd="0" destOrd="0" presId="urn:microsoft.com/office/officeart/2008/layout/HorizontalMultiLevelHierarchy"/>
    <dgm:cxn modelId="{C412F42F-22F7-4D49-97EA-ACC79B9A0F9C}" srcId="{C65C11DD-9188-45F3-A9CC-E7774ADE90D0}" destId="{E7C5911A-9D3F-409D-B5DA-41B3D0541CBF}" srcOrd="0" destOrd="0" parTransId="{531E78B8-6F07-43E0-BC70-C6FE2CED5EBB}" sibTransId="{BDA656BE-ADE1-418C-92ED-848BD71745AB}"/>
    <dgm:cxn modelId="{EB86AB30-0508-4F27-B305-EF7EADEB2B82}" type="presOf" srcId="{E7C5911A-9D3F-409D-B5DA-41B3D0541CBF}" destId="{6984CC17-0E7F-44A7-9606-FC67C072F583}" srcOrd="0" destOrd="0" presId="urn:microsoft.com/office/officeart/2008/layout/HorizontalMultiLevelHierarchy"/>
    <dgm:cxn modelId="{EE05AA33-FFE4-4E9C-B159-A7BCCDFB4AE3}" type="presOf" srcId="{F690AB85-F2E9-4324-A740-1454E936056A}" destId="{319E5148-7C9E-40F9-AF01-D25D73C753C7}" srcOrd="1" destOrd="0" presId="urn:microsoft.com/office/officeart/2008/layout/HorizontalMultiLevelHierarchy"/>
    <dgm:cxn modelId="{4D01CB36-DE32-4C93-BD88-FF16A310DAFC}" type="presOf" srcId="{0CD7906B-A403-49A4-A5F8-38CE5C5AE78F}" destId="{610B5732-4C08-49E7-B1C4-A9637F09FF34}" srcOrd="1" destOrd="0" presId="urn:microsoft.com/office/officeart/2008/layout/HorizontalMultiLevelHierarchy"/>
    <dgm:cxn modelId="{58393039-8D39-4C2E-A003-1F55CD9C1965}" type="presOf" srcId="{690546F3-0541-49A3-9D8C-704A408C6F47}" destId="{FE3A5A33-4BB7-4A00-993B-8E252D4B565E}" srcOrd="0" destOrd="0" presId="urn:microsoft.com/office/officeart/2008/layout/HorizontalMultiLevelHierarchy"/>
    <dgm:cxn modelId="{E10C913E-3498-4426-8236-721E31B925AB}" type="presOf" srcId="{34B771DE-2778-43A4-A131-052EBC97787A}" destId="{273D13CE-1CB5-4053-A9F7-CADFB6AD74F3}" srcOrd="0" destOrd="0" presId="urn:microsoft.com/office/officeart/2008/layout/HorizontalMultiLevelHierarchy"/>
    <dgm:cxn modelId="{E104403F-7A16-4811-A2E7-3C9CB242A22E}" type="presOf" srcId="{05A8B33D-2CE6-4304-93FA-16C28F1D3524}" destId="{13063A63-6ACA-435F-A607-4729E6D29944}" srcOrd="0" destOrd="0" presId="urn:microsoft.com/office/officeart/2008/layout/HorizontalMultiLevelHierarchy"/>
    <dgm:cxn modelId="{23BF9B3F-9A09-4D47-998E-180E23103F23}" type="presOf" srcId="{059827FF-0AB6-4ADE-AC82-CF9EBA690AE7}" destId="{52B6A495-193A-4D87-8468-5CAC574E8C94}" srcOrd="0" destOrd="0" presId="urn:microsoft.com/office/officeart/2008/layout/HorizontalMultiLevelHierarchy"/>
    <dgm:cxn modelId="{E663FD5C-37CC-46BE-B8EE-9DE49B3AC0EC}" type="presOf" srcId="{D554D0A3-36D2-449F-A25E-4D0496302657}" destId="{11F04F8F-F1EF-4B08-ABC6-692D7884D957}" srcOrd="0" destOrd="0" presId="urn:microsoft.com/office/officeart/2008/layout/HorizontalMultiLevelHierarchy"/>
    <dgm:cxn modelId="{ABBE945D-BBAD-4D79-B0F2-C821A3692D3F}" type="presOf" srcId="{C65C11DD-9188-45F3-A9CC-E7774ADE90D0}" destId="{C2643AC1-14B7-4688-80F2-EC79B1D02504}" srcOrd="0" destOrd="0" presId="urn:microsoft.com/office/officeart/2008/layout/HorizontalMultiLevelHierarchy"/>
    <dgm:cxn modelId="{D8304060-9DF6-4253-9D7F-E740B762D8B7}" type="presOf" srcId="{280FE13C-19A6-455A-9314-D7C8F420F182}" destId="{08BBA532-9805-4EE7-820E-9535FE524202}" srcOrd="1" destOrd="0" presId="urn:microsoft.com/office/officeart/2008/layout/HorizontalMultiLevelHierarchy"/>
    <dgm:cxn modelId="{AEB33943-0C10-4AE8-92AA-D8D5D1EEE94E}" type="presOf" srcId="{F690AB85-F2E9-4324-A740-1454E936056A}" destId="{67BE0FEB-EF39-43D5-861D-855E1578640F}" srcOrd="0" destOrd="0" presId="urn:microsoft.com/office/officeart/2008/layout/HorizontalMultiLevelHierarchy"/>
    <dgm:cxn modelId="{184F7B63-55B3-4739-B799-1A365A8C8C14}" type="presOf" srcId="{3DA01A1A-CB32-405A-A2ED-6287E9A3A09B}" destId="{41643F47-78C3-4823-A120-B083DE4B5522}" srcOrd="0" destOrd="0" presId="urn:microsoft.com/office/officeart/2008/layout/HorizontalMultiLevelHierarchy"/>
    <dgm:cxn modelId="{217E4445-08B5-48DA-9B2C-E2C103E199BD}" type="presOf" srcId="{A8223643-3D4A-4B76-BAE6-9822514EF35D}" destId="{36B71080-5F0E-4F88-853E-2EBF41E35517}" srcOrd="1" destOrd="0" presId="urn:microsoft.com/office/officeart/2008/layout/HorizontalMultiLevelHierarchy"/>
    <dgm:cxn modelId="{48262A69-721B-4617-A552-390E906C5585}" type="presOf" srcId="{073846AD-D81F-4AD2-A04C-A391153EC9FE}" destId="{DC265F2A-BD27-4152-BB27-3E89EF95208B}" srcOrd="1" destOrd="0" presId="urn:microsoft.com/office/officeart/2008/layout/HorizontalMultiLevelHierarchy"/>
    <dgm:cxn modelId="{0C108F6A-A165-462B-B0B0-4DF621505FCE}" srcId="{DF8C1E87-FC62-4A9F-85A2-4C5C30E75D40}" destId="{23EA1EC8-FAC5-4765-A288-81AC91A7C1D6}" srcOrd="0" destOrd="0" parTransId="{A609F06E-4355-48F4-96DC-F42DA1338D63}" sibTransId="{099E9C74-930E-4925-9209-2CDB644A6339}"/>
    <dgm:cxn modelId="{CAFCA24B-B7E4-4D2D-8CDE-DDD493B36471}" type="presOf" srcId="{D22A70D7-1717-48D0-8726-D4DF98E208CE}" destId="{0E63312B-D7DF-4518-83EA-0761B1CF6D94}" srcOrd="1" destOrd="0" presId="urn:microsoft.com/office/officeart/2008/layout/HorizontalMultiLevelHierarchy"/>
    <dgm:cxn modelId="{2149396D-1209-4824-8E74-08BD2F83D8F3}" srcId="{D554D0A3-36D2-449F-A25E-4D0496302657}" destId="{2BFDDAFF-2334-4DC3-9A92-C80E2BE525D2}" srcOrd="0" destOrd="0" parTransId="{148AD6F3-C85C-41F0-8C03-3DF269D4A7BA}" sibTransId="{4CD3B17A-43E4-4452-9AA8-0CE58DDEB970}"/>
    <dgm:cxn modelId="{87E67E4D-B9F2-4449-82B5-925634A6F4A4}" type="presOf" srcId="{A7C582F7-E41B-4894-9E8B-4A24E5B4D21A}" destId="{01DBA955-EADE-43CF-B126-436416A5F44F}" srcOrd="0" destOrd="0" presId="urn:microsoft.com/office/officeart/2008/layout/HorizontalMultiLevelHierarchy"/>
    <dgm:cxn modelId="{B17B324F-B350-4307-9CE5-D697B006C47D}" type="presOf" srcId="{D22A70D7-1717-48D0-8726-D4DF98E208CE}" destId="{778924CE-16D0-4F2B-8F48-7E8242F40F8B}" srcOrd="0" destOrd="0" presId="urn:microsoft.com/office/officeart/2008/layout/HorizontalMultiLevelHierarchy"/>
    <dgm:cxn modelId="{BED3A350-A151-4962-AAC1-3E0824EA876B}" srcId="{7A6664C8-95C0-4C43-9F47-547D270E72CD}" destId="{1D85C1ED-4993-4B37-8CB3-FF8685ABD45F}" srcOrd="0" destOrd="0" parTransId="{97A989BB-F85D-44D8-B823-9593F0E1A4F3}" sibTransId="{72472BE2-9EE8-4AE3-8795-4535C2A11872}"/>
    <dgm:cxn modelId="{FD01F371-ECE2-476E-839F-2C8C3AD438F4}" type="presOf" srcId="{AF9C0243-C86E-4391-8082-C2CA35A6477F}" destId="{010C9A53-6E64-46A1-92AD-C4A898F38F71}" srcOrd="0" destOrd="0" presId="urn:microsoft.com/office/officeart/2008/layout/HorizontalMultiLevelHierarchy"/>
    <dgm:cxn modelId="{9B727573-4370-4474-9E5A-96A5B198D116}" type="presOf" srcId="{4C68FD49-1261-43ED-8929-ED250927442D}" destId="{ACA90C65-7612-49D3-9A03-7AED1BC62D7D}" srcOrd="1" destOrd="0" presId="urn:microsoft.com/office/officeart/2008/layout/HorizontalMultiLevelHierarchy"/>
    <dgm:cxn modelId="{16B29953-3F8D-44D3-A9BC-D4E91D5D2823}" srcId="{D554D0A3-36D2-449F-A25E-4D0496302657}" destId="{C65C11DD-9188-45F3-A9CC-E7774ADE90D0}" srcOrd="1" destOrd="0" parTransId="{073846AD-D81F-4AD2-A04C-A391153EC9FE}" sibTransId="{82186E81-154B-4C94-B899-35E4A082F4F1}"/>
    <dgm:cxn modelId="{DAE7F473-E292-4C63-B09C-CA488C45AE1B}" type="presOf" srcId="{531E78B8-6F07-43E0-BC70-C6FE2CED5EBB}" destId="{6748F1C6-3644-4354-B6EF-668B03977E84}" srcOrd="0" destOrd="0" presId="urn:microsoft.com/office/officeart/2008/layout/HorizontalMultiLevelHierarchy"/>
    <dgm:cxn modelId="{046CDE74-34A8-4168-B89C-1DDD67DCEFC5}" type="presOf" srcId="{C3ADADDE-E864-4C2D-BDF1-6FFD725283FA}" destId="{90954252-95B1-4DDD-9F2B-CB74E27EB4BD}" srcOrd="0" destOrd="0" presId="urn:microsoft.com/office/officeart/2008/layout/HorizontalMultiLevelHierarchy"/>
    <dgm:cxn modelId="{10D30775-5CDF-4387-BDD1-10AFD1EAF372}" type="presOf" srcId="{14D8ACE5-A3BE-4F8E-BA0B-58428BC4299C}" destId="{21609DEA-B514-49AE-95EF-E178BBAE3C75}" srcOrd="1" destOrd="0" presId="urn:microsoft.com/office/officeart/2008/layout/HorizontalMultiLevelHierarchy"/>
    <dgm:cxn modelId="{8069D356-A6AF-4F4C-A4AC-F045E14443A0}" srcId="{B63C6168-A47D-4084-A8E6-152E9ED44A5F}" destId="{AE130810-E650-4AE8-97EE-191A20CDF544}" srcOrd="0" destOrd="0" parTransId="{EA2C5B82-1B14-472C-A97B-36EB80648F50}" sibTransId="{8BD5E9C2-7A6D-490A-9382-1FC4B91E694D}"/>
    <dgm:cxn modelId="{368AA477-1411-4A36-883D-3BFC2A189D46}" type="presOf" srcId="{DF8C1E87-FC62-4A9F-85A2-4C5C30E75D40}" destId="{CE9A5317-1BD4-4DB0-AC1D-E0DE9699CBC5}" srcOrd="0" destOrd="0" presId="urn:microsoft.com/office/officeart/2008/layout/HorizontalMultiLevelHierarchy"/>
    <dgm:cxn modelId="{886D8E78-88CB-4057-ADBA-6E8E4B2CDA5B}" type="presOf" srcId="{74CCB0B4-B7C1-452E-BA70-D8E154BD63AD}" destId="{1475719A-DF2C-4B70-928E-8F3286F8C84A}" srcOrd="0" destOrd="0" presId="urn:microsoft.com/office/officeart/2008/layout/HorizontalMultiLevelHierarchy"/>
    <dgm:cxn modelId="{E5D27359-0987-4CD1-AAD9-E0F77DEA43AA}" type="presOf" srcId="{0CD7906B-A403-49A4-A5F8-38CE5C5AE78F}" destId="{E1AE3B15-4E67-483D-A4E9-D5F5D8E5B71B}" srcOrd="0" destOrd="0" presId="urn:microsoft.com/office/officeart/2008/layout/HorizontalMultiLevelHierarchy"/>
    <dgm:cxn modelId="{E41CFF59-5774-4E77-B2DA-C5F6BF0E0838}" type="presOf" srcId="{0BE1D318-6C8B-4A8F-8AAA-03374D2E12DC}" destId="{8D0EF09B-AA2D-480A-859B-D26C7FB68AB5}" srcOrd="1" destOrd="0" presId="urn:microsoft.com/office/officeart/2008/layout/HorizontalMultiLevelHierarchy"/>
    <dgm:cxn modelId="{732C3A7B-FE10-4F1F-B74F-4D90283EE26D}" srcId="{9ABD073B-ABA4-4138-90C0-CCEDB754B469}" destId="{DDBA245E-9576-4636-B82F-4085DA1251A6}" srcOrd="1" destOrd="0" parTransId="{0CD7906B-A403-49A4-A5F8-38CE5C5AE78F}" sibTransId="{1E557C27-C4DB-48FA-93C7-8F1BF29C96AF}"/>
    <dgm:cxn modelId="{9F74737E-8618-47D0-9786-3FFF108B5BB1}" srcId="{DC340B70-25AD-4656-BF5F-D63AE24489F0}" destId="{A7C582F7-E41B-4894-9E8B-4A24E5B4D21A}" srcOrd="1" destOrd="0" parTransId="{F24BF76A-B83D-4E92-8DCC-C9CFB21557FB}" sibTransId="{61F039B3-B6D7-4386-AAF2-C350AAA65626}"/>
    <dgm:cxn modelId="{2DA6E57F-3CC5-40DA-AFE1-C3A52A160AFA}" type="presOf" srcId="{EA2C5B82-1B14-472C-A97B-36EB80648F50}" destId="{2635F889-DC6C-45DB-ADF0-7CB2E048E6E6}" srcOrd="0" destOrd="0" presId="urn:microsoft.com/office/officeart/2008/layout/HorizontalMultiLevelHierarchy"/>
    <dgm:cxn modelId="{D0D7DF81-6C07-495F-92C2-B093D44E1FDD}" srcId="{05A8B33D-2CE6-4304-93FA-16C28F1D3524}" destId="{AF9C0243-C86E-4391-8082-C2CA35A6477F}" srcOrd="1" destOrd="0" parTransId="{14D8ACE5-A3BE-4F8E-BA0B-58428BC4299C}" sibTransId="{05A0C62C-196D-4242-833A-3A8438B7EACC}"/>
    <dgm:cxn modelId="{280E2482-73B1-4F28-BDC7-F6479E7A84D2}" srcId="{A7C582F7-E41B-4894-9E8B-4A24E5B4D21A}" destId="{9D853152-94A5-46C1-ACFF-594A6FE99767}" srcOrd="1" destOrd="0" parTransId="{A8223643-3D4A-4B76-BAE6-9822514EF35D}" sibTransId="{EE1BA717-1506-407E-9138-D605473F8387}"/>
    <dgm:cxn modelId="{2F7ADE83-7A30-4251-A66A-FB088CD3151F}" type="presOf" srcId="{9BCE2AB5-8FB5-4B09-9570-6320D0E411F3}" destId="{144A303D-1115-4E92-9135-55D02C0F10CD}" srcOrd="0" destOrd="0" presId="urn:microsoft.com/office/officeart/2008/layout/HorizontalMultiLevelHierarchy"/>
    <dgm:cxn modelId="{94262184-EA33-4537-8EBE-6A91946F76B8}" type="presOf" srcId="{F24BF76A-B83D-4E92-8DCC-C9CFB21557FB}" destId="{9E28EB09-C824-4FDC-BA52-E14262538D8D}" srcOrd="0" destOrd="0" presId="urn:microsoft.com/office/officeart/2008/layout/HorizontalMultiLevelHierarchy"/>
    <dgm:cxn modelId="{07D32D84-A533-4E5C-BEA1-69B1757A4D95}" srcId="{2BFDDAFF-2334-4DC3-9A92-C80E2BE525D2}" destId="{9BCE2AB5-8FB5-4B09-9570-6320D0E411F3}" srcOrd="0" destOrd="0" parTransId="{4C68FD49-1261-43ED-8929-ED250927442D}" sibTransId="{7894516E-B2B3-42C9-8975-333952A69FDC}"/>
    <dgm:cxn modelId="{B4003288-E1C7-438E-86DD-EE8BABBA75C3}" type="presOf" srcId="{96726FD6-9370-484C-BD61-87C0EB88649B}" destId="{127BC2AB-E1CE-462C-A7DB-EDEBEF1440F9}" srcOrd="1" destOrd="0" presId="urn:microsoft.com/office/officeart/2008/layout/HorizontalMultiLevelHierarchy"/>
    <dgm:cxn modelId="{CA5BE68F-F5E9-49FC-998A-26A2C488EB40}" type="presOf" srcId="{AF476FAF-8A67-4053-98B7-2EA81BC61E00}" destId="{ECF277D4-6B23-4335-B893-C379BB805283}" srcOrd="0" destOrd="0" presId="urn:microsoft.com/office/officeart/2008/layout/HorizontalMultiLevelHierarchy"/>
    <dgm:cxn modelId="{8D371D9A-3F50-4260-B210-06FD192FA12D}" type="presOf" srcId="{18BB35DE-3CF4-457C-A856-42DBED3F1B37}" destId="{4B1E1063-58E4-49FC-B762-C7D3E072E9F4}" srcOrd="1" destOrd="0" presId="urn:microsoft.com/office/officeart/2008/layout/HorizontalMultiLevelHierarchy"/>
    <dgm:cxn modelId="{327E849F-BABF-4774-A16B-26A7847BB678}" type="presOf" srcId="{8CD2C243-4AF2-4484-83FE-AEE639A4115C}" destId="{12033C53-91F6-488A-AA8A-913CB46EA0E6}" srcOrd="0" destOrd="0" presId="urn:microsoft.com/office/officeart/2008/layout/HorizontalMultiLevelHierarchy"/>
    <dgm:cxn modelId="{B0F49A9F-7A76-487C-BFC8-638F89B84862}" type="presOf" srcId="{48F32A46-5198-4894-9EA4-BF91527D3596}" destId="{1A008862-2A5B-4364-A44A-4ADABB972DAD}" srcOrd="0" destOrd="0" presId="urn:microsoft.com/office/officeart/2008/layout/HorizontalMultiLevelHierarchy"/>
    <dgm:cxn modelId="{DA457CA0-1B89-4559-9254-134B4153A378}" type="presOf" srcId="{DDBA245E-9576-4636-B82F-4085DA1251A6}" destId="{7995FC97-B37E-49BF-8CDF-58097EFF65AC}" srcOrd="0" destOrd="0" presId="urn:microsoft.com/office/officeart/2008/layout/HorizontalMultiLevelHierarchy"/>
    <dgm:cxn modelId="{8ADC5BA1-B822-424B-BBE9-525E3694A7AA}" type="presOf" srcId="{97A989BB-F85D-44D8-B823-9593F0E1A4F3}" destId="{AECB7265-EEC1-45A5-A6EC-E4F86C8CA106}" srcOrd="1" destOrd="0" presId="urn:microsoft.com/office/officeart/2008/layout/HorizontalMultiLevelHierarchy"/>
    <dgm:cxn modelId="{CE565AA2-4E3B-40CB-BF99-3BAFDD3428D2}" type="presOf" srcId="{97A989BB-F85D-44D8-B823-9593F0E1A4F3}" destId="{4F25EB9E-7214-4C9A-B8B2-B6A577209D21}" srcOrd="0" destOrd="0" presId="urn:microsoft.com/office/officeart/2008/layout/HorizontalMultiLevelHierarchy"/>
    <dgm:cxn modelId="{A40410A7-B5DE-460A-82C0-140901983EAC}" srcId="{DC340B70-25AD-4656-BF5F-D63AE24489F0}" destId="{05A8B33D-2CE6-4304-93FA-16C28F1D3524}" srcOrd="2" destOrd="0" parTransId="{96726FD6-9370-484C-BD61-87C0EB88649B}" sibTransId="{950354D5-7357-4956-9598-565B2B72B13A}"/>
    <dgm:cxn modelId="{B7CD47A8-BC3B-493D-B3C5-761BCF25FF17}" srcId="{74CCB0B4-B7C1-452E-BA70-D8E154BD63AD}" destId="{D554D0A3-36D2-449F-A25E-4D0496302657}" srcOrd="1" destOrd="0" parTransId="{D85469C5-BEF9-4902-8DE4-C80D5DBE7D05}" sibTransId="{0E7DA528-CA0E-46FF-B9ED-0BAEFD6E9ABF}"/>
    <dgm:cxn modelId="{811E9FA8-24ED-498E-B080-77AE22AAEF75}" type="presOf" srcId="{F24BF76A-B83D-4E92-8DCC-C9CFB21557FB}" destId="{D2E9027A-09BB-4FC7-B7F1-5F356649E6FB}" srcOrd="1" destOrd="0" presId="urn:microsoft.com/office/officeart/2008/layout/HorizontalMultiLevelHierarchy"/>
    <dgm:cxn modelId="{33313EA9-A49E-4406-9D52-01EC434439DF}" type="presOf" srcId="{0A3C0132-B48A-42DC-A35A-C7C48D7373D8}" destId="{32300465-26C5-4659-AA84-6498531150A7}" srcOrd="1" destOrd="0" presId="urn:microsoft.com/office/officeart/2008/layout/HorizontalMultiLevelHierarchy"/>
    <dgm:cxn modelId="{4265F8AA-CB2F-4C60-922A-355F09324BD5}" type="presOf" srcId="{D47D6DD7-75C2-4565-BF4C-E4067F58312A}" destId="{23BD60E0-8959-43CB-8EAF-0F41FB9D4A64}" srcOrd="0" destOrd="0" presId="urn:microsoft.com/office/officeart/2008/layout/HorizontalMultiLevelHierarchy"/>
    <dgm:cxn modelId="{D563DAAD-3FAD-4956-B2EC-979E22283A90}" type="presOf" srcId="{EA2C5B82-1B14-472C-A97B-36EB80648F50}" destId="{F96E2171-E680-49CE-8C34-CAB0B470ECB0}" srcOrd="1" destOrd="0" presId="urn:microsoft.com/office/officeart/2008/layout/HorizontalMultiLevelHierarchy"/>
    <dgm:cxn modelId="{D4DBE0B1-9E9E-4EB0-8CEB-1703BA603793}" srcId="{DDBA245E-9576-4636-B82F-4085DA1251A6}" destId="{E7FEB4C9-CD07-4E89-920A-422CE733266A}" srcOrd="0" destOrd="0" parTransId="{8CD2C243-4AF2-4484-83FE-AEE639A4115C}" sibTransId="{97665934-075D-4F6D-A32C-1EB98284D0DA}"/>
    <dgm:cxn modelId="{1BD095B2-A187-42B1-9D83-A04032BB2780}" srcId="{C3ADADDE-E864-4C2D-BDF1-6FFD725283FA}" destId="{DC340B70-25AD-4656-BF5F-D63AE24489F0}" srcOrd="0" destOrd="0" parTransId="{1D8D62FE-FDF5-4CF1-969C-9884EC5A45BF}" sibTransId="{4F5D90A7-FA92-4809-A963-57953941928B}"/>
    <dgm:cxn modelId="{2E21C9B8-BDF2-4B87-A7CA-DE4121624C15}" type="presOf" srcId="{059827FF-0AB6-4ADE-AC82-CF9EBA690AE7}" destId="{3EEA7E6F-0A35-4288-BC9F-566110D71176}" srcOrd="1" destOrd="0" presId="urn:microsoft.com/office/officeart/2008/layout/HorizontalMultiLevelHierarchy"/>
    <dgm:cxn modelId="{BF14BCB9-35D9-4A19-8A93-2F10823E12C4}" type="presOf" srcId="{073846AD-D81F-4AD2-A04C-A391153EC9FE}" destId="{0386181A-EB9C-486B-90FD-2328BD58D457}" srcOrd="0" destOrd="0" presId="urn:microsoft.com/office/officeart/2008/layout/HorizontalMultiLevelHierarchy"/>
    <dgm:cxn modelId="{F61716BA-E615-46C7-8AB9-1C9E492F1303}" type="presOf" srcId="{9ABD073B-ABA4-4138-90C0-CCEDB754B469}" destId="{141377CD-7110-4BDA-8E84-F073E20ADB48}" srcOrd="0" destOrd="0" presId="urn:microsoft.com/office/officeart/2008/layout/HorizontalMultiLevelHierarchy"/>
    <dgm:cxn modelId="{F7604ABE-5213-471A-9918-D0483DA898C5}" srcId="{DC340B70-25AD-4656-BF5F-D63AE24489F0}" destId="{3DA01A1A-CB32-405A-A2ED-6287E9A3A09B}" srcOrd="0" destOrd="0" parTransId="{F690AB85-F2E9-4324-A740-1454E936056A}" sibTransId="{EAD65EFF-7DFB-4707-9E6B-E8E97974276F}"/>
    <dgm:cxn modelId="{E9CC89BE-3EDC-40F8-B61D-D6A8ECA16F58}" type="presOf" srcId="{2BFDDAFF-2334-4DC3-9A92-C80E2BE525D2}" destId="{F026C912-43BE-4735-BA3C-63F285802B5F}" srcOrd="0" destOrd="0" presId="urn:microsoft.com/office/officeart/2008/layout/HorizontalMultiLevelHierarchy"/>
    <dgm:cxn modelId="{6A14F7BF-09D1-4D30-8E82-BCE1F6AD0B7A}" type="presOf" srcId="{0BFD4582-4500-4693-A370-5D762328FF8E}" destId="{AC11A512-97A2-445B-AA67-DC34A8DE314F}" srcOrd="1" destOrd="0" presId="urn:microsoft.com/office/officeart/2008/layout/HorizontalMultiLevelHierarchy"/>
    <dgm:cxn modelId="{99BD83C1-EF8A-4C51-854B-342FA3BCD645}" type="presOf" srcId="{0A3C0132-B48A-42DC-A35A-C7C48D7373D8}" destId="{9E82A3C0-6DBD-4D79-81AB-C9BBE3BFBE3D}" srcOrd="0" destOrd="0" presId="urn:microsoft.com/office/officeart/2008/layout/HorizontalMultiLevelHierarchy"/>
    <dgm:cxn modelId="{270DC2C4-9E44-4803-B332-8D46C0663201}" type="presOf" srcId="{8CD2C243-4AF2-4484-83FE-AEE639A4115C}" destId="{5D742666-8E5C-4D54-ABB4-67E84D461B1B}" srcOrd="1" destOrd="0" presId="urn:microsoft.com/office/officeart/2008/layout/HorizontalMultiLevelHierarchy"/>
    <dgm:cxn modelId="{9BD4D6C5-B591-4026-9644-5A7F79E86D75}" type="presOf" srcId="{C3C140F3-1204-4DDC-AAE5-70876F309A5A}" destId="{92F8DD44-D47B-4CD1-B385-AF8A3749A67F}" srcOrd="0" destOrd="0" presId="urn:microsoft.com/office/officeart/2008/layout/HorizontalMultiLevelHierarchy"/>
    <dgm:cxn modelId="{5EBB6FC6-A9CF-428F-9CDC-9462848B570A}" type="presOf" srcId="{F98C2840-6A3C-4353-9409-7DEC1D0B5CB7}" destId="{6D2A227C-5227-44D7-B883-A1DC266E2967}" srcOrd="1" destOrd="0" presId="urn:microsoft.com/office/officeart/2008/layout/HorizontalMultiLevelHierarchy"/>
    <dgm:cxn modelId="{0128B9C9-7775-4FD7-BED6-716B0F44D138}" type="presOf" srcId="{A8223643-3D4A-4B76-BAE6-9822514EF35D}" destId="{9F490FB8-84CF-4159-B1FB-D0092AD6C3C7}" srcOrd="0" destOrd="0" presId="urn:microsoft.com/office/officeart/2008/layout/HorizontalMultiLevelHierarchy"/>
    <dgm:cxn modelId="{A6549FCB-0AA4-44C6-8107-61DDC07565A8}" type="presOf" srcId="{96726FD6-9370-484C-BD61-87C0EB88649B}" destId="{5829BD5E-4359-4392-ADB1-70C872752F0D}" srcOrd="0" destOrd="0" presId="urn:microsoft.com/office/officeart/2008/layout/HorizontalMultiLevelHierarchy"/>
    <dgm:cxn modelId="{B9DB25CC-AB14-4821-8E5E-D454CA1E0975}" srcId="{9D853152-94A5-46C1-ACFF-594A6FE99767}" destId="{C3C140F3-1204-4DDC-AAE5-70876F309A5A}" srcOrd="0" destOrd="0" parTransId="{0A3C0132-B48A-42DC-A35A-C7C48D7373D8}" sibTransId="{7524D70E-1D5D-4277-B6EA-DD3CD9891D2A}"/>
    <dgm:cxn modelId="{00222FCE-EC9C-4556-9FF3-0308DFE93FB2}" type="presOf" srcId="{A609F06E-4355-48F4-96DC-F42DA1338D63}" destId="{72F38CFA-F945-485F-9027-1C2D464F9270}" srcOrd="0" destOrd="0" presId="urn:microsoft.com/office/officeart/2008/layout/HorizontalMultiLevelHierarchy"/>
    <dgm:cxn modelId="{448C79CF-C90C-4ACC-81CB-9503C01E5646}" type="presOf" srcId="{280FE13C-19A6-455A-9314-D7C8F420F182}" destId="{F0E4020C-FFFF-415E-AB5D-7375AC07C223}" srcOrd="0" destOrd="0" presId="urn:microsoft.com/office/officeart/2008/layout/HorizontalMultiLevelHierarchy"/>
    <dgm:cxn modelId="{4E66DDD1-CB32-410B-9F04-7FE9A267D4E8}" type="presOf" srcId="{D85469C5-BEF9-4902-8DE4-C80D5DBE7D05}" destId="{15E0C317-E540-4043-80A8-5267DFBD88C2}" srcOrd="0" destOrd="0" presId="urn:microsoft.com/office/officeart/2008/layout/HorizontalMultiLevelHierarchy"/>
    <dgm:cxn modelId="{5A3DFBD2-DA6E-4807-8391-46B841C9273F}" type="presOf" srcId="{148AD6F3-C85C-41F0-8C03-3DF269D4A7BA}" destId="{D3CCD052-EA94-4322-911C-8D7431D0053F}" srcOrd="1" destOrd="0" presId="urn:microsoft.com/office/officeart/2008/layout/HorizontalMultiLevelHierarchy"/>
    <dgm:cxn modelId="{8C499CD4-AFF1-4790-8E8D-B71DFD45702C}" type="presOf" srcId="{23EA1EC8-FAC5-4765-A288-81AC91A7C1D6}" destId="{69C8CDD2-AE06-4458-BC4D-B27A4D5899B6}" srcOrd="0" destOrd="0" presId="urn:microsoft.com/office/officeart/2008/layout/HorizontalMultiLevelHierarchy"/>
    <dgm:cxn modelId="{7E7757D6-93B5-46B1-881A-3B2DC974B84D}" type="presOf" srcId="{34B771DE-2778-43A4-A131-052EBC97787A}" destId="{CBE33C52-93B4-49B3-9774-CF906FB2AEA0}" srcOrd="1" destOrd="0" presId="urn:microsoft.com/office/officeart/2008/layout/HorizontalMultiLevelHierarchy"/>
    <dgm:cxn modelId="{E6FD7DD6-A206-4B3E-ABDA-543794E7214F}" type="presOf" srcId="{0BE1D318-6C8B-4A8F-8AAA-03374D2E12DC}" destId="{2B7B489F-8FB4-467A-93A4-3577647616DC}" srcOrd="0" destOrd="0" presId="urn:microsoft.com/office/officeart/2008/layout/HorizontalMultiLevelHierarchy"/>
    <dgm:cxn modelId="{87DE91D7-A016-4900-80BE-83CDB6D87E27}" type="presOf" srcId="{DC340B70-25AD-4656-BF5F-D63AE24489F0}" destId="{D79AF1FE-7A1A-46D0-B117-E19287C31C0B}" srcOrd="0" destOrd="0" presId="urn:microsoft.com/office/officeart/2008/layout/HorizontalMultiLevelHierarchy"/>
    <dgm:cxn modelId="{C80BB2D9-861B-4360-9058-5C3FB389FCA2}" type="presOf" srcId="{B63C6168-A47D-4084-A8E6-152E9ED44A5F}" destId="{29A34DAC-4399-4854-80DB-50454B877A25}" srcOrd="0" destOrd="0" presId="urn:microsoft.com/office/officeart/2008/layout/HorizontalMultiLevelHierarchy"/>
    <dgm:cxn modelId="{9098A1DC-093E-4BF7-B93E-0982B873901B}" type="presOf" srcId="{AF476FAF-8A67-4053-98B7-2EA81BC61E00}" destId="{DE48BB39-F376-4818-8DC2-349117F2E4B8}" srcOrd="1" destOrd="0" presId="urn:microsoft.com/office/officeart/2008/layout/HorizontalMultiLevelHierarchy"/>
    <dgm:cxn modelId="{18B64EE5-A0E5-481E-98EC-613FC3F6A39D}" srcId="{AF9C0243-C86E-4391-8082-C2CA35A6477F}" destId="{48F32A46-5198-4894-9EA4-BF91527D3596}" srcOrd="0" destOrd="0" parTransId="{18BB35DE-3CF4-457C-A856-42DBED3F1B37}" sibTransId="{B7E545AC-B8DA-4ED3-AB10-DCEB317AD977}"/>
    <dgm:cxn modelId="{5CB0E9E5-8001-4CCA-9373-AF66015E7F33}" type="presOf" srcId="{18BB35DE-3CF4-457C-A856-42DBED3F1B37}" destId="{86F5B674-6078-4D23-B8D2-8672DC4C4E45}" srcOrd="0" destOrd="0" presId="urn:microsoft.com/office/officeart/2008/layout/HorizontalMultiLevelHierarchy"/>
    <dgm:cxn modelId="{1746B9E6-1EAC-470F-B692-08743B99FAF7}" srcId="{74CCB0B4-B7C1-452E-BA70-D8E154BD63AD}" destId="{9ABD073B-ABA4-4138-90C0-CCEDB754B469}" srcOrd="0" destOrd="0" parTransId="{0BE1D318-6C8B-4A8F-8AAA-03374D2E12DC}" sibTransId="{800FF84D-17C6-4C91-8438-B7CFBF88D828}"/>
    <dgm:cxn modelId="{6351A5E7-2482-4F45-8AA8-B574415999EA}" srcId="{9ABD073B-ABA4-4138-90C0-CCEDB754B469}" destId="{DF8C1E87-FC62-4A9F-85A2-4C5C30E75D40}" srcOrd="0" destOrd="0" parTransId="{AF476FAF-8A67-4053-98B7-2EA81BC61E00}" sibTransId="{7A854995-DFF5-414C-9FB1-EC413643D270}"/>
    <dgm:cxn modelId="{32F064E9-5D2A-41A2-B50D-9973B2EFD60E}" type="presOf" srcId="{0D6C7855-59EC-4AE9-B838-010166786DA3}" destId="{1635046F-A0D9-44F2-BE65-D0E56B3E2743}" srcOrd="0" destOrd="0" presId="urn:microsoft.com/office/officeart/2008/layout/HorizontalMultiLevelHierarchy"/>
    <dgm:cxn modelId="{21A455EE-15BD-4350-AFC3-C61CB63CC47F}" type="presOf" srcId="{AE130810-E650-4AE8-97EE-191A20CDF544}" destId="{F2AFDAC5-1D70-4BCF-8B1C-F236F4BF4FA7}" srcOrd="0" destOrd="0" presId="urn:microsoft.com/office/officeart/2008/layout/HorizontalMultiLevelHierarchy"/>
    <dgm:cxn modelId="{00F72CF0-6715-4A9A-BA5A-F702EEA86856}" type="presOf" srcId="{BFAC0E82-8D4C-4817-866A-366AF55E8F70}" destId="{63EB2A89-1A77-4A73-89FC-8455FF0B4C35}" srcOrd="0" destOrd="0" presId="urn:microsoft.com/office/officeart/2008/layout/HorizontalMultiLevelHierarchy"/>
    <dgm:cxn modelId="{C8487FF2-17C9-4B83-B0AD-BA8971C2E8BA}" srcId="{93589493-67DF-4611-B80D-D343F9295CEA}" destId="{D47D6DD7-75C2-4565-BF4C-E4067F58312A}" srcOrd="0" destOrd="0" parTransId="{F98C2840-6A3C-4353-9409-7DEC1D0B5CB7}" sibTransId="{C80E49CD-816C-47EB-AF31-53437A9B4187}"/>
    <dgm:cxn modelId="{B51B9BF2-CCB3-4D5D-8D13-58545A8A5466}" type="presOf" srcId="{148AD6F3-C85C-41F0-8C03-3DF269D4A7BA}" destId="{6C49FE65-26BB-4FEC-A80F-BEC150D292E6}" srcOrd="0" destOrd="0" presId="urn:microsoft.com/office/officeart/2008/layout/HorizontalMultiLevelHierarchy"/>
    <dgm:cxn modelId="{7F2EC6F6-9CDC-4E27-8374-89D02340EE4F}" type="presOf" srcId="{7A6664C8-95C0-4C43-9F47-547D270E72CD}" destId="{80606A36-0D54-43E9-A773-BEA32D85A998}" srcOrd="0" destOrd="0" presId="urn:microsoft.com/office/officeart/2008/layout/HorizontalMultiLevelHierarchy"/>
    <dgm:cxn modelId="{EC0A58F8-B8EE-48DF-AB5E-15B4E0E95E41}" type="presOf" srcId="{93589493-67DF-4611-B80D-D343F9295CEA}" destId="{C27DE059-18E2-4511-8B45-08E51C02EB82}" srcOrd="0" destOrd="0" presId="urn:microsoft.com/office/officeart/2008/layout/HorizontalMultiLevelHierarchy"/>
    <dgm:cxn modelId="{315C52FE-D405-49E4-BC84-BED9B2A6B05D}" type="presOf" srcId="{A609F06E-4355-48F4-96DC-F42DA1338D63}" destId="{4457BAE6-496B-42CE-8A32-C4DD21C77791}" srcOrd="1" destOrd="0" presId="urn:microsoft.com/office/officeart/2008/layout/HorizontalMultiLevelHierarchy"/>
    <dgm:cxn modelId="{A3FAE4FF-C9A0-48E4-A25B-CA67BD881601}" type="presOf" srcId="{F98C2840-6A3C-4353-9409-7DEC1D0B5CB7}" destId="{62DA955B-A446-43F5-A1C4-CCCA225752A7}" srcOrd="0" destOrd="0" presId="urn:microsoft.com/office/officeart/2008/layout/HorizontalMultiLevelHierarchy"/>
    <dgm:cxn modelId="{A8BA0E21-D177-4113-898F-1A7B3700974A}" type="presParOf" srcId="{90954252-95B1-4DDD-9F2B-CB74E27EB4BD}" destId="{B0C0FB8F-08D6-458D-B5A1-3AD2C1ED04AB}" srcOrd="0" destOrd="0" presId="urn:microsoft.com/office/officeart/2008/layout/HorizontalMultiLevelHierarchy"/>
    <dgm:cxn modelId="{E818B017-316B-406E-B6E2-C654A8BD2013}" type="presParOf" srcId="{B0C0FB8F-08D6-458D-B5A1-3AD2C1ED04AB}" destId="{D79AF1FE-7A1A-46D0-B117-E19287C31C0B}" srcOrd="0" destOrd="0" presId="urn:microsoft.com/office/officeart/2008/layout/HorizontalMultiLevelHierarchy"/>
    <dgm:cxn modelId="{3A4F4207-48BB-4046-B551-A21484BA7876}" type="presParOf" srcId="{B0C0FB8F-08D6-458D-B5A1-3AD2C1ED04AB}" destId="{D34F08E6-143C-43DB-B19B-F8EA7F0D5BFC}" srcOrd="1" destOrd="0" presId="urn:microsoft.com/office/officeart/2008/layout/HorizontalMultiLevelHierarchy"/>
    <dgm:cxn modelId="{821114B6-127B-4793-A466-1A7BDD12DED9}" type="presParOf" srcId="{D34F08E6-143C-43DB-B19B-F8EA7F0D5BFC}" destId="{67BE0FEB-EF39-43D5-861D-855E1578640F}" srcOrd="0" destOrd="0" presId="urn:microsoft.com/office/officeart/2008/layout/HorizontalMultiLevelHierarchy"/>
    <dgm:cxn modelId="{E8985598-1EAD-47A1-813B-2C4113F1B974}" type="presParOf" srcId="{67BE0FEB-EF39-43D5-861D-855E1578640F}" destId="{319E5148-7C9E-40F9-AF01-D25D73C753C7}" srcOrd="0" destOrd="0" presId="urn:microsoft.com/office/officeart/2008/layout/HorizontalMultiLevelHierarchy"/>
    <dgm:cxn modelId="{485AEBD6-1DA7-466C-8CA0-5541B2416D3F}" type="presParOf" srcId="{D34F08E6-143C-43DB-B19B-F8EA7F0D5BFC}" destId="{53821B81-EBCC-4DE2-BFFA-9117A224D2DA}" srcOrd="1" destOrd="0" presId="urn:microsoft.com/office/officeart/2008/layout/HorizontalMultiLevelHierarchy"/>
    <dgm:cxn modelId="{23FDDC63-45D3-41E4-9EE1-E880155C7B4E}" type="presParOf" srcId="{53821B81-EBCC-4DE2-BFFA-9117A224D2DA}" destId="{41643F47-78C3-4823-A120-B083DE4B5522}" srcOrd="0" destOrd="0" presId="urn:microsoft.com/office/officeart/2008/layout/HorizontalMultiLevelHierarchy"/>
    <dgm:cxn modelId="{2EA818EC-982B-41AF-A3D5-45818879952E}" type="presParOf" srcId="{53821B81-EBCC-4DE2-BFFA-9117A224D2DA}" destId="{006399E8-2F1B-4542-9F94-8132F30BF499}" srcOrd="1" destOrd="0" presId="urn:microsoft.com/office/officeart/2008/layout/HorizontalMultiLevelHierarchy"/>
    <dgm:cxn modelId="{309860CC-E1CF-4FED-84F2-3E8F45A78419}" type="presParOf" srcId="{006399E8-2F1B-4542-9F94-8132F30BF499}" destId="{1635046F-A0D9-44F2-BE65-D0E56B3E2743}" srcOrd="0" destOrd="0" presId="urn:microsoft.com/office/officeart/2008/layout/HorizontalMultiLevelHierarchy"/>
    <dgm:cxn modelId="{457BE4BC-14D6-4E3D-9E5F-D5C98425548B}" type="presParOf" srcId="{1635046F-A0D9-44F2-BE65-D0E56B3E2743}" destId="{D0566A25-8D5B-4366-8725-381DAEFC8B43}" srcOrd="0" destOrd="0" presId="urn:microsoft.com/office/officeart/2008/layout/HorizontalMultiLevelHierarchy"/>
    <dgm:cxn modelId="{8754D8D7-CAFA-434F-A62E-162FCE8338B8}" type="presParOf" srcId="{006399E8-2F1B-4542-9F94-8132F30BF499}" destId="{46687A9C-7F77-4242-B051-96C84B61EB92}" srcOrd="1" destOrd="0" presId="urn:microsoft.com/office/officeart/2008/layout/HorizontalMultiLevelHierarchy"/>
    <dgm:cxn modelId="{C1AC30F5-C4E7-45DF-BAD2-8C4CBD33052B}" type="presParOf" srcId="{46687A9C-7F77-4242-B051-96C84B61EB92}" destId="{29A34DAC-4399-4854-80DB-50454B877A25}" srcOrd="0" destOrd="0" presId="urn:microsoft.com/office/officeart/2008/layout/HorizontalMultiLevelHierarchy"/>
    <dgm:cxn modelId="{09B42AFC-B2A6-4BD3-A00F-596D6D3A0785}" type="presParOf" srcId="{46687A9C-7F77-4242-B051-96C84B61EB92}" destId="{A93C692E-FD2D-4AC1-A403-788143B6CF5A}" srcOrd="1" destOrd="0" presId="urn:microsoft.com/office/officeart/2008/layout/HorizontalMultiLevelHierarchy"/>
    <dgm:cxn modelId="{A577659F-ADCB-4B87-9E5D-76A28CCA2740}" type="presParOf" srcId="{A93C692E-FD2D-4AC1-A403-788143B6CF5A}" destId="{2635F889-DC6C-45DB-ADF0-7CB2E048E6E6}" srcOrd="0" destOrd="0" presId="urn:microsoft.com/office/officeart/2008/layout/HorizontalMultiLevelHierarchy"/>
    <dgm:cxn modelId="{802514B4-A4CD-4416-B7CC-D16BF18B446C}" type="presParOf" srcId="{2635F889-DC6C-45DB-ADF0-7CB2E048E6E6}" destId="{F96E2171-E680-49CE-8C34-CAB0B470ECB0}" srcOrd="0" destOrd="0" presId="urn:microsoft.com/office/officeart/2008/layout/HorizontalMultiLevelHierarchy"/>
    <dgm:cxn modelId="{F3521AC0-5AE1-4390-BDCB-B76CD8AB4EB8}" type="presParOf" srcId="{A93C692E-FD2D-4AC1-A403-788143B6CF5A}" destId="{629FD06C-2330-42DF-ACB3-A66526A0DCE7}" srcOrd="1" destOrd="0" presId="urn:microsoft.com/office/officeart/2008/layout/HorizontalMultiLevelHierarchy"/>
    <dgm:cxn modelId="{1C0A85EF-8252-4D80-8489-16895FC321B8}" type="presParOf" srcId="{629FD06C-2330-42DF-ACB3-A66526A0DCE7}" destId="{F2AFDAC5-1D70-4BCF-8B1C-F236F4BF4FA7}" srcOrd="0" destOrd="0" presId="urn:microsoft.com/office/officeart/2008/layout/HorizontalMultiLevelHierarchy"/>
    <dgm:cxn modelId="{87561981-2397-488B-8439-E74DD9B19D1B}" type="presParOf" srcId="{629FD06C-2330-42DF-ACB3-A66526A0DCE7}" destId="{9F52CDA0-738B-4394-8352-8C8791CC8DF6}" srcOrd="1" destOrd="0" presId="urn:microsoft.com/office/officeart/2008/layout/HorizontalMultiLevelHierarchy"/>
    <dgm:cxn modelId="{2097A79F-05FC-4C0E-899F-5AB6A3E9607F}" type="presParOf" srcId="{9F52CDA0-738B-4394-8352-8C8791CC8DF6}" destId="{273D13CE-1CB5-4053-A9F7-CADFB6AD74F3}" srcOrd="0" destOrd="0" presId="urn:microsoft.com/office/officeart/2008/layout/HorizontalMultiLevelHierarchy"/>
    <dgm:cxn modelId="{43B3BF4F-786E-4C48-9D6A-6AF38347042B}" type="presParOf" srcId="{273D13CE-1CB5-4053-A9F7-CADFB6AD74F3}" destId="{CBE33C52-93B4-49B3-9774-CF906FB2AEA0}" srcOrd="0" destOrd="0" presId="urn:microsoft.com/office/officeart/2008/layout/HorizontalMultiLevelHierarchy"/>
    <dgm:cxn modelId="{6D62EF61-A5C0-4329-86A5-0C2AE38CF407}" type="presParOf" srcId="{9F52CDA0-738B-4394-8352-8C8791CC8DF6}" destId="{E18AB2E3-63A4-4132-A160-BEE2216443A8}" srcOrd="1" destOrd="0" presId="urn:microsoft.com/office/officeart/2008/layout/HorizontalMultiLevelHierarchy"/>
    <dgm:cxn modelId="{913AAE12-9664-4E7E-945A-9736819F6FD9}" type="presParOf" srcId="{E18AB2E3-63A4-4132-A160-BEE2216443A8}" destId="{63EB2A89-1A77-4A73-89FC-8455FF0B4C35}" srcOrd="0" destOrd="0" presId="urn:microsoft.com/office/officeart/2008/layout/HorizontalMultiLevelHierarchy"/>
    <dgm:cxn modelId="{C2CB5566-F201-4052-BEEB-90C38A958433}" type="presParOf" srcId="{E18AB2E3-63A4-4132-A160-BEE2216443A8}" destId="{7F33DAAF-DDE4-4575-B304-719C24621174}" srcOrd="1" destOrd="0" presId="urn:microsoft.com/office/officeart/2008/layout/HorizontalMultiLevelHierarchy"/>
    <dgm:cxn modelId="{FE656838-C158-4597-B6D9-9351678FF000}" type="presParOf" srcId="{A93C692E-FD2D-4AC1-A403-788143B6CF5A}" destId="{52B6A495-193A-4D87-8468-5CAC574E8C94}" srcOrd="2" destOrd="0" presId="urn:microsoft.com/office/officeart/2008/layout/HorizontalMultiLevelHierarchy"/>
    <dgm:cxn modelId="{FBB73051-0A17-47D3-B4CE-B19152126322}" type="presParOf" srcId="{52B6A495-193A-4D87-8468-5CAC574E8C94}" destId="{3EEA7E6F-0A35-4288-BC9F-566110D71176}" srcOrd="0" destOrd="0" presId="urn:microsoft.com/office/officeart/2008/layout/HorizontalMultiLevelHierarchy"/>
    <dgm:cxn modelId="{0E51BB24-DC58-4EB2-B8B1-A05F4A8D5414}" type="presParOf" srcId="{A93C692E-FD2D-4AC1-A403-788143B6CF5A}" destId="{24806DC1-646B-4F08-980C-EFB149E35449}" srcOrd="3" destOrd="0" presId="urn:microsoft.com/office/officeart/2008/layout/HorizontalMultiLevelHierarchy"/>
    <dgm:cxn modelId="{BC2A762C-38D5-44ED-BAC8-290746C01150}" type="presParOf" srcId="{24806DC1-646B-4F08-980C-EFB149E35449}" destId="{FE3A5A33-4BB7-4A00-993B-8E252D4B565E}" srcOrd="0" destOrd="0" presId="urn:microsoft.com/office/officeart/2008/layout/HorizontalMultiLevelHierarchy"/>
    <dgm:cxn modelId="{BC1899F9-4A99-45E8-9F2F-E01919A6157B}" type="presParOf" srcId="{24806DC1-646B-4F08-980C-EFB149E35449}" destId="{2AF186AF-58BB-4FFF-828A-EF1988717572}" srcOrd="1" destOrd="0" presId="urn:microsoft.com/office/officeart/2008/layout/HorizontalMultiLevelHierarchy"/>
    <dgm:cxn modelId="{55653C31-0C9E-4FA4-9D53-F7D829290596}" type="presParOf" srcId="{2AF186AF-58BB-4FFF-828A-EF1988717572}" destId="{778924CE-16D0-4F2B-8F48-7E8242F40F8B}" srcOrd="0" destOrd="0" presId="urn:microsoft.com/office/officeart/2008/layout/HorizontalMultiLevelHierarchy"/>
    <dgm:cxn modelId="{203FD29F-3796-4C2D-AE07-FF8F0A514A1C}" type="presParOf" srcId="{778924CE-16D0-4F2B-8F48-7E8242F40F8B}" destId="{0E63312B-D7DF-4518-83EA-0761B1CF6D94}" srcOrd="0" destOrd="0" presId="urn:microsoft.com/office/officeart/2008/layout/HorizontalMultiLevelHierarchy"/>
    <dgm:cxn modelId="{F1F00484-B107-408E-ACE4-1EAE4786A7DD}" type="presParOf" srcId="{2AF186AF-58BB-4FFF-828A-EF1988717572}" destId="{FBAA46C6-19D9-43CA-88BE-BA06C6C19D82}" srcOrd="1" destOrd="0" presId="urn:microsoft.com/office/officeart/2008/layout/HorizontalMultiLevelHierarchy"/>
    <dgm:cxn modelId="{4D486E5A-C447-4A1E-9235-D30FF09D0562}" type="presParOf" srcId="{FBAA46C6-19D9-43CA-88BE-BA06C6C19D82}" destId="{1475719A-DF2C-4B70-928E-8F3286F8C84A}" srcOrd="0" destOrd="0" presId="urn:microsoft.com/office/officeart/2008/layout/HorizontalMultiLevelHierarchy"/>
    <dgm:cxn modelId="{04AFCA9E-35F3-4FF8-A2E5-74D0597C50E1}" type="presParOf" srcId="{FBAA46C6-19D9-43CA-88BE-BA06C6C19D82}" destId="{20C2A5D6-5CA6-4517-96E0-D2F358096D82}" srcOrd="1" destOrd="0" presId="urn:microsoft.com/office/officeart/2008/layout/HorizontalMultiLevelHierarchy"/>
    <dgm:cxn modelId="{5A6439DD-1BDC-4248-9021-91AA961E5EE3}" type="presParOf" srcId="{20C2A5D6-5CA6-4517-96E0-D2F358096D82}" destId="{2B7B489F-8FB4-467A-93A4-3577647616DC}" srcOrd="0" destOrd="0" presId="urn:microsoft.com/office/officeart/2008/layout/HorizontalMultiLevelHierarchy"/>
    <dgm:cxn modelId="{D89074B6-2275-4795-A68B-3D3D060022E2}" type="presParOf" srcId="{2B7B489F-8FB4-467A-93A4-3577647616DC}" destId="{8D0EF09B-AA2D-480A-859B-D26C7FB68AB5}" srcOrd="0" destOrd="0" presId="urn:microsoft.com/office/officeart/2008/layout/HorizontalMultiLevelHierarchy"/>
    <dgm:cxn modelId="{81BE5B60-AAE3-458D-B749-AB249208488E}" type="presParOf" srcId="{20C2A5D6-5CA6-4517-96E0-D2F358096D82}" destId="{C09515AA-AFB1-442A-83EF-4C21A63AC1D8}" srcOrd="1" destOrd="0" presId="urn:microsoft.com/office/officeart/2008/layout/HorizontalMultiLevelHierarchy"/>
    <dgm:cxn modelId="{70C93302-7338-468C-BF89-D490A8A31E16}" type="presParOf" srcId="{C09515AA-AFB1-442A-83EF-4C21A63AC1D8}" destId="{141377CD-7110-4BDA-8E84-F073E20ADB48}" srcOrd="0" destOrd="0" presId="urn:microsoft.com/office/officeart/2008/layout/HorizontalMultiLevelHierarchy"/>
    <dgm:cxn modelId="{C3728058-A60E-4958-B5CA-0893E7EF19F9}" type="presParOf" srcId="{C09515AA-AFB1-442A-83EF-4C21A63AC1D8}" destId="{F4403778-3D93-402B-A01A-4B56D5B66F06}" srcOrd="1" destOrd="0" presId="urn:microsoft.com/office/officeart/2008/layout/HorizontalMultiLevelHierarchy"/>
    <dgm:cxn modelId="{49E92260-C38D-49E5-866F-0F72AA79F5ED}" type="presParOf" srcId="{F4403778-3D93-402B-A01A-4B56D5B66F06}" destId="{ECF277D4-6B23-4335-B893-C379BB805283}" srcOrd="0" destOrd="0" presId="urn:microsoft.com/office/officeart/2008/layout/HorizontalMultiLevelHierarchy"/>
    <dgm:cxn modelId="{97896056-1EF9-4D9D-9008-1E24D72EF524}" type="presParOf" srcId="{ECF277D4-6B23-4335-B893-C379BB805283}" destId="{DE48BB39-F376-4818-8DC2-349117F2E4B8}" srcOrd="0" destOrd="0" presId="urn:microsoft.com/office/officeart/2008/layout/HorizontalMultiLevelHierarchy"/>
    <dgm:cxn modelId="{80B72036-6472-46C5-994A-2577B955A93F}" type="presParOf" srcId="{F4403778-3D93-402B-A01A-4B56D5B66F06}" destId="{D8F8478A-9A9B-45C1-B704-FD3886FD5DAD}" srcOrd="1" destOrd="0" presId="urn:microsoft.com/office/officeart/2008/layout/HorizontalMultiLevelHierarchy"/>
    <dgm:cxn modelId="{A38F442D-2C39-4A4D-AF8F-95204EE77BAE}" type="presParOf" srcId="{D8F8478A-9A9B-45C1-B704-FD3886FD5DAD}" destId="{CE9A5317-1BD4-4DB0-AC1D-E0DE9699CBC5}" srcOrd="0" destOrd="0" presId="urn:microsoft.com/office/officeart/2008/layout/HorizontalMultiLevelHierarchy"/>
    <dgm:cxn modelId="{941D8D2F-4E56-45A2-B2D7-31FB88424A0E}" type="presParOf" srcId="{D8F8478A-9A9B-45C1-B704-FD3886FD5DAD}" destId="{0DF7B627-8BA5-4528-8B16-233AA53F377A}" srcOrd="1" destOrd="0" presId="urn:microsoft.com/office/officeart/2008/layout/HorizontalMultiLevelHierarchy"/>
    <dgm:cxn modelId="{6E91C0A1-A661-4B1A-AB6E-61710D87C96F}" type="presParOf" srcId="{0DF7B627-8BA5-4528-8B16-233AA53F377A}" destId="{72F38CFA-F945-485F-9027-1C2D464F9270}" srcOrd="0" destOrd="0" presId="urn:microsoft.com/office/officeart/2008/layout/HorizontalMultiLevelHierarchy"/>
    <dgm:cxn modelId="{A6F83FAC-1A2F-49E0-885A-F0A5E5D964BE}" type="presParOf" srcId="{72F38CFA-F945-485F-9027-1C2D464F9270}" destId="{4457BAE6-496B-42CE-8A32-C4DD21C77791}" srcOrd="0" destOrd="0" presId="urn:microsoft.com/office/officeart/2008/layout/HorizontalMultiLevelHierarchy"/>
    <dgm:cxn modelId="{1260433E-58A4-4CBA-8BF2-0016DE046D65}" type="presParOf" srcId="{0DF7B627-8BA5-4528-8B16-233AA53F377A}" destId="{E4078C08-1C2B-46D1-940D-F71B3673944E}" srcOrd="1" destOrd="0" presId="urn:microsoft.com/office/officeart/2008/layout/HorizontalMultiLevelHierarchy"/>
    <dgm:cxn modelId="{3625553C-A3FD-4006-8281-815171A4789D}" type="presParOf" srcId="{E4078C08-1C2B-46D1-940D-F71B3673944E}" destId="{69C8CDD2-AE06-4458-BC4D-B27A4D5899B6}" srcOrd="0" destOrd="0" presId="urn:microsoft.com/office/officeart/2008/layout/HorizontalMultiLevelHierarchy"/>
    <dgm:cxn modelId="{CDF6C30D-CE2D-4203-8600-5F2608189CA4}" type="presParOf" srcId="{E4078C08-1C2B-46D1-940D-F71B3673944E}" destId="{5FBBCAFE-B3C1-49D1-895D-E8C0FA1EF205}" srcOrd="1" destOrd="0" presId="urn:microsoft.com/office/officeart/2008/layout/HorizontalMultiLevelHierarchy"/>
    <dgm:cxn modelId="{D5A2E97F-4510-4124-872C-E420C5EE5491}" type="presParOf" srcId="{F4403778-3D93-402B-A01A-4B56D5B66F06}" destId="{E1AE3B15-4E67-483D-A4E9-D5F5D8E5B71B}" srcOrd="2" destOrd="0" presId="urn:microsoft.com/office/officeart/2008/layout/HorizontalMultiLevelHierarchy"/>
    <dgm:cxn modelId="{1F6EC22F-BC2B-46EC-82D3-F52F917A28D9}" type="presParOf" srcId="{E1AE3B15-4E67-483D-A4E9-D5F5D8E5B71B}" destId="{610B5732-4C08-49E7-B1C4-A9637F09FF34}" srcOrd="0" destOrd="0" presId="urn:microsoft.com/office/officeart/2008/layout/HorizontalMultiLevelHierarchy"/>
    <dgm:cxn modelId="{20D03504-E814-4B8E-96E4-820FC2C7F4C6}" type="presParOf" srcId="{F4403778-3D93-402B-A01A-4B56D5B66F06}" destId="{9FD7B2D6-B666-4F0B-8714-C49C3B8D72AD}" srcOrd="3" destOrd="0" presId="urn:microsoft.com/office/officeart/2008/layout/HorizontalMultiLevelHierarchy"/>
    <dgm:cxn modelId="{F6810CD0-19F2-4CF1-B233-EE0E1E4C35F5}" type="presParOf" srcId="{9FD7B2D6-B666-4F0B-8714-C49C3B8D72AD}" destId="{7995FC97-B37E-49BF-8CDF-58097EFF65AC}" srcOrd="0" destOrd="0" presId="urn:microsoft.com/office/officeart/2008/layout/HorizontalMultiLevelHierarchy"/>
    <dgm:cxn modelId="{A8D3C89E-5392-470D-97E3-CEAB5D62005A}" type="presParOf" srcId="{9FD7B2D6-B666-4F0B-8714-C49C3B8D72AD}" destId="{D9C3CFE7-10C1-40B0-824F-465D01DDEF4E}" srcOrd="1" destOrd="0" presId="urn:microsoft.com/office/officeart/2008/layout/HorizontalMultiLevelHierarchy"/>
    <dgm:cxn modelId="{A4731F9A-4351-4476-96E4-A36693B79D97}" type="presParOf" srcId="{D9C3CFE7-10C1-40B0-824F-465D01DDEF4E}" destId="{12033C53-91F6-488A-AA8A-913CB46EA0E6}" srcOrd="0" destOrd="0" presId="urn:microsoft.com/office/officeart/2008/layout/HorizontalMultiLevelHierarchy"/>
    <dgm:cxn modelId="{CE88EA48-7C2F-41FE-933D-E1FCBD42C6BD}" type="presParOf" srcId="{12033C53-91F6-488A-AA8A-913CB46EA0E6}" destId="{5D742666-8E5C-4D54-ABB4-67E84D461B1B}" srcOrd="0" destOrd="0" presId="urn:microsoft.com/office/officeart/2008/layout/HorizontalMultiLevelHierarchy"/>
    <dgm:cxn modelId="{573DEBBB-4858-49B2-9D3B-31978C94B4A3}" type="presParOf" srcId="{D9C3CFE7-10C1-40B0-824F-465D01DDEF4E}" destId="{E0D48E3F-A7A9-4B8E-9423-6E2A991A5CC3}" srcOrd="1" destOrd="0" presId="urn:microsoft.com/office/officeart/2008/layout/HorizontalMultiLevelHierarchy"/>
    <dgm:cxn modelId="{9334165B-B5A8-4CAB-B20E-F5F54B16FF53}" type="presParOf" srcId="{E0D48E3F-A7A9-4B8E-9423-6E2A991A5CC3}" destId="{F88203C4-9828-4FDF-A0F5-671C7384C2BA}" srcOrd="0" destOrd="0" presId="urn:microsoft.com/office/officeart/2008/layout/HorizontalMultiLevelHierarchy"/>
    <dgm:cxn modelId="{67EFAF57-7895-4B49-8D5D-0BF69DBBD2ED}" type="presParOf" srcId="{E0D48E3F-A7A9-4B8E-9423-6E2A991A5CC3}" destId="{4E97DBC9-9987-47A7-BABF-C276BD92D728}" srcOrd="1" destOrd="0" presId="urn:microsoft.com/office/officeart/2008/layout/HorizontalMultiLevelHierarchy"/>
    <dgm:cxn modelId="{D6F8579B-C980-4DD6-850C-8DC03C450C4C}" type="presParOf" srcId="{20C2A5D6-5CA6-4517-96E0-D2F358096D82}" destId="{15E0C317-E540-4043-80A8-5267DFBD88C2}" srcOrd="2" destOrd="0" presId="urn:microsoft.com/office/officeart/2008/layout/HorizontalMultiLevelHierarchy"/>
    <dgm:cxn modelId="{943B37CC-4CAB-4ED9-8C88-492A686A74DD}" type="presParOf" srcId="{15E0C317-E540-4043-80A8-5267DFBD88C2}" destId="{F7437543-9495-4194-AFB9-1E5BADC52F71}" srcOrd="0" destOrd="0" presId="urn:microsoft.com/office/officeart/2008/layout/HorizontalMultiLevelHierarchy"/>
    <dgm:cxn modelId="{8E144DB4-0294-4A71-B3E1-E4D4DBEF0A84}" type="presParOf" srcId="{20C2A5D6-5CA6-4517-96E0-D2F358096D82}" destId="{BA93EB6C-62D2-4670-8D0D-B1FB5A664459}" srcOrd="3" destOrd="0" presId="urn:microsoft.com/office/officeart/2008/layout/HorizontalMultiLevelHierarchy"/>
    <dgm:cxn modelId="{609FDAAD-DA29-433C-9E23-3DBB7CEAD1F1}" type="presParOf" srcId="{BA93EB6C-62D2-4670-8D0D-B1FB5A664459}" destId="{11F04F8F-F1EF-4B08-ABC6-692D7884D957}" srcOrd="0" destOrd="0" presId="urn:microsoft.com/office/officeart/2008/layout/HorizontalMultiLevelHierarchy"/>
    <dgm:cxn modelId="{51AF4509-3EAF-4089-BB2A-4D725469B1A7}" type="presParOf" srcId="{BA93EB6C-62D2-4670-8D0D-B1FB5A664459}" destId="{96207DAB-151F-426D-8BDB-3E3319DD96AE}" srcOrd="1" destOrd="0" presId="urn:microsoft.com/office/officeart/2008/layout/HorizontalMultiLevelHierarchy"/>
    <dgm:cxn modelId="{FACF3A61-EA87-4A06-BA91-5AB4FE30D60F}" type="presParOf" srcId="{96207DAB-151F-426D-8BDB-3E3319DD96AE}" destId="{6C49FE65-26BB-4FEC-A80F-BEC150D292E6}" srcOrd="0" destOrd="0" presId="urn:microsoft.com/office/officeart/2008/layout/HorizontalMultiLevelHierarchy"/>
    <dgm:cxn modelId="{169DDEF8-E5EC-45DA-9D7E-48B7F568AE22}" type="presParOf" srcId="{6C49FE65-26BB-4FEC-A80F-BEC150D292E6}" destId="{D3CCD052-EA94-4322-911C-8D7431D0053F}" srcOrd="0" destOrd="0" presId="urn:microsoft.com/office/officeart/2008/layout/HorizontalMultiLevelHierarchy"/>
    <dgm:cxn modelId="{8A637EF5-7FCD-4949-ADE6-5311936E238F}" type="presParOf" srcId="{96207DAB-151F-426D-8BDB-3E3319DD96AE}" destId="{71B1327C-3CB0-42EA-854C-97649F13300C}" srcOrd="1" destOrd="0" presId="urn:microsoft.com/office/officeart/2008/layout/HorizontalMultiLevelHierarchy"/>
    <dgm:cxn modelId="{233DFD52-AB2C-4308-810A-9D0A49AEBE4F}" type="presParOf" srcId="{71B1327C-3CB0-42EA-854C-97649F13300C}" destId="{F026C912-43BE-4735-BA3C-63F285802B5F}" srcOrd="0" destOrd="0" presId="urn:microsoft.com/office/officeart/2008/layout/HorizontalMultiLevelHierarchy"/>
    <dgm:cxn modelId="{772F7788-C685-481B-A03A-33390F84F7A1}" type="presParOf" srcId="{71B1327C-3CB0-42EA-854C-97649F13300C}" destId="{B2453B80-A98F-4026-9EBB-74B72552C333}" srcOrd="1" destOrd="0" presId="urn:microsoft.com/office/officeart/2008/layout/HorizontalMultiLevelHierarchy"/>
    <dgm:cxn modelId="{9FF6D3AD-BDCC-4E53-9688-1049F688632A}" type="presParOf" srcId="{B2453B80-A98F-4026-9EBB-74B72552C333}" destId="{6F6C3F6E-A2C0-4764-A2D4-1A465A8A04DB}" srcOrd="0" destOrd="0" presId="urn:microsoft.com/office/officeart/2008/layout/HorizontalMultiLevelHierarchy"/>
    <dgm:cxn modelId="{905F3DF5-CB34-4112-BC10-CE8017ADC624}" type="presParOf" srcId="{6F6C3F6E-A2C0-4764-A2D4-1A465A8A04DB}" destId="{ACA90C65-7612-49D3-9A03-7AED1BC62D7D}" srcOrd="0" destOrd="0" presId="urn:microsoft.com/office/officeart/2008/layout/HorizontalMultiLevelHierarchy"/>
    <dgm:cxn modelId="{62EBCC22-E6CA-4656-B4DC-E23809C4F10A}" type="presParOf" srcId="{B2453B80-A98F-4026-9EBB-74B72552C333}" destId="{1F7261D0-8B15-4325-A773-D69C93B6DCA1}" srcOrd="1" destOrd="0" presId="urn:microsoft.com/office/officeart/2008/layout/HorizontalMultiLevelHierarchy"/>
    <dgm:cxn modelId="{A3611E5F-9C35-4F20-BDD0-0197121C7D18}" type="presParOf" srcId="{1F7261D0-8B15-4325-A773-D69C93B6DCA1}" destId="{144A303D-1115-4E92-9135-55D02C0F10CD}" srcOrd="0" destOrd="0" presId="urn:microsoft.com/office/officeart/2008/layout/HorizontalMultiLevelHierarchy"/>
    <dgm:cxn modelId="{052D08EC-5544-44D6-891D-A6532CEA2F42}" type="presParOf" srcId="{1F7261D0-8B15-4325-A773-D69C93B6DCA1}" destId="{D136CEC8-10DC-4F66-A231-51762C5BA1A9}" srcOrd="1" destOrd="0" presId="urn:microsoft.com/office/officeart/2008/layout/HorizontalMultiLevelHierarchy"/>
    <dgm:cxn modelId="{2D880833-EFE6-4F35-B754-2CACD176D257}" type="presParOf" srcId="{96207DAB-151F-426D-8BDB-3E3319DD96AE}" destId="{0386181A-EB9C-486B-90FD-2328BD58D457}" srcOrd="2" destOrd="0" presId="urn:microsoft.com/office/officeart/2008/layout/HorizontalMultiLevelHierarchy"/>
    <dgm:cxn modelId="{01A4E3AF-6E35-44B1-8C71-CD9048869B2F}" type="presParOf" srcId="{0386181A-EB9C-486B-90FD-2328BD58D457}" destId="{DC265F2A-BD27-4152-BB27-3E89EF95208B}" srcOrd="0" destOrd="0" presId="urn:microsoft.com/office/officeart/2008/layout/HorizontalMultiLevelHierarchy"/>
    <dgm:cxn modelId="{92979647-86E4-458C-B82B-01F68963A987}" type="presParOf" srcId="{96207DAB-151F-426D-8BDB-3E3319DD96AE}" destId="{520E5366-9C3A-498F-8A4F-3A86890E521C}" srcOrd="3" destOrd="0" presId="urn:microsoft.com/office/officeart/2008/layout/HorizontalMultiLevelHierarchy"/>
    <dgm:cxn modelId="{9CB762FA-A1BB-496B-879A-F7C55CAE2590}" type="presParOf" srcId="{520E5366-9C3A-498F-8A4F-3A86890E521C}" destId="{C2643AC1-14B7-4688-80F2-EC79B1D02504}" srcOrd="0" destOrd="0" presId="urn:microsoft.com/office/officeart/2008/layout/HorizontalMultiLevelHierarchy"/>
    <dgm:cxn modelId="{B6980691-8131-4DB0-BA66-B335B0148674}" type="presParOf" srcId="{520E5366-9C3A-498F-8A4F-3A86890E521C}" destId="{E1D5AD4F-0D11-4311-8C6F-381761E5A20F}" srcOrd="1" destOrd="0" presId="urn:microsoft.com/office/officeart/2008/layout/HorizontalMultiLevelHierarchy"/>
    <dgm:cxn modelId="{3047E10C-B1D4-4A49-99FB-15C5780A06B8}" type="presParOf" srcId="{E1D5AD4F-0D11-4311-8C6F-381761E5A20F}" destId="{6748F1C6-3644-4354-B6EF-668B03977E84}" srcOrd="0" destOrd="0" presId="urn:microsoft.com/office/officeart/2008/layout/HorizontalMultiLevelHierarchy"/>
    <dgm:cxn modelId="{5FA0D4EB-61C4-4CA8-AEEC-7F6B43CF5671}" type="presParOf" srcId="{6748F1C6-3644-4354-B6EF-668B03977E84}" destId="{9232CF82-C660-44E7-96DA-5FCD91CA864E}" srcOrd="0" destOrd="0" presId="urn:microsoft.com/office/officeart/2008/layout/HorizontalMultiLevelHierarchy"/>
    <dgm:cxn modelId="{25FC56EF-3C1E-424D-BA8B-A02F0E1AB6CF}" type="presParOf" srcId="{E1D5AD4F-0D11-4311-8C6F-381761E5A20F}" destId="{6C56F112-4A09-4733-B456-18C71ED0453C}" srcOrd="1" destOrd="0" presId="urn:microsoft.com/office/officeart/2008/layout/HorizontalMultiLevelHierarchy"/>
    <dgm:cxn modelId="{0815CE70-5C30-4A62-9C14-290D31DD9CD6}" type="presParOf" srcId="{6C56F112-4A09-4733-B456-18C71ED0453C}" destId="{6984CC17-0E7F-44A7-9606-FC67C072F583}" srcOrd="0" destOrd="0" presId="urn:microsoft.com/office/officeart/2008/layout/HorizontalMultiLevelHierarchy"/>
    <dgm:cxn modelId="{31F5DB1C-1DB9-4922-AD28-A79D763A4101}" type="presParOf" srcId="{6C56F112-4A09-4733-B456-18C71ED0453C}" destId="{16AA82A5-4578-4648-857A-EF05931C26D2}" srcOrd="1" destOrd="0" presId="urn:microsoft.com/office/officeart/2008/layout/HorizontalMultiLevelHierarchy"/>
    <dgm:cxn modelId="{438CE8F1-589D-48E5-A7A9-B02A80B435AC}" type="presParOf" srcId="{D34F08E6-143C-43DB-B19B-F8EA7F0D5BFC}" destId="{9E28EB09-C824-4FDC-BA52-E14262538D8D}" srcOrd="2" destOrd="0" presId="urn:microsoft.com/office/officeart/2008/layout/HorizontalMultiLevelHierarchy"/>
    <dgm:cxn modelId="{FB076BC5-1341-4335-8A87-8345BF7F31DE}" type="presParOf" srcId="{9E28EB09-C824-4FDC-BA52-E14262538D8D}" destId="{D2E9027A-09BB-4FC7-B7F1-5F356649E6FB}" srcOrd="0" destOrd="0" presId="urn:microsoft.com/office/officeart/2008/layout/HorizontalMultiLevelHierarchy"/>
    <dgm:cxn modelId="{4B94E4E6-2D6F-4C8D-A2BE-7217B93428E0}" type="presParOf" srcId="{D34F08E6-143C-43DB-B19B-F8EA7F0D5BFC}" destId="{50878CB3-29B8-4CEC-B83C-A41DF576CBAA}" srcOrd="3" destOrd="0" presId="urn:microsoft.com/office/officeart/2008/layout/HorizontalMultiLevelHierarchy"/>
    <dgm:cxn modelId="{5896005D-3CB6-4153-B644-9D45081D3B05}" type="presParOf" srcId="{50878CB3-29B8-4CEC-B83C-A41DF576CBAA}" destId="{01DBA955-EADE-43CF-B126-436416A5F44F}" srcOrd="0" destOrd="0" presId="urn:microsoft.com/office/officeart/2008/layout/HorizontalMultiLevelHierarchy"/>
    <dgm:cxn modelId="{506616BA-3337-4FAC-8951-FDE19B6D203A}" type="presParOf" srcId="{50878CB3-29B8-4CEC-B83C-A41DF576CBAA}" destId="{71C096B3-2DB1-4DB6-88FC-8D23F987C81F}" srcOrd="1" destOrd="0" presId="urn:microsoft.com/office/officeart/2008/layout/HorizontalMultiLevelHierarchy"/>
    <dgm:cxn modelId="{7E18A425-63A2-4B62-880C-0CA911FF47E2}" type="presParOf" srcId="{71C096B3-2DB1-4DB6-88FC-8D23F987C81F}" destId="{F0E4020C-FFFF-415E-AB5D-7375AC07C223}" srcOrd="0" destOrd="0" presId="urn:microsoft.com/office/officeart/2008/layout/HorizontalMultiLevelHierarchy"/>
    <dgm:cxn modelId="{119DAA72-9504-473B-B345-33DE863B4205}" type="presParOf" srcId="{F0E4020C-FFFF-415E-AB5D-7375AC07C223}" destId="{08BBA532-9805-4EE7-820E-9535FE524202}" srcOrd="0" destOrd="0" presId="urn:microsoft.com/office/officeart/2008/layout/HorizontalMultiLevelHierarchy"/>
    <dgm:cxn modelId="{A174F2BF-1296-4965-8B7D-A00DEB896D1F}" type="presParOf" srcId="{71C096B3-2DB1-4DB6-88FC-8D23F987C81F}" destId="{70196B0E-A6AC-4CE5-8CA4-C8564D3CF69B}" srcOrd="1" destOrd="0" presId="urn:microsoft.com/office/officeart/2008/layout/HorizontalMultiLevelHierarchy"/>
    <dgm:cxn modelId="{6AEE65FC-8EBB-42B8-AB54-E7C9BBDF6480}" type="presParOf" srcId="{70196B0E-A6AC-4CE5-8CA4-C8564D3CF69B}" destId="{80606A36-0D54-43E9-A773-BEA32D85A998}" srcOrd="0" destOrd="0" presId="urn:microsoft.com/office/officeart/2008/layout/HorizontalMultiLevelHierarchy"/>
    <dgm:cxn modelId="{A9D9B808-8312-4FDF-9389-A37393900D30}" type="presParOf" srcId="{70196B0E-A6AC-4CE5-8CA4-C8564D3CF69B}" destId="{7C49210A-CBDF-4298-B70D-749392ABD0D4}" srcOrd="1" destOrd="0" presId="urn:microsoft.com/office/officeart/2008/layout/HorizontalMultiLevelHierarchy"/>
    <dgm:cxn modelId="{69E09A6B-D20A-4A84-A29F-7BD9516E6D59}" type="presParOf" srcId="{7C49210A-CBDF-4298-B70D-749392ABD0D4}" destId="{4F25EB9E-7214-4C9A-B8B2-B6A577209D21}" srcOrd="0" destOrd="0" presId="urn:microsoft.com/office/officeart/2008/layout/HorizontalMultiLevelHierarchy"/>
    <dgm:cxn modelId="{8DE75C98-F256-4275-B1A6-22A696EB214D}" type="presParOf" srcId="{4F25EB9E-7214-4C9A-B8B2-B6A577209D21}" destId="{AECB7265-EEC1-45A5-A6EC-E4F86C8CA106}" srcOrd="0" destOrd="0" presId="urn:microsoft.com/office/officeart/2008/layout/HorizontalMultiLevelHierarchy"/>
    <dgm:cxn modelId="{3CFBB89B-EFFC-4C5D-8A42-3B6CD7D4ACBF}" type="presParOf" srcId="{7C49210A-CBDF-4298-B70D-749392ABD0D4}" destId="{3274266C-4284-40A6-9529-ADADE1BD3A51}" srcOrd="1" destOrd="0" presId="urn:microsoft.com/office/officeart/2008/layout/HorizontalMultiLevelHierarchy"/>
    <dgm:cxn modelId="{3F7EB7DC-9A4D-43A6-8649-84539CDD0916}" type="presParOf" srcId="{3274266C-4284-40A6-9529-ADADE1BD3A51}" destId="{B77BD9D7-9601-4328-8D74-A14F47D4FE26}" srcOrd="0" destOrd="0" presId="urn:microsoft.com/office/officeart/2008/layout/HorizontalMultiLevelHierarchy"/>
    <dgm:cxn modelId="{BE229E16-FDFB-48BC-8F9C-1AB608CAC03D}" type="presParOf" srcId="{3274266C-4284-40A6-9529-ADADE1BD3A51}" destId="{10DDC571-B530-4B59-AC98-1EAA8579BC9B}" srcOrd="1" destOrd="0" presId="urn:microsoft.com/office/officeart/2008/layout/HorizontalMultiLevelHierarchy"/>
    <dgm:cxn modelId="{39CF669C-F6F9-4DAD-B8CD-C21ECD42DED2}" type="presParOf" srcId="{71C096B3-2DB1-4DB6-88FC-8D23F987C81F}" destId="{9F490FB8-84CF-4159-B1FB-D0092AD6C3C7}" srcOrd="2" destOrd="0" presId="urn:microsoft.com/office/officeart/2008/layout/HorizontalMultiLevelHierarchy"/>
    <dgm:cxn modelId="{A1729659-3EAF-42CF-8250-5E7CF5F7A7D4}" type="presParOf" srcId="{9F490FB8-84CF-4159-B1FB-D0092AD6C3C7}" destId="{36B71080-5F0E-4F88-853E-2EBF41E35517}" srcOrd="0" destOrd="0" presId="urn:microsoft.com/office/officeart/2008/layout/HorizontalMultiLevelHierarchy"/>
    <dgm:cxn modelId="{2E14E756-5743-427D-9138-ACBDCAD42C89}" type="presParOf" srcId="{71C096B3-2DB1-4DB6-88FC-8D23F987C81F}" destId="{FBE68B0D-8155-41B9-834A-EBAA953F2337}" srcOrd="3" destOrd="0" presId="urn:microsoft.com/office/officeart/2008/layout/HorizontalMultiLevelHierarchy"/>
    <dgm:cxn modelId="{3F9836CC-14D7-46ED-8289-81597A3AB9A8}" type="presParOf" srcId="{FBE68B0D-8155-41B9-834A-EBAA953F2337}" destId="{F4CC778A-0837-4285-A9C5-018BF5F3F850}" srcOrd="0" destOrd="0" presId="urn:microsoft.com/office/officeart/2008/layout/HorizontalMultiLevelHierarchy"/>
    <dgm:cxn modelId="{AC6D020B-CDC6-43A0-8397-3199A294DAE9}" type="presParOf" srcId="{FBE68B0D-8155-41B9-834A-EBAA953F2337}" destId="{2E8BDF7D-D344-49D0-9CD8-7A73D2233218}" srcOrd="1" destOrd="0" presId="urn:microsoft.com/office/officeart/2008/layout/HorizontalMultiLevelHierarchy"/>
    <dgm:cxn modelId="{5D23A10E-9ED2-4BE3-B172-32496CC4AA16}" type="presParOf" srcId="{2E8BDF7D-D344-49D0-9CD8-7A73D2233218}" destId="{9E82A3C0-6DBD-4D79-81AB-C9BBE3BFBE3D}" srcOrd="0" destOrd="0" presId="urn:microsoft.com/office/officeart/2008/layout/HorizontalMultiLevelHierarchy"/>
    <dgm:cxn modelId="{55F48AFC-776A-42C2-8162-AA3DA80D9F87}" type="presParOf" srcId="{9E82A3C0-6DBD-4D79-81AB-C9BBE3BFBE3D}" destId="{32300465-26C5-4659-AA84-6498531150A7}" srcOrd="0" destOrd="0" presId="urn:microsoft.com/office/officeart/2008/layout/HorizontalMultiLevelHierarchy"/>
    <dgm:cxn modelId="{CE926F0A-1EE0-4232-A09D-52E71F8E30DA}" type="presParOf" srcId="{2E8BDF7D-D344-49D0-9CD8-7A73D2233218}" destId="{6E70029E-D558-4828-8017-06CCFCDEEB1A}" srcOrd="1" destOrd="0" presId="urn:microsoft.com/office/officeart/2008/layout/HorizontalMultiLevelHierarchy"/>
    <dgm:cxn modelId="{949F8292-35FE-4CB1-B0C5-33266A824C1C}" type="presParOf" srcId="{6E70029E-D558-4828-8017-06CCFCDEEB1A}" destId="{92F8DD44-D47B-4CD1-B385-AF8A3749A67F}" srcOrd="0" destOrd="0" presId="urn:microsoft.com/office/officeart/2008/layout/HorizontalMultiLevelHierarchy"/>
    <dgm:cxn modelId="{AB73C7FE-E92D-48AE-BDDB-5CB8A038CE8A}" type="presParOf" srcId="{6E70029E-D558-4828-8017-06CCFCDEEB1A}" destId="{2002DF74-1414-486D-994C-D5521DCAE5C8}" srcOrd="1" destOrd="0" presId="urn:microsoft.com/office/officeart/2008/layout/HorizontalMultiLevelHierarchy"/>
    <dgm:cxn modelId="{5AC042A9-D70C-4994-A601-9567FBA6B5E9}" type="presParOf" srcId="{D34F08E6-143C-43DB-B19B-F8EA7F0D5BFC}" destId="{5829BD5E-4359-4392-ADB1-70C872752F0D}" srcOrd="4" destOrd="0" presId="urn:microsoft.com/office/officeart/2008/layout/HorizontalMultiLevelHierarchy"/>
    <dgm:cxn modelId="{4745F8BE-EA02-4DE5-B29D-CF0B92EECBB4}" type="presParOf" srcId="{5829BD5E-4359-4392-ADB1-70C872752F0D}" destId="{127BC2AB-E1CE-462C-A7DB-EDEBEF1440F9}" srcOrd="0" destOrd="0" presId="urn:microsoft.com/office/officeart/2008/layout/HorizontalMultiLevelHierarchy"/>
    <dgm:cxn modelId="{C3E01FF9-BE75-4FDF-BC84-AA4CB719EAEA}" type="presParOf" srcId="{D34F08E6-143C-43DB-B19B-F8EA7F0D5BFC}" destId="{EFDDBAD8-4BD2-4C15-A638-E46799BA0728}" srcOrd="5" destOrd="0" presId="urn:microsoft.com/office/officeart/2008/layout/HorizontalMultiLevelHierarchy"/>
    <dgm:cxn modelId="{A2339D5E-BDFE-433B-97E2-4F41C1FED216}" type="presParOf" srcId="{EFDDBAD8-4BD2-4C15-A638-E46799BA0728}" destId="{13063A63-6ACA-435F-A607-4729E6D29944}" srcOrd="0" destOrd="0" presId="urn:microsoft.com/office/officeart/2008/layout/HorizontalMultiLevelHierarchy"/>
    <dgm:cxn modelId="{3824FA17-B329-4D68-AB2F-8B458A07D985}" type="presParOf" srcId="{EFDDBAD8-4BD2-4C15-A638-E46799BA0728}" destId="{DD40EE30-8D94-4C1B-9B67-A60CD05A896F}" srcOrd="1" destOrd="0" presId="urn:microsoft.com/office/officeart/2008/layout/HorizontalMultiLevelHierarchy"/>
    <dgm:cxn modelId="{40115BAE-44A5-498C-9719-32D236186D5D}" type="presParOf" srcId="{DD40EE30-8D94-4C1B-9B67-A60CD05A896F}" destId="{EBA512BE-47A2-4858-B719-54EA0A1218DA}" srcOrd="0" destOrd="0" presId="urn:microsoft.com/office/officeart/2008/layout/HorizontalMultiLevelHierarchy"/>
    <dgm:cxn modelId="{610F30F2-9ED8-4C3C-A759-7F0B69A7AAF4}" type="presParOf" srcId="{EBA512BE-47A2-4858-B719-54EA0A1218DA}" destId="{AC11A512-97A2-445B-AA67-DC34A8DE314F}" srcOrd="0" destOrd="0" presId="urn:microsoft.com/office/officeart/2008/layout/HorizontalMultiLevelHierarchy"/>
    <dgm:cxn modelId="{3341DFE4-FB9F-4DD7-B584-5C6148FD69BF}" type="presParOf" srcId="{DD40EE30-8D94-4C1B-9B67-A60CD05A896F}" destId="{119C5AE4-4469-4446-9836-2734B64A081C}" srcOrd="1" destOrd="0" presId="urn:microsoft.com/office/officeart/2008/layout/HorizontalMultiLevelHierarchy"/>
    <dgm:cxn modelId="{5C42733F-BAA9-4ECB-97DF-7C66ED46A0D7}" type="presParOf" srcId="{119C5AE4-4469-4446-9836-2734B64A081C}" destId="{C27DE059-18E2-4511-8B45-08E51C02EB82}" srcOrd="0" destOrd="0" presId="urn:microsoft.com/office/officeart/2008/layout/HorizontalMultiLevelHierarchy"/>
    <dgm:cxn modelId="{D7CDE852-5A9F-4167-89E7-E4CECCF4BF47}" type="presParOf" srcId="{119C5AE4-4469-4446-9836-2734B64A081C}" destId="{BB9DC1B7-77FF-4E14-B1FD-CC052EC313B2}" srcOrd="1" destOrd="0" presId="urn:microsoft.com/office/officeart/2008/layout/HorizontalMultiLevelHierarchy"/>
    <dgm:cxn modelId="{E2C06D75-1418-486B-AEEE-260A0F950BB8}" type="presParOf" srcId="{BB9DC1B7-77FF-4E14-B1FD-CC052EC313B2}" destId="{62DA955B-A446-43F5-A1C4-CCCA225752A7}" srcOrd="0" destOrd="0" presId="urn:microsoft.com/office/officeart/2008/layout/HorizontalMultiLevelHierarchy"/>
    <dgm:cxn modelId="{ED9C9A5A-6F66-4406-A653-3E2155F04996}" type="presParOf" srcId="{62DA955B-A446-43F5-A1C4-CCCA225752A7}" destId="{6D2A227C-5227-44D7-B883-A1DC266E2967}" srcOrd="0" destOrd="0" presId="urn:microsoft.com/office/officeart/2008/layout/HorizontalMultiLevelHierarchy"/>
    <dgm:cxn modelId="{FDAFBA59-7413-4E83-9251-C475BA4E835B}" type="presParOf" srcId="{BB9DC1B7-77FF-4E14-B1FD-CC052EC313B2}" destId="{00C2E68E-FA36-4D02-97A8-8A291904A334}" srcOrd="1" destOrd="0" presId="urn:microsoft.com/office/officeart/2008/layout/HorizontalMultiLevelHierarchy"/>
    <dgm:cxn modelId="{14BD40C7-E428-460F-96A8-304682DFC630}" type="presParOf" srcId="{00C2E68E-FA36-4D02-97A8-8A291904A334}" destId="{23BD60E0-8959-43CB-8EAF-0F41FB9D4A64}" srcOrd="0" destOrd="0" presId="urn:microsoft.com/office/officeart/2008/layout/HorizontalMultiLevelHierarchy"/>
    <dgm:cxn modelId="{3FF9ED0F-01E0-41F3-A08B-24740FDD7049}" type="presParOf" srcId="{00C2E68E-FA36-4D02-97A8-8A291904A334}" destId="{CFBCF7DF-F3F9-4580-858E-2F5A487611C9}" srcOrd="1" destOrd="0" presId="urn:microsoft.com/office/officeart/2008/layout/HorizontalMultiLevelHierarchy"/>
    <dgm:cxn modelId="{218FEE72-1A6E-4089-929C-DD6103A74CB9}" type="presParOf" srcId="{DD40EE30-8D94-4C1B-9B67-A60CD05A896F}" destId="{9018C185-4BAB-4E4A-B75A-72B737EFD587}" srcOrd="2" destOrd="0" presId="urn:microsoft.com/office/officeart/2008/layout/HorizontalMultiLevelHierarchy"/>
    <dgm:cxn modelId="{FEB35837-5F52-4A84-87E8-962F42704C3D}" type="presParOf" srcId="{9018C185-4BAB-4E4A-B75A-72B737EFD587}" destId="{21609DEA-B514-49AE-95EF-E178BBAE3C75}" srcOrd="0" destOrd="0" presId="urn:microsoft.com/office/officeart/2008/layout/HorizontalMultiLevelHierarchy"/>
    <dgm:cxn modelId="{E56C9B29-CD5F-4C8C-B12E-542024935524}" type="presParOf" srcId="{DD40EE30-8D94-4C1B-9B67-A60CD05A896F}" destId="{65E9BFDB-FD62-4EEC-891F-41A23FFA6D85}" srcOrd="3" destOrd="0" presId="urn:microsoft.com/office/officeart/2008/layout/HorizontalMultiLevelHierarchy"/>
    <dgm:cxn modelId="{D253DA9A-31F0-4ED8-8932-98C118A320CB}" type="presParOf" srcId="{65E9BFDB-FD62-4EEC-891F-41A23FFA6D85}" destId="{010C9A53-6E64-46A1-92AD-C4A898F38F71}" srcOrd="0" destOrd="0" presId="urn:microsoft.com/office/officeart/2008/layout/HorizontalMultiLevelHierarchy"/>
    <dgm:cxn modelId="{3FC50539-D431-425A-A279-E436C245A155}" type="presParOf" srcId="{65E9BFDB-FD62-4EEC-891F-41A23FFA6D85}" destId="{7BEC2B11-FC56-466D-AA7A-9D1E9FB9F2C3}" srcOrd="1" destOrd="0" presId="urn:microsoft.com/office/officeart/2008/layout/HorizontalMultiLevelHierarchy"/>
    <dgm:cxn modelId="{2ED378BF-405C-43B4-89FC-F4845EF9A1AF}" type="presParOf" srcId="{7BEC2B11-FC56-466D-AA7A-9D1E9FB9F2C3}" destId="{86F5B674-6078-4D23-B8D2-8672DC4C4E45}" srcOrd="0" destOrd="0" presId="urn:microsoft.com/office/officeart/2008/layout/HorizontalMultiLevelHierarchy"/>
    <dgm:cxn modelId="{E65546D4-3F09-4F23-BF58-1C60C8A2ADE1}" type="presParOf" srcId="{86F5B674-6078-4D23-B8D2-8672DC4C4E45}" destId="{4B1E1063-58E4-49FC-B762-C7D3E072E9F4}" srcOrd="0" destOrd="0" presId="urn:microsoft.com/office/officeart/2008/layout/HorizontalMultiLevelHierarchy"/>
    <dgm:cxn modelId="{F138FCC3-CF90-493E-87C7-C136E6B2ABBC}" type="presParOf" srcId="{7BEC2B11-FC56-466D-AA7A-9D1E9FB9F2C3}" destId="{FC0A5D9E-8296-4EF8-80DB-404E2433A6A4}" srcOrd="1" destOrd="0" presId="urn:microsoft.com/office/officeart/2008/layout/HorizontalMultiLevelHierarchy"/>
    <dgm:cxn modelId="{AA496BAB-7849-4EB1-B104-59D4779BCA00}" type="presParOf" srcId="{FC0A5D9E-8296-4EF8-80DB-404E2433A6A4}" destId="{1A008862-2A5B-4364-A44A-4ADABB972DAD}" srcOrd="0" destOrd="0" presId="urn:microsoft.com/office/officeart/2008/layout/HorizontalMultiLevelHierarchy"/>
    <dgm:cxn modelId="{43A0E763-364A-4354-94DB-0400B8A4CE2C}" type="presParOf" srcId="{FC0A5D9E-8296-4EF8-80DB-404E2433A6A4}" destId="{7326919E-6971-4630-A49E-9514428CCAA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a:t>Question</a:t>
          </a:r>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dirty="0"/>
            <a:t>Data Collection/Storage</a:t>
          </a:r>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noFill/>
        </a:ln>
      </dgm:spPr>
      <dgm:t>
        <a:bodyPr/>
        <a:lstStyle/>
        <a:p>
          <a:r>
            <a:rPr lang="en-US" sz="2000" b="1" dirty="0">
              <a:solidFill>
                <a:schemeClr val="bg2">
                  <a:lumMod val="25000"/>
                </a:schemeClr>
              </a:solidFill>
            </a:rPr>
            <a:t>Data Exploration</a:t>
          </a: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dgm:t>
        <a:bodyPr/>
        <a:lstStyle/>
        <a:p>
          <a:r>
            <a:rPr lang="en-US" sz="2000" b="1" dirty="0">
              <a:solidFill>
                <a:schemeClr val="bg2">
                  <a:lumMod val="25000"/>
                </a:schemeClr>
              </a:solidFill>
            </a:rPr>
            <a:t>Data Analysis</a:t>
          </a: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a:t>Results</a:t>
          </a:r>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dirty="0"/>
            <a:t>Experiment</a:t>
          </a:r>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7A72643C-DD59-4BA5-B778-ED4B4592B39A}">
      <dgm:prSet phldrT="[Text]" custT="1"/>
      <dgm:spPr>
        <a:ln w="38100">
          <a:solidFill>
            <a:srgbClr val="FF0000"/>
          </a:solidFill>
        </a:ln>
      </dgm:spPr>
      <dgm:t>
        <a:bodyPr/>
        <a:lstStyle/>
        <a:p>
          <a:r>
            <a:rPr lang="en-US" sz="2000" b="1" dirty="0">
              <a:solidFill>
                <a:schemeClr val="bg2">
                  <a:lumMod val="25000"/>
                </a:schemeClr>
              </a:solidFill>
            </a:rPr>
            <a:t>Sample Size</a:t>
          </a:r>
        </a:p>
      </dgm:t>
    </dgm:pt>
    <dgm:pt modelId="{D9179BD8-7C4E-4B6D-AB74-A6485252DBEB}" type="parTrans" cxnId="{A250B896-ED4E-414B-B1A6-3B91158C9EAB}">
      <dgm:prSet/>
      <dgm:spPr/>
      <dgm:t>
        <a:bodyPr/>
        <a:lstStyle/>
        <a:p>
          <a:endParaRPr lang="en-US"/>
        </a:p>
      </dgm:t>
    </dgm:pt>
    <dgm:pt modelId="{612FCFB8-DAEA-4C31-8CC4-74A91D28866E}" type="sibTrans" cxnId="{A250B896-ED4E-414B-B1A6-3B91158C9EAB}">
      <dgm:prSet/>
      <dgm:spPr/>
      <dgm:t>
        <a:bodyPr/>
        <a:lstStyle/>
        <a:p>
          <a:endParaRPr lang="en-US"/>
        </a:p>
      </dgm:t>
    </dgm:pt>
    <dgm:pt modelId="{A40DF751-8A99-41D0-9F0F-336268C7A278}">
      <dgm:prSet phldrT="[Text]" custT="1"/>
      <dgm:spPr>
        <a:solidFill>
          <a:schemeClr val="bg2">
            <a:lumMod val="90000"/>
          </a:schemeClr>
        </a:solidFill>
        <a:ln w="38100">
          <a:noFill/>
        </a:ln>
      </dgm:spPr>
      <dgm:t>
        <a:bodyPr/>
        <a:lstStyle/>
        <a:p>
          <a:r>
            <a:rPr lang="en-US" sz="2000" b="1" dirty="0">
              <a:solidFill>
                <a:schemeClr val="tx1">
                  <a:lumMod val="65000"/>
                  <a:lumOff val="35000"/>
                </a:schemeClr>
              </a:solidFill>
            </a:rPr>
            <a:t>Experimental Design</a:t>
          </a: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8" custScaleX="183821" custScaleY="87623" custRadScaleRad="105467" custRadScaleInc="26713">
        <dgm:presLayoutVars>
          <dgm:bulletEnabled val="1"/>
        </dgm:presLayoutVars>
      </dgm:prSet>
      <dgm:spPr/>
    </dgm:pt>
    <dgm:pt modelId="{6798BDC0-764C-46D2-BDBC-7D93F128D142}" type="pres">
      <dgm:prSet presAssocID="{7A72643C-DD59-4BA5-B778-ED4B4592B39A}" presName="nodeFollowingNodes" presStyleLbl="node1" presStyleIdx="2" presStyleCnt="8" custScaleX="142287" custScaleY="113829">
        <dgm:presLayoutVars>
          <dgm:bulletEnabled val="1"/>
        </dgm:presLayoutVars>
      </dgm:prSet>
      <dgm:spPr/>
    </dgm:pt>
    <dgm:pt modelId="{9E7F821B-FB82-4BF9-95B8-7EDE6B0A5EFC}" type="pres">
      <dgm:prSet presAssocID="{DDA9AD34-AB94-4D97-B475-D357CE2645CD}" presName="nodeFollowingNodes" presStyleLbl="node1" presStyleIdx="3" presStyleCnt="8" custScaleX="118055" custScaleY="94444" custRadScaleRad="97545" custRadScaleInc="-31303">
        <dgm:presLayoutVars>
          <dgm:bulletEnabled val="1"/>
        </dgm:presLayoutVars>
      </dgm:prSet>
      <dgm:spPr/>
    </dgm:pt>
    <dgm:pt modelId="{7358AC7A-E5E5-4D88-92C8-E9E1CB0C77DC}" type="pres">
      <dgm:prSet presAssocID="{150881F3-9517-48C8-B643-C0243C21309C}" presName="nodeFollowingNodes" presStyleLbl="node1" presStyleIdx="4" presStyleCnt="8" custScaleX="189189" custScaleY="91650">
        <dgm:presLayoutVars>
          <dgm:bulletEnabled val="1"/>
        </dgm:presLayoutVars>
      </dgm:prSet>
      <dgm:spPr/>
    </dgm:pt>
    <dgm:pt modelId="{969DB06A-236A-4DAF-956A-3AC571125ABE}" type="pres">
      <dgm:prSet presAssocID="{621C8C8D-6682-48B5-9F56-79791AE6CFC3}" presName="nodeFollowingNodes" presStyleLbl="node1" presStyleIdx="5" presStyleCnt="8" custScaleX="166786" custScaleY="96580"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6" presStyleCnt="8" custScaleX="116250" custScaleY="93000"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7" presStyleCnt="8" custScaleX="109775" custScaleY="87820"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65D81216-FC44-4A8A-8074-FA9A0306AA5B}" srcId="{B53D4063-6802-41A6-BB77-007CEFC09B1E}" destId="{150881F3-9517-48C8-B643-C0243C21309C}" srcOrd="4" destOrd="0" parTransId="{553B56D0-15B1-44BC-85EE-560FBA261554}" sibTransId="{888FD2F9-F2A2-4571-B572-ED4E0B2DA1B8}"/>
    <dgm:cxn modelId="{F6B00E22-1243-4D2A-9699-5C3AC1C938F6}" srcId="{B53D4063-6802-41A6-BB77-007CEFC09B1E}" destId="{9499B112-1CEF-4351-8911-84A737D735FA}" srcOrd="0" destOrd="0" parTransId="{4ACE07A0-D374-40D5-95E5-4B499D5DD4AD}" sibTransId="{D5A34D77-A032-4FEC-8703-3C7E0954DE53}"/>
    <dgm:cxn modelId="{ED41C82A-B26E-41D1-B48C-381FC817713E}" type="presOf" srcId="{150881F3-9517-48C8-B643-C0243C21309C}" destId="{7358AC7A-E5E5-4D88-92C8-E9E1CB0C77DC}"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5"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6"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a:t>Question</a:t>
          </a:r>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a:t>Data Collection/Storage</a:t>
          </a:r>
          <a:endParaRPr lang="en-US" sz="2000" b="1" dirty="0"/>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solidFill>
            <a:srgbClr val="FF0000"/>
          </a:solidFill>
        </a:ln>
      </dgm:spPr>
      <dgm:t>
        <a:bodyPr/>
        <a:lstStyle/>
        <a:p>
          <a:r>
            <a:rPr lang="en-US" sz="2000" b="1" dirty="0">
              <a:solidFill>
                <a:schemeClr val="tx1"/>
              </a:solidFill>
            </a:rPr>
            <a:t>Data Exploration</a:t>
          </a: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dgm:t>
        <a:bodyPr/>
        <a:lstStyle/>
        <a:p>
          <a:r>
            <a:rPr lang="en-US" sz="2000" b="1" dirty="0">
              <a:solidFill>
                <a:schemeClr val="tx1"/>
              </a:solidFill>
            </a:rPr>
            <a:t>Data Analysis</a:t>
          </a: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a:t>Results</a:t>
          </a:r>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a:t>Experiment</a:t>
          </a:r>
          <a:endParaRPr lang="en-US" sz="2000" b="1" dirty="0"/>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7A72643C-DD59-4BA5-B778-ED4B4592B39A}">
      <dgm:prSet phldrT="[Text]" custT="1"/>
      <dgm:spPr>
        <a:solidFill>
          <a:schemeClr val="bg2">
            <a:lumMod val="75000"/>
          </a:schemeClr>
        </a:solidFill>
        <a:ln w="38100">
          <a:noFill/>
        </a:ln>
      </dgm:spPr>
      <dgm:t>
        <a:bodyPr/>
        <a:lstStyle/>
        <a:p>
          <a:r>
            <a:rPr lang="en-US" sz="2000" b="1" dirty="0">
              <a:solidFill>
                <a:schemeClr val="tx1">
                  <a:lumMod val="65000"/>
                  <a:lumOff val="35000"/>
                </a:schemeClr>
              </a:solidFill>
            </a:rPr>
            <a:t>Sample Size</a:t>
          </a:r>
        </a:p>
      </dgm:t>
    </dgm:pt>
    <dgm:pt modelId="{D9179BD8-7C4E-4B6D-AB74-A6485252DBEB}" type="parTrans" cxnId="{A250B896-ED4E-414B-B1A6-3B91158C9EAB}">
      <dgm:prSet/>
      <dgm:spPr/>
      <dgm:t>
        <a:bodyPr/>
        <a:lstStyle/>
        <a:p>
          <a:endParaRPr lang="en-US"/>
        </a:p>
      </dgm:t>
    </dgm:pt>
    <dgm:pt modelId="{612FCFB8-DAEA-4C31-8CC4-74A91D28866E}" type="sibTrans" cxnId="{A250B896-ED4E-414B-B1A6-3B91158C9EAB}">
      <dgm:prSet/>
      <dgm:spPr/>
      <dgm:t>
        <a:bodyPr/>
        <a:lstStyle/>
        <a:p>
          <a:endParaRPr lang="en-US"/>
        </a:p>
      </dgm:t>
    </dgm:pt>
    <dgm:pt modelId="{A40DF751-8A99-41D0-9F0F-336268C7A278}">
      <dgm:prSet phldrT="[Text]" custT="1"/>
      <dgm:spPr>
        <a:solidFill>
          <a:schemeClr val="bg2">
            <a:lumMod val="75000"/>
          </a:schemeClr>
        </a:solidFill>
        <a:ln w="38100">
          <a:noFill/>
        </a:ln>
      </dgm:spPr>
      <dgm:t>
        <a:bodyPr/>
        <a:lstStyle/>
        <a:p>
          <a:r>
            <a:rPr lang="en-US" sz="2000" b="1" dirty="0">
              <a:solidFill>
                <a:schemeClr val="tx1">
                  <a:lumMod val="65000"/>
                  <a:lumOff val="35000"/>
                </a:schemeClr>
              </a:solidFill>
            </a:rPr>
            <a:t>Experimental Design</a:t>
          </a: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8" custScaleX="166453" custScaleY="79344" custRadScaleRad="105467" custRadScaleInc="26713">
        <dgm:presLayoutVars>
          <dgm:bulletEnabled val="1"/>
        </dgm:presLayoutVars>
      </dgm:prSet>
      <dgm:spPr/>
    </dgm:pt>
    <dgm:pt modelId="{6798BDC0-764C-46D2-BDBC-7D93F128D142}" type="pres">
      <dgm:prSet presAssocID="{7A72643C-DD59-4BA5-B778-ED4B4592B39A}" presName="nodeFollowingNodes" presStyleLbl="node1" presStyleIdx="2" presStyleCnt="8" custScaleX="99180" custScaleY="79344">
        <dgm:presLayoutVars>
          <dgm:bulletEnabled val="1"/>
        </dgm:presLayoutVars>
      </dgm:prSet>
      <dgm:spPr/>
    </dgm:pt>
    <dgm:pt modelId="{9E7F821B-FB82-4BF9-95B8-7EDE6B0A5EFC}" type="pres">
      <dgm:prSet presAssocID="{DDA9AD34-AB94-4D97-B475-D357CE2645CD}" presName="nodeFollowingNodes" presStyleLbl="node1" presStyleIdx="3" presStyleCnt="8" custScaleX="99180" custScaleY="79344" custRadScaleRad="97545" custRadScaleInc="-31303">
        <dgm:presLayoutVars>
          <dgm:bulletEnabled val="1"/>
        </dgm:presLayoutVars>
      </dgm:prSet>
      <dgm:spPr/>
    </dgm:pt>
    <dgm:pt modelId="{7358AC7A-E5E5-4D88-92C8-E9E1CB0C77DC}" type="pres">
      <dgm:prSet presAssocID="{150881F3-9517-48C8-B643-C0243C21309C}" presName="nodeFollowingNodes" presStyleLbl="node1" presStyleIdx="4" presStyleCnt="8" custScaleX="163786" custScaleY="79344">
        <dgm:presLayoutVars>
          <dgm:bulletEnabled val="1"/>
        </dgm:presLayoutVars>
      </dgm:prSet>
      <dgm:spPr/>
    </dgm:pt>
    <dgm:pt modelId="{969DB06A-236A-4DAF-956A-3AC571125ABE}" type="pres">
      <dgm:prSet presAssocID="{621C8C8D-6682-48B5-9F56-79791AE6CFC3}" presName="nodeFollowingNodes" presStyleLbl="node1" presStyleIdx="5" presStyleCnt="8" custScaleX="166868" custScaleY="96628"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6" presStyleCnt="8" custScaleX="99180" custScaleY="79344"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7" presStyleCnt="8"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65D81216-FC44-4A8A-8074-FA9A0306AA5B}" srcId="{B53D4063-6802-41A6-BB77-007CEFC09B1E}" destId="{150881F3-9517-48C8-B643-C0243C21309C}" srcOrd="4" destOrd="0" parTransId="{553B56D0-15B1-44BC-85EE-560FBA261554}" sibTransId="{888FD2F9-F2A2-4571-B572-ED4E0B2DA1B8}"/>
    <dgm:cxn modelId="{F6B00E22-1243-4D2A-9699-5C3AC1C938F6}" srcId="{B53D4063-6802-41A6-BB77-007CEFC09B1E}" destId="{9499B112-1CEF-4351-8911-84A737D735FA}" srcOrd="0" destOrd="0" parTransId="{4ACE07A0-D374-40D5-95E5-4B499D5DD4AD}" sibTransId="{D5A34D77-A032-4FEC-8703-3C7E0954DE53}"/>
    <dgm:cxn modelId="{ED41C82A-B26E-41D1-B48C-381FC817713E}" type="presOf" srcId="{150881F3-9517-48C8-B643-C0243C21309C}" destId="{7358AC7A-E5E5-4D88-92C8-E9E1CB0C77DC}"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5"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6"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C7416B-7EEC-4A52-824E-EBB8E61F65E6}"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GB"/>
        </a:p>
      </dgm:t>
    </dgm:pt>
    <dgm:pt modelId="{B8C9B563-64EE-404D-8163-15139C9785DD}">
      <dgm:prSet phldrT="[Text]" custT="1"/>
      <dgm:spPr/>
      <dgm:t>
        <a:bodyPr/>
        <a:lstStyle/>
        <a:p>
          <a:r>
            <a:rPr lang="en-GB" sz="2400" dirty="0"/>
            <a:t>Variable</a:t>
          </a:r>
        </a:p>
      </dgm:t>
    </dgm:pt>
    <dgm:pt modelId="{D618615E-E5FB-4F9C-9317-A01BC52B75E4}" type="parTrans" cxnId="{8BE67707-737A-44B8-94A9-F54D84B4CFDA}">
      <dgm:prSet/>
      <dgm:spPr/>
      <dgm:t>
        <a:bodyPr/>
        <a:lstStyle/>
        <a:p>
          <a:endParaRPr lang="en-GB"/>
        </a:p>
      </dgm:t>
    </dgm:pt>
    <dgm:pt modelId="{B3691994-66EC-4DB5-BD13-673BEBB17D56}" type="sibTrans" cxnId="{8BE67707-737A-44B8-94A9-F54D84B4CFDA}">
      <dgm:prSet/>
      <dgm:spPr/>
      <dgm:t>
        <a:bodyPr/>
        <a:lstStyle/>
        <a:p>
          <a:endParaRPr lang="en-GB"/>
        </a:p>
      </dgm:t>
    </dgm:pt>
    <dgm:pt modelId="{4E9A6494-8788-41D5-BEFA-F34763732DE7}">
      <dgm:prSet phldrT="[Text]" custT="1"/>
      <dgm:spPr/>
      <dgm:t>
        <a:bodyPr/>
        <a:lstStyle/>
        <a:p>
          <a:r>
            <a:rPr lang="en-GB" sz="2400" dirty="0">
              <a:solidFill>
                <a:schemeClr val="tx1"/>
              </a:solidFill>
            </a:rPr>
            <a:t>Quantitative</a:t>
          </a:r>
        </a:p>
      </dgm:t>
    </dgm:pt>
    <dgm:pt modelId="{A7BD997A-A34B-4B1E-9D23-E54BBFEEA74F}" type="parTrans" cxnId="{F1AD8ABC-2C87-4D9C-A4E6-03679B9866AA}">
      <dgm:prSet/>
      <dgm:spPr/>
      <dgm:t>
        <a:bodyPr/>
        <a:lstStyle/>
        <a:p>
          <a:endParaRPr lang="en-GB"/>
        </a:p>
      </dgm:t>
    </dgm:pt>
    <dgm:pt modelId="{EFF78B74-B2F6-4DAF-A642-656B9690DECC}" type="sibTrans" cxnId="{F1AD8ABC-2C87-4D9C-A4E6-03679B9866AA}">
      <dgm:prSet/>
      <dgm:spPr/>
      <dgm:t>
        <a:bodyPr/>
        <a:lstStyle/>
        <a:p>
          <a:endParaRPr lang="en-GB"/>
        </a:p>
      </dgm:t>
    </dgm:pt>
    <dgm:pt modelId="{8156D89F-A3D6-42BA-8F87-E5D670B518AC}">
      <dgm:prSet phldrT="[Text]" custT="1"/>
      <dgm:spPr/>
      <dgm:t>
        <a:bodyPr/>
        <a:lstStyle/>
        <a:p>
          <a:r>
            <a:rPr lang="en-GB" sz="2400" dirty="0">
              <a:solidFill>
                <a:schemeClr val="tx1"/>
              </a:solidFill>
            </a:rPr>
            <a:t>Qualitative</a:t>
          </a:r>
        </a:p>
      </dgm:t>
    </dgm:pt>
    <dgm:pt modelId="{2BE35AFE-B43A-42C2-8FA6-E0998D337D27}" type="parTrans" cxnId="{D1EA996F-C0CC-4521-8D12-0537F9C19208}">
      <dgm:prSet/>
      <dgm:spPr/>
      <dgm:t>
        <a:bodyPr/>
        <a:lstStyle/>
        <a:p>
          <a:endParaRPr lang="en-GB"/>
        </a:p>
      </dgm:t>
    </dgm:pt>
    <dgm:pt modelId="{B896885E-65F8-4EB1-BF82-7E4E7B9A2951}" type="sibTrans" cxnId="{D1EA996F-C0CC-4521-8D12-0537F9C19208}">
      <dgm:prSet/>
      <dgm:spPr/>
      <dgm:t>
        <a:bodyPr/>
        <a:lstStyle/>
        <a:p>
          <a:endParaRPr lang="en-GB"/>
        </a:p>
      </dgm:t>
    </dgm:pt>
    <dgm:pt modelId="{01C63269-CAD0-48F3-8443-311D86ADA77C}">
      <dgm:prSet phldrT="[Text]" custT="1"/>
      <dgm:spPr/>
      <dgm:t>
        <a:bodyPr/>
        <a:lstStyle/>
        <a:p>
          <a:r>
            <a:rPr lang="en-GB" sz="2400"/>
            <a:t>Nominal</a:t>
          </a:r>
          <a:endParaRPr lang="en-GB" sz="2400" dirty="0"/>
        </a:p>
      </dgm:t>
    </dgm:pt>
    <dgm:pt modelId="{DEB6BA32-E1DB-493D-A413-FD4677CE7692}" type="parTrans" cxnId="{8F1B4BC1-857A-4300-BB50-191C866D5B02}">
      <dgm:prSet/>
      <dgm:spPr/>
      <dgm:t>
        <a:bodyPr/>
        <a:lstStyle/>
        <a:p>
          <a:endParaRPr lang="en-GB"/>
        </a:p>
      </dgm:t>
    </dgm:pt>
    <dgm:pt modelId="{CB02C522-B47D-45DE-9638-4D5D9E933753}" type="sibTrans" cxnId="{8F1B4BC1-857A-4300-BB50-191C866D5B02}">
      <dgm:prSet/>
      <dgm:spPr/>
      <dgm:t>
        <a:bodyPr/>
        <a:lstStyle/>
        <a:p>
          <a:endParaRPr lang="en-GB"/>
        </a:p>
      </dgm:t>
    </dgm:pt>
    <dgm:pt modelId="{BC5B9B0D-A349-43A8-A269-4CE58409871C}">
      <dgm:prSet phldrT="[Text]" custT="1"/>
      <dgm:spPr/>
      <dgm:t>
        <a:bodyPr/>
        <a:lstStyle/>
        <a:p>
          <a:r>
            <a:rPr lang="en-GB" sz="2400" dirty="0"/>
            <a:t>Continuous</a:t>
          </a:r>
        </a:p>
      </dgm:t>
    </dgm:pt>
    <dgm:pt modelId="{8C039075-A894-46F5-AACC-BB29BCA76CA8}" type="parTrans" cxnId="{AA461CA7-75FE-4144-8997-3ADD1F98DF3D}">
      <dgm:prSet/>
      <dgm:spPr/>
      <dgm:t>
        <a:bodyPr/>
        <a:lstStyle/>
        <a:p>
          <a:endParaRPr lang="en-GB"/>
        </a:p>
      </dgm:t>
    </dgm:pt>
    <dgm:pt modelId="{80F948B0-7CE5-4ED0-80C9-2C707CA61401}" type="sibTrans" cxnId="{AA461CA7-75FE-4144-8997-3ADD1F98DF3D}">
      <dgm:prSet/>
      <dgm:spPr/>
      <dgm:t>
        <a:bodyPr/>
        <a:lstStyle/>
        <a:p>
          <a:endParaRPr lang="en-GB"/>
        </a:p>
      </dgm:t>
    </dgm:pt>
    <dgm:pt modelId="{5590A4FD-8E6F-458C-8D71-4846CA3333AD}">
      <dgm:prSet phldrT="[Text]" custT="1"/>
      <dgm:spPr/>
      <dgm:t>
        <a:bodyPr/>
        <a:lstStyle/>
        <a:p>
          <a:r>
            <a:rPr lang="en-GB" sz="2400" dirty="0"/>
            <a:t>Discrete</a:t>
          </a:r>
        </a:p>
      </dgm:t>
    </dgm:pt>
    <dgm:pt modelId="{6D1D5572-29DA-4E0E-BD07-1E02CE59DFF2}" type="parTrans" cxnId="{0C116C40-28A9-4974-A616-4528A4FB7975}">
      <dgm:prSet/>
      <dgm:spPr/>
      <dgm:t>
        <a:bodyPr/>
        <a:lstStyle/>
        <a:p>
          <a:endParaRPr lang="en-GB"/>
        </a:p>
      </dgm:t>
    </dgm:pt>
    <dgm:pt modelId="{F43F1FC8-6590-4649-B6D6-C2DCEE76D688}" type="sibTrans" cxnId="{0C116C40-28A9-4974-A616-4528A4FB7975}">
      <dgm:prSet/>
      <dgm:spPr/>
      <dgm:t>
        <a:bodyPr/>
        <a:lstStyle/>
        <a:p>
          <a:endParaRPr lang="en-GB"/>
        </a:p>
      </dgm:t>
    </dgm:pt>
    <dgm:pt modelId="{D7123E1A-73CF-4712-BBEE-A58CCDBCFF1F}">
      <dgm:prSet phldrT="[Text]" custT="1"/>
      <dgm:spPr/>
      <dgm:t>
        <a:bodyPr/>
        <a:lstStyle/>
        <a:p>
          <a:r>
            <a:rPr lang="en-GB" sz="2400"/>
            <a:t>Ordinal</a:t>
          </a:r>
          <a:endParaRPr lang="en-GB" sz="2400" dirty="0"/>
        </a:p>
      </dgm:t>
    </dgm:pt>
    <dgm:pt modelId="{A6DA26B7-EE27-4229-B8D5-B157ED67CAED}" type="parTrans" cxnId="{CBEF18B4-AA55-4AFA-9D05-5EA2A94C7369}">
      <dgm:prSet/>
      <dgm:spPr/>
      <dgm:t>
        <a:bodyPr/>
        <a:lstStyle/>
        <a:p>
          <a:endParaRPr lang="en-GB"/>
        </a:p>
      </dgm:t>
    </dgm:pt>
    <dgm:pt modelId="{8BC41FC5-858E-4765-9B7B-D6FAD6292034}" type="sibTrans" cxnId="{CBEF18B4-AA55-4AFA-9D05-5EA2A94C7369}">
      <dgm:prSet/>
      <dgm:spPr/>
      <dgm:t>
        <a:bodyPr/>
        <a:lstStyle/>
        <a:p>
          <a:endParaRPr lang="en-GB"/>
        </a:p>
      </dgm:t>
    </dgm:pt>
    <dgm:pt modelId="{54AD32E5-09A0-4195-8DA2-2BBACF316011}">
      <dgm:prSet phldrT="[Text]" custT="1"/>
      <dgm:spPr/>
      <dgm:t>
        <a:bodyPr/>
        <a:lstStyle/>
        <a:p>
          <a:r>
            <a:rPr lang="en-GB" sz="2400"/>
            <a:t>Binary</a:t>
          </a:r>
          <a:endParaRPr lang="en-GB" sz="2400" dirty="0"/>
        </a:p>
      </dgm:t>
    </dgm:pt>
    <dgm:pt modelId="{107E2C0B-05A6-4CDD-A65B-DA68F12E3AE1}" type="parTrans" cxnId="{1FBF0FA8-97AE-428E-B86E-409330E04530}">
      <dgm:prSet/>
      <dgm:spPr/>
      <dgm:t>
        <a:bodyPr/>
        <a:lstStyle/>
        <a:p>
          <a:endParaRPr lang="en-GB"/>
        </a:p>
      </dgm:t>
    </dgm:pt>
    <dgm:pt modelId="{13FDAC7C-068F-4F9B-AD30-F13A9789F573}" type="sibTrans" cxnId="{1FBF0FA8-97AE-428E-B86E-409330E04530}">
      <dgm:prSet/>
      <dgm:spPr/>
      <dgm:t>
        <a:bodyPr/>
        <a:lstStyle/>
        <a:p>
          <a:endParaRPr lang="en-GB"/>
        </a:p>
      </dgm:t>
    </dgm:pt>
    <dgm:pt modelId="{58C2EFC8-2A02-4AAE-84BD-EE8427E59359}" type="pres">
      <dgm:prSet presAssocID="{67C7416B-7EEC-4A52-824E-EBB8E61F65E6}" presName="hierChild1" presStyleCnt="0">
        <dgm:presLayoutVars>
          <dgm:orgChart val="1"/>
          <dgm:chPref val="1"/>
          <dgm:dir/>
          <dgm:animOne val="branch"/>
          <dgm:animLvl val="lvl"/>
          <dgm:resizeHandles/>
        </dgm:presLayoutVars>
      </dgm:prSet>
      <dgm:spPr/>
    </dgm:pt>
    <dgm:pt modelId="{6B3F352E-9234-4710-BB87-21F87BA249EC}" type="pres">
      <dgm:prSet presAssocID="{B8C9B563-64EE-404D-8163-15139C9785DD}" presName="hierRoot1" presStyleCnt="0">
        <dgm:presLayoutVars>
          <dgm:hierBranch val="init"/>
        </dgm:presLayoutVars>
      </dgm:prSet>
      <dgm:spPr/>
    </dgm:pt>
    <dgm:pt modelId="{44B61566-9D73-43E6-8A3E-8728CD09BB1D}" type="pres">
      <dgm:prSet presAssocID="{B8C9B563-64EE-404D-8163-15139C9785DD}" presName="rootComposite1" presStyleCnt="0"/>
      <dgm:spPr/>
    </dgm:pt>
    <dgm:pt modelId="{7F9857EA-2526-4071-A163-E7FC49A9C3D7}" type="pres">
      <dgm:prSet presAssocID="{B8C9B563-64EE-404D-8163-15139C9785DD}" presName="rootText1" presStyleLbl="node0" presStyleIdx="0" presStyleCnt="1" custScaleX="105601">
        <dgm:presLayoutVars>
          <dgm:chPref val="3"/>
        </dgm:presLayoutVars>
      </dgm:prSet>
      <dgm:spPr>
        <a:prstGeom prst="roundRect">
          <a:avLst/>
        </a:prstGeom>
      </dgm:spPr>
    </dgm:pt>
    <dgm:pt modelId="{38F05839-A00E-4EF5-8C3E-7C6C659070D5}" type="pres">
      <dgm:prSet presAssocID="{B8C9B563-64EE-404D-8163-15139C9785DD}" presName="rootConnector1" presStyleLbl="node1" presStyleIdx="0" presStyleCnt="0"/>
      <dgm:spPr/>
    </dgm:pt>
    <dgm:pt modelId="{98BDDC7C-CE5A-4518-BC55-DBA2B90994D5}" type="pres">
      <dgm:prSet presAssocID="{B8C9B563-64EE-404D-8163-15139C9785DD}" presName="hierChild2" presStyleCnt="0"/>
      <dgm:spPr/>
    </dgm:pt>
    <dgm:pt modelId="{DD672F58-C8BE-4F11-A076-0891548AA6D8}" type="pres">
      <dgm:prSet presAssocID="{A7BD997A-A34B-4B1E-9D23-E54BBFEEA74F}" presName="Name37" presStyleLbl="parChTrans1D2" presStyleIdx="0" presStyleCnt="2"/>
      <dgm:spPr/>
    </dgm:pt>
    <dgm:pt modelId="{1E887723-02F2-489A-B8AD-C52838716BB1}" type="pres">
      <dgm:prSet presAssocID="{4E9A6494-8788-41D5-BEFA-F34763732DE7}" presName="hierRoot2" presStyleCnt="0">
        <dgm:presLayoutVars>
          <dgm:hierBranch/>
        </dgm:presLayoutVars>
      </dgm:prSet>
      <dgm:spPr/>
    </dgm:pt>
    <dgm:pt modelId="{6F421C82-03EC-4FBE-AFC7-9D20D5D8E1C4}" type="pres">
      <dgm:prSet presAssocID="{4E9A6494-8788-41D5-BEFA-F34763732DE7}" presName="rootComposite" presStyleCnt="0"/>
      <dgm:spPr/>
    </dgm:pt>
    <dgm:pt modelId="{8ACA9F6D-55D7-4756-BA1E-6FD40779715A}" type="pres">
      <dgm:prSet presAssocID="{4E9A6494-8788-41D5-BEFA-F34763732DE7}" presName="rootText" presStyleLbl="node2" presStyleIdx="0" presStyleCnt="2" custScaleX="116861">
        <dgm:presLayoutVars>
          <dgm:chPref val="3"/>
        </dgm:presLayoutVars>
      </dgm:prSet>
      <dgm:spPr>
        <a:prstGeom prst="roundRect">
          <a:avLst/>
        </a:prstGeom>
      </dgm:spPr>
    </dgm:pt>
    <dgm:pt modelId="{E25090E3-7F16-4178-A6E4-8C46C19F04B8}" type="pres">
      <dgm:prSet presAssocID="{4E9A6494-8788-41D5-BEFA-F34763732DE7}" presName="rootConnector" presStyleLbl="node2" presStyleIdx="0" presStyleCnt="2"/>
      <dgm:spPr/>
    </dgm:pt>
    <dgm:pt modelId="{519C5662-0090-483A-BC9B-FA2B56E365B6}" type="pres">
      <dgm:prSet presAssocID="{4E9A6494-8788-41D5-BEFA-F34763732DE7}" presName="hierChild4" presStyleCnt="0"/>
      <dgm:spPr/>
    </dgm:pt>
    <dgm:pt modelId="{C2ABAB2A-C3E4-4A7A-BB25-DCE5CAE716CD}" type="pres">
      <dgm:prSet presAssocID="{8C039075-A894-46F5-AACC-BB29BCA76CA8}" presName="Name35" presStyleLbl="parChTrans1D3" presStyleIdx="0" presStyleCnt="5"/>
      <dgm:spPr/>
    </dgm:pt>
    <dgm:pt modelId="{CBA4CADC-DB5E-4B09-8ABD-7B327538D0DA}" type="pres">
      <dgm:prSet presAssocID="{BC5B9B0D-A349-43A8-A269-4CE58409871C}" presName="hierRoot2" presStyleCnt="0">
        <dgm:presLayoutVars>
          <dgm:hierBranch val="init"/>
        </dgm:presLayoutVars>
      </dgm:prSet>
      <dgm:spPr/>
    </dgm:pt>
    <dgm:pt modelId="{D2403C5F-EDB3-433C-B730-AC74295BB5F9}" type="pres">
      <dgm:prSet presAssocID="{BC5B9B0D-A349-43A8-A269-4CE58409871C}" presName="rootComposite" presStyleCnt="0"/>
      <dgm:spPr/>
    </dgm:pt>
    <dgm:pt modelId="{5418223B-36E1-4D83-BEC0-33949C466D48}" type="pres">
      <dgm:prSet presAssocID="{BC5B9B0D-A349-43A8-A269-4CE58409871C}" presName="rootText" presStyleLbl="node3" presStyleIdx="0" presStyleCnt="5">
        <dgm:presLayoutVars>
          <dgm:chPref val="3"/>
        </dgm:presLayoutVars>
      </dgm:prSet>
      <dgm:spPr>
        <a:prstGeom prst="roundRect">
          <a:avLst/>
        </a:prstGeom>
      </dgm:spPr>
    </dgm:pt>
    <dgm:pt modelId="{C41E35FD-C03C-440E-9B83-284518F40902}" type="pres">
      <dgm:prSet presAssocID="{BC5B9B0D-A349-43A8-A269-4CE58409871C}" presName="rootConnector" presStyleLbl="node3" presStyleIdx="0" presStyleCnt="5"/>
      <dgm:spPr/>
    </dgm:pt>
    <dgm:pt modelId="{D0C207DB-AB51-4989-AFCE-7E1429D96AFF}" type="pres">
      <dgm:prSet presAssocID="{BC5B9B0D-A349-43A8-A269-4CE58409871C}" presName="hierChild4" presStyleCnt="0"/>
      <dgm:spPr/>
    </dgm:pt>
    <dgm:pt modelId="{ED33CAD8-E5EC-4BC2-94F0-4C81D8112140}" type="pres">
      <dgm:prSet presAssocID="{BC5B9B0D-A349-43A8-A269-4CE58409871C}" presName="hierChild5" presStyleCnt="0"/>
      <dgm:spPr/>
    </dgm:pt>
    <dgm:pt modelId="{94D3E208-3A47-43A4-A5A3-56B5C07E85CA}" type="pres">
      <dgm:prSet presAssocID="{6D1D5572-29DA-4E0E-BD07-1E02CE59DFF2}" presName="Name35" presStyleLbl="parChTrans1D3" presStyleIdx="1" presStyleCnt="5"/>
      <dgm:spPr/>
    </dgm:pt>
    <dgm:pt modelId="{48180FFE-A1F7-4004-864E-935A5F213BEC}" type="pres">
      <dgm:prSet presAssocID="{5590A4FD-8E6F-458C-8D71-4846CA3333AD}" presName="hierRoot2" presStyleCnt="0">
        <dgm:presLayoutVars>
          <dgm:hierBranch/>
        </dgm:presLayoutVars>
      </dgm:prSet>
      <dgm:spPr/>
    </dgm:pt>
    <dgm:pt modelId="{58D2C1DB-BBFF-4A63-9EBE-8CD5E4322741}" type="pres">
      <dgm:prSet presAssocID="{5590A4FD-8E6F-458C-8D71-4846CA3333AD}" presName="rootComposite" presStyleCnt="0"/>
      <dgm:spPr/>
    </dgm:pt>
    <dgm:pt modelId="{EA5CA484-B8B3-465A-B660-5227A486FC60}" type="pres">
      <dgm:prSet presAssocID="{5590A4FD-8E6F-458C-8D71-4846CA3333AD}" presName="rootText" presStyleLbl="node3" presStyleIdx="1" presStyleCnt="5">
        <dgm:presLayoutVars>
          <dgm:chPref val="3"/>
        </dgm:presLayoutVars>
      </dgm:prSet>
      <dgm:spPr>
        <a:prstGeom prst="roundRect">
          <a:avLst/>
        </a:prstGeom>
      </dgm:spPr>
    </dgm:pt>
    <dgm:pt modelId="{7721D3EC-076E-4704-BCE6-B6B2DE1C5D75}" type="pres">
      <dgm:prSet presAssocID="{5590A4FD-8E6F-458C-8D71-4846CA3333AD}" presName="rootConnector" presStyleLbl="node3" presStyleIdx="1" presStyleCnt="5"/>
      <dgm:spPr/>
    </dgm:pt>
    <dgm:pt modelId="{EAA816ED-3331-4C78-878F-3F09E09F9586}" type="pres">
      <dgm:prSet presAssocID="{5590A4FD-8E6F-458C-8D71-4846CA3333AD}" presName="hierChild4" presStyleCnt="0"/>
      <dgm:spPr/>
    </dgm:pt>
    <dgm:pt modelId="{CF1F13EA-F137-498F-A921-512A6F257A72}" type="pres">
      <dgm:prSet presAssocID="{5590A4FD-8E6F-458C-8D71-4846CA3333AD}" presName="hierChild5" presStyleCnt="0"/>
      <dgm:spPr/>
    </dgm:pt>
    <dgm:pt modelId="{7F43B692-CBA1-486E-9383-A482C864A95D}" type="pres">
      <dgm:prSet presAssocID="{4E9A6494-8788-41D5-BEFA-F34763732DE7}" presName="hierChild5" presStyleCnt="0"/>
      <dgm:spPr/>
    </dgm:pt>
    <dgm:pt modelId="{B1B1A1E3-BB02-451B-A8E7-B2D713C1F204}" type="pres">
      <dgm:prSet presAssocID="{2BE35AFE-B43A-42C2-8FA6-E0998D337D27}" presName="Name37" presStyleLbl="parChTrans1D2" presStyleIdx="1" presStyleCnt="2"/>
      <dgm:spPr/>
    </dgm:pt>
    <dgm:pt modelId="{5570B786-3BEA-42E1-81E9-3083872C39AF}" type="pres">
      <dgm:prSet presAssocID="{8156D89F-A3D6-42BA-8F87-E5D670B518AC}" presName="hierRoot2" presStyleCnt="0">
        <dgm:presLayoutVars>
          <dgm:hierBranch/>
        </dgm:presLayoutVars>
      </dgm:prSet>
      <dgm:spPr/>
    </dgm:pt>
    <dgm:pt modelId="{A180E164-7FDD-4987-B8E2-F11895FEA927}" type="pres">
      <dgm:prSet presAssocID="{8156D89F-A3D6-42BA-8F87-E5D670B518AC}" presName="rootComposite" presStyleCnt="0"/>
      <dgm:spPr/>
    </dgm:pt>
    <dgm:pt modelId="{20865C68-B3C8-446A-9344-6505C9CCAE8A}" type="pres">
      <dgm:prSet presAssocID="{8156D89F-A3D6-42BA-8F87-E5D670B518AC}" presName="rootText" presStyleLbl="node2" presStyleIdx="1" presStyleCnt="2" custScaleX="114988">
        <dgm:presLayoutVars>
          <dgm:chPref val="3"/>
        </dgm:presLayoutVars>
      </dgm:prSet>
      <dgm:spPr>
        <a:prstGeom prst="roundRect">
          <a:avLst/>
        </a:prstGeom>
      </dgm:spPr>
    </dgm:pt>
    <dgm:pt modelId="{FA5CCFE3-0991-41AA-9108-73C91BD1F980}" type="pres">
      <dgm:prSet presAssocID="{8156D89F-A3D6-42BA-8F87-E5D670B518AC}" presName="rootConnector" presStyleLbl="node2" presStyleIdx="1" presStyleCnt="2"/>
      <dgm:spPr/>
    </dgm:pt>
    <dgm:pt modelId="{8B317B6F-71F6-4579-A612-B4EB143BB7DE}" type="pres">
      <dgm:prSet presAssocID="{8156D89F-A3D6-42BA-8F87-E5D670B518AC}" presName="hierChild4" presStyleCnt="0"/>
      <dgm:spPr/>
    </dgm:pt>
    <dgm:pt modelId="{8D62C531-16F7-4A76-896B-4794463A3AAF}" type="pres">
      <dgm:prSet presAssocID="{DEB6BA32-E1DB-493D-A413-FD4677CE7692}" presName="Name35" presStyleLbl="parChTrans1D3" presStyleIdx="2" presStyleCnt="5"/>
      <dgm:spPr/>
    </dgm:pt>
    <dgm:pt modelId="{0163A14E-6927-43FA-8D4F-0FE8A1DCF33B}" type="pres">
      <dgm:prSet presAssocID="{01C63269-CAD0-48F3-8443-311D86ADA77C}" presName="hierRoot2" presStyleCnt="0">
        <dgm:presLayoutVars>
          <dgm:hierBranch val="r"/>
        </dgm:presLayoutVars>
      </dgm:prSet>
      <dgm:spPr/>
    </dgm:pt>
    <dgm:pt modelId="{795CDB62-FB6D-4491-9F96-9F5BC6191263}" type="pres">
      <dgm:prSet presAssocID="{01C63269-CAD0-48F3-8443-311D86ADA77C}" presName="rootComposite" presStyleCnt="0"/>
      <dgm:spPr/>
    </dgm:pt>
    <dgm:pt modelId="{02553FB6-6785-4E21-B4E5-6745D864DFD3}" type="pres">
      <dgm:prSet presAssocID="{01C63269-CAD0-48F3-8443-311D86ADA77C}" presName="rootText" presStyleLbl="node3" presStyleIdx="2" presStyleCnt="5">
        <dgm:presLayoutVars>
          <dgm:chPref val="3"/>
        </dgm:presLayoutVars>
      </dgm:prSet>
      <dgm:spPr>
        <a:prstGeom prst="roundRect">
          <a:avLst/>
        </a:prstGeom>
      </dgm:spPr>
    </dgm:pt>
    <dgm:pt modelId="{ACC2E43F-42DF-4688-B74F-DDF6249EF961}" type="pres">
      <dgm:prSet presAssocID="{01C63269-CAD0-48F3-8443-311D86ADA77C}" presName="rootConnector" presStyleLbl="node3" presStyleIdx="2" presStyleCnt="5"/>
      <dgm:spPr/>
    </dgm:pt>
    <dgm:pt modelId="{C023EEFB-EC8A-4279-9537-0983B4F41B5E}" type="pres">
      <dgm:prSet presAssocID="{01C63269-CAD0-48F3-8443-311D86ADA77C}" presName="hierChild4" presStyleCnt="0"/>
      <dgm:spPr/>
    </dgm:pt>
    <dgm:pt modelId="{4458A859-3D67-45D6-A66D-71133DB6ECA9}" type="pres">
      <dgm:prSet presAssocID="{01C63269-CAD0-48F3-8443-311D86ADA77C}" presName="hierChild5" presStyleCnt="0"/>
      <dgm:spPr/>
    </dgm:pt>
    <dgm:pt modelId="{7504C08E-263D-467B-9B32-BFC602158809}" type="pres">
      <dgm:prSet presAssocID="{A6DA26B7-EE27-4229-B8D5-B157ED67CAED}" presName="Name35" presStyleLbl="parChTrans1D3" presStyleIdx="3" presStyleCnt="5"/>
      <dgm:spPr/>
    </dgm:pt>
    <dgm:pt modelId="{F5A98A0D-C5D8-4EBC-9D45-D16BD44DA995}" type="pres">
      <dgm:prSet presAssocID="{D7123E1A-73CF-4712-BBEE-A58CCDBCFF1F}" presName="hierRoot2" presStyleCnt="0">
        <dgm:presLayoutVars>
          <dgm:hierBranch val="r"/>
        </dgm:presLayoutVars>
      </dgm:prSet>
      <dgm:spPr/>
    </dgm:pt>
    <dgm:pt modelId="{3166677D-2907-44BA-A317-0585FC2C8C4E}" type="pres">
      <dgm:prSet presAssocID="{D7123E1A-73CF-4712-BBEE-A58CCDBCFF1F}" presName="rootComposite" presStyleCnt="0"/>
      <dgm:spPr/>
    </dgm:pt>
    <dgm:pt modelId="{2A6B533C-40F2-44F4-881A-FE3C320F98D3}" type="pres">
      <dgm:prSet presAssocID="{D7123E1A-73CF-4712-BBEE-A58CCDBCFF1F}" presName="rootText" presStyleLbl="node3" presStyleIdx="3" presStyleCnt="5">
        <dgm:presLayoutVars>
          <dgm:chPref val="3"/>
        </dgm:presLayoutVars>
      </dgm:prSet>
      <dgm:spPr>
        <a:prstGeom prst="roundRect">
          <a:avLst/>
        </a:prstGeom>
      </dgm:spPr>
    </dgm:pt>
    <dgm:pt modelId="{E110F86B-FDB7-4BA8-BECF-9AEBCC0281A4}" type="pres">
      <dgm:prSet presAssocID="{D7123E1A-73CF-4712-BBEE-A58CCDBCFF1F}" presName="rootConnector" presStyleLbl="node3" presStyleIdx="3" presStyleCnt="5"/>
      <dgm:spPr/>
    </dgm:pt>
    <dgm:pt modelId="{D2EBB2C0-7335-4BAA-AF3D-AE3FD3DAC725}" type="pres">
      <dgm:prSet presAssocID="{D7123E1A-73CF-4712-BBEE-A58CCDBCFF1F}" presName="hierChild4" presStyleCnt="0"/>
      <dgm:spPr/>
    </dgm:pt>
    <dgm:pt modelId="{42DC1333-7CF5-414C-BB96-3DD78EAB925E}" type="pres">
      <dgm:prSet presAssocID="{D7123E1A-73CF-4712-BBEE-A58CCDBCFF1F}" presName="hierChild5" presStyleCnt="0"/>
      <dgm:spPr/>
    </dgm:pt>
    <dgm:pt modelId="{EB575862-939F-4460-BAC6-7774D6C2D37D}" type="pres">
      <dgm:prSet presAssocID="{107E2C0B-05A6-4CDD-A65B-DA68F12E3AE1}" presName="Name35" presStyleLbl="parChTrans1D3" presStyleIdx="4" presStyleCnt="5"/>
      <dgm:spPr/>
    </dgm:pt>
    <dgm:pt modelId="{AF6AEAA3-E78E-4065-BF4A-846720762F81}" type="pres">
      <dgm:prSet presAssocID="{54AD32E5-09A0-4195-8DA2-2BBACF316011}" presName="hierRoot2" presStyleCnt="0">
        <dgm:presLayoutVars>
          <dgm:hierBranch val="r"/>
        </dgm:presLayoutVars>
      </dgm:prSet>
      <dgm:spPr/>
    </dgm:pt>
    <dgm:pt modelId="{EF234701-0431-4C12-8494-D3DD68A2778E}" type="pres">
      <dgm:prSet presAssocID="{54AD32E5-09A0-4195-8DA2-2BBACF316011}" presName="rootComposite" presStyleCnt="0"/>
      <dgm:spPr/>
    </dgm:pt>
    <dgm:pt modelId="{6BD2E2BC-CF89-4C9E-AC0D-362D195254AF}" type="pres">
      <dgm:prSet presAssocID="{54AD32E5-09A0-4195-8DA2-2BBACF316011}" presName="rootText" presStyleLbl="node3" presStyleIdx="4" presStyleCnt="5">
        <dgm:presLayoutVars>
          <dgm:chPref val="3"/>
        </dgm:presLayoutVars>
      </dgm:prSet>
      <dgm:spPr>
        <a:prstGeom prst="roundRect">
          <a:avLst/>
        </a:prstGeom>
      </dgm:spPr>
    </dgm:pt>
    <dgm:pt modelId="{0E55DFC4-6DE9-4BAC-9B84-DBECF2F5C656}" type="pres">
      <dgm:prSet presAssocID="{54AD32E5-09A0-4195-8DA2-2BBACF316011}" presName="rootConnector" presStyleLbl="node3" presStyleIdx="4" presStyleCnt="5"/>
      <dgm:spPr/>
    </dgm:pt>
    <dgm:pt modelId="{8D7F42D2-F49E-4A16-B69E-BA6608D8693E}" type="pres">
      <dgm:prSet presAssocID="{54AD32E5-09A0-4195-8DA2-2BBACF316011}" presName="hierChild4" presStyleCnt="0"/>
      <dgm:spPr/>
    </dgm:pt>
    <dgm:pt modelId="{448D308A-0862-48A3-9EA9-59152F9D3A9A}" type="pres">
      <dgm:prSet presAssocID="{54AD32E5-09A0-4195-8DA2-2BBACF316011}" presName="hierChild5" presStyleCnt="0"/>
      <dgm:spPr/>
    </dgm:pt>
    <dgm:pt modelId="{568F9416-4C5E-4CFF-87A9-DB0F92B00718}" type="pres">
      <dgm:prSet presAssocID="{8156D89F-A3D6-42BA-8F87-E5D670B518AC}" presName="hierChild5" presStyleCnt="0"/>
      <dgm:spPr/>
    </dgm:pt>
    <dgm:pt modelId="{F7697315-3D85-496E-8641-A477C5902C6A}" type="pres">
      <dgm:prSet presAssocID="{B8C9B563-64EE-404D-8163-15139C9785DD}" presName="hierChild3" presStyleCnt="0"/>
      <dgm:spPr/>
    </dgm:pt>
  </dgm:ptLst>
  <dgm:cxnLst>
    <dgm:cxn modelId="{D7F3E905-9208-4381-B06D-5BBC03D8A629}" type="presOf" srcId="{B8C9B563-64EE-404D-8163-15139C9785DD}" destId="{7F9857EA-2526-4071-A163-E7FC49A9C3D7}" srcOrd="0" destOrd="0" presId="urn:microsoft.com/office/officeart/2005/8/layout/orgChart1"/>
    <dgm:cxn modelId="{8BE67707-737A-44B8-94A9-F54D84B4CFDA}" srcId="{67C7416B-7EEC-4A52-824E-EBB8E61F65E6}" destId="{B8C9B563-64EE-404D-8163-15139C9785DD}" srcOrd="0" destOrd="0" parTransId="{D618615E-E5FB-4F9C-9317-A01BC52B75E4}" sibTransId="{B3691994-66EC-4DB5-BD13-673BEBB17D56}"/>
    <dgm:cxn modelId="{B5664908-39C0-4219-8206-C068ACEAAF54}" type="presOf" srcId="{8156D89F-A3D6-42BA-8F87-E5D670B518AC}" destId="{FA5CCFE3-0991-41AA-9108-73C91BD1F980}" srcOrd="1" destOrd="0" presId="urn:microsoft.com/office/officeart/2005/8/layout/orgChart1"/>
    <dgm:cxn modelId="{9C80011F-728C-4671-A9AF-A4E5DB46BFD1}" type="presOf" srcId="{D7123E1A-73CF-4712-BBEE-A58CCDBCFF1F}" destId="{2A6B533C-40F2-44F4-881A-FE3C320F98D3}" srcOrd="0" destOrd="0" presId="urn:microsoft.com/office/officeart/2005/8/layout/orgChart1"/>
    <dgm:cxn modelId="{71E80234-05C9-4EAF-AEF4-0B3765906B88}" type="presOf" srcId="{A6DA26B7-EE27-4229-B8D5-B157ED67CAED}" destId="{7504C08E-263D-467B-9B32-BFC602158809}" srcOrd="0" destOrd="0" presId="urn:microsoft.com/office/officeart/2005/8/layout/orgChart1"/>
    <dgm:cxn modelId="{1BE2F735-CF6C-4465-8E49-5BFF5416CC39}" type="presOf" srcId="{107E2C0B-05A6-4CDD-A65B-DA68F12E3AE1}" destId="{EB575862-939F-4460-BAC6-7774D6C2D37D}" srcOrd="0" destOrd="0" presId="urn:microsoft.com/office/officeart/2005/8/layout/orgChart1"/>
    <dgm:cxn modelId="{0C116C40-28A9-4974-A616-4528A4FB7975}" srcId="{4E9A6494-8788-41D5-BEFA-F34763732DE7}" destId="{5590A4FD-8E6F-458C-8D71-4846CA3333AD}" srcOrd="1" destOrd="0" parTransId="{6D1D5572-29DA-4E0E-BD07-1E02CE59DFF2}" sibTransId="{F43F1FC8-6590-4649-B6D6-C2DCEE76D688}"/>
    <dgm:cxn modelId="{E8656D40-FE2C-407E-86B0-EB76AA29652F}" type="presOf" srcId="{5590A4FD-8E6F-458C-8D71-4846CA3333AD}" destId="{EA5CA484-B8B3-465A-B660-5227A486FC60}" srcOrd="0" destOrd="0" presId="urn:microsoft.com/office/officeart/2005/8/layout/orgChart1"/>
    <dgm:cxn modelId="{F80EED60-CA35-40B9-9F70-85B1090A753A}" type="presOf" srcId="{01C63269-CAD0-48F3-8443-311D86ADA77C}" destId="{02553FB6-6785-4E21-B4E5-6745D864DFD3}" srcOrd="0" destOrd="0" presId="urn:microsoft.com/office/officeart/2005/8/layout/orgChart1"/>
    <dgm:cxn modelId="{49697167-8552-458D-B55E-17EFC0318718}" type="presOf" srcId="{4E9A6494-8788-41D5-BEFA-F34763732DE7}" destId="{8ACA9F6D-55D7-4756-BA1E-6FD40779715A}" srcOrd="0" destOrd="0" presId="urn:microsoft.com/office/officeart/2005/8/layout/orgChart1"/>
    <dgm:cxn modelId="{D1EA996F-C0CC-4521-8D12-0537F9C19208}" srcId="{B8C9B563-64EE-404D-8163-15139C9785DD}" destId="{8156D89F-A3D6-42BA-8F87-E5D670B518AC}" srcOrd="1" destOrd="0" parTransId="{2BE35AFE-B43A-42C2-8FA6-E0998D337D27}" sibTransId="{B896885E-65F8-4EB1-BF82-7E4E7B9A2951}"/>
    <dgm:cxn modelId="{3FF6CB4F-A128-4CA2-B288-CC6CC58A3D27}" type="presOf" srcId="{8156D89F-A3D6-42BA-8F87-E5D670B518AC}" destId="{20865C68-B3C8-446A-9344-6505C9CCAE8A}" srcOrd="0" destOrd="0" presId="urn:microsoft.com/office/officeart/2005/8/layout/orgChart1"/>
    <dgm:cxn modelId="{F188C174-9358-48DE-BFF6-BE3330332542}" type="presOf" srcId="{01C63269-CAD0-48F3-8443-311D86ADA77C}" destId="{ACC2E43F-42DF-4688-B74F-DDF6249EF961}" srcOrd="1" destOrd="0" presId="urn:microsoft.com/office/officeart/2005/8/layout/orgChart1"/>
    <dgm:cxn modelId="{60160757-DDA6-48AE-858D-82ED87C01C52}" type="presOf" srcId="{BC5B9B0D-A349-43A8-A269-4CE58409871C}" destId="{5418223B-36E1-4D83-BEC0-33949C466D48}" srcOrd="0" destOrd="0" presId="urn:microsoft.com/office/officeart/2005/8/layout/orgChart1"/>
    <dgm:cxn modelId="{228A8384-1AAB-4C24-A2F8-7E058D49F919}" type="presOf" srcId="{6D1D5572-29DA-4E0E-BD07-1E02CE59DFF2}" destId="{94D3E208-3A47-43A4-A5A3-56B5C07E85CA}" srcOrd="0" destOrd="0" presId="urn:microsoft.com/office/officeart/2005/8/layout/orgChart1"/>
    <dgm:cxn modelId="{49FB9B88-100C-4320-803E-35A77ED03E7B}" type="presOf" srcId="{54AD32E5-09A0-4195-8DA2-2BBACF316011}" destId="{6BD2E2BC-CF89-4C9E-AC0D-362D195254AF}" srcOrd="0" destOrd="0" presId="urn:microsoft.com/office/officeart/2005/8/layout/orgChart1"/>
    <dgm:cxn modelId="{B761649A-ECB0-42CD-A85B-03FF64CFA76E}" type="presOf" srcId="{8C039075-A894-46F5-AACC-BB29BCA76CA8}" destId="{C2ABAB2A-C3E4-4A7A-BB25-DCE5CAE716CD}" srcOrd="0" destOrd="0" presId="urn:microsoft.com/office/officeart/2005/8/layout/orgChart1"/>
    <dgm:cxn modelId="{AA461CA7-75FE-4144-8997-3ADD1F98DF3D}" srcId="{4E9A6494-8788-41D5-BEFA-F34763732DE7}" destId="{BC5B9B0D-A349-43A8-A269-4CE58409871C}" srcOrd="0" destOrd="0" parTransId="{8C039075-A894-46F5-AACC-BB29BCA76CA8}" sibTransId="{80F948B0-7CE5-4ED0-80C9-2C707CA61401}"/>
    <dgm:cxn modelId="{1FBF0FA8-97AE-428E-B86E-409330E04530}" srcId="{8156D89F-A3D6-42BA-8F87-E5D670B518AC}" destId="{54AD32E5-09A0-4195-8DA2-2BBACF316011}" srcOrd="2" destOrd="0" parTransId="{107E2C0B-05A6-4CDD-A65B-DA68F12E3AE1}" sibTransId="{13FDAC7C-068F-4F9B-AD30-F13A9789F573}"/>
    <dgm:cxn modelId="{7A2AA2A9-3044-401F-A385-BAADC732B89C}" type="presOf" srcId="{4E9A6494-8788-41D5-BEFA-F34763732DE7}" destId="{E25090E3-7F16-4178-A6E4-8C46C19F04B8}" srcOrd="1" destOrd="0" presId="urn:microsoft.com/office/officeart/2005/8/layout/orgChart1"/>
    <dgm:cxn modelId="{450AE6AF-2523-47A8-A43B-CA92D5A1C973}" type="presOf" srcId="{D7123E1A-73CF-4712-BBEE-A58CCDBCFF1F}" destId="{E110F86B-FDB7-4BA8-BECF-9AEBCC0281A4}" srcOrd="1" destOrd="0" presId="urn:microsoft.com/office/officeart/2005/8/layout/orgChart1"/>
    <dgm:cxn modelId="{C7D642B0-9D5F-4C14-8345-997C2D329114}" type="presOf" srcId="{BC5B9B0D-A349-43A8-A269-4CE58409871C}" destId="{C41E35FD-C03C-440E-9B83-284518F40902}" srcOrd="1" destOrd="0" presId="urn:microsoft.com/office/officeart/2005/8/layout/orgChart1"/>
    <dgm:cxn modelId="{CBEF18B4-AA55-4AFA-9D05-5EA2A94C7369}" srcId="{8156D89F-A3D6-42BA-8F87-E5D670B518AC}" destId="{D7123E1A-73CF-4712-BBEE-A58CCDBCFF1F}" srcOrd="1" destOrd="0" parTransId="{A6DA26B7-EE27-4229-B8D5-B157ED67CAED}" sibTransId="{8BC41FC5-858E-4765-9B7B-D6FAD6292034}"/>
    <dgm:cxn modelId="{1CAE61B5-E611-4895-B287-537E8BB00A24}" type="presOf" srcId="{67C7416B-7EEC-4A52-824E-EBB8E61F65E6}" destId="{58C2EFC8-2A02-4AAE-84BD-EE8427E59359}" srcOrd="0" destOrd="0" presId="urn:microsoft.com/office/officeart/2005/8/layout/orgChart1"/>
    <dgm:cxn modelId="{F1AD8ABC-2C87-4D9C-A4E6-03679B9866AA}" srcId="{B8C9B563-64EE-404D-8163-15139C9785DD}" destId="{4E9A6494-8788-41D5-BEFA-F34763732DE7}" srcOrd="0" destOrd="0" parTransId="{A7BD997A-A34B-4B1E-9D23-E54BBFEEA74F}" sibTransId="{EFF78B74-B2F6-4DAF-A642-656B9690DECC}"/>
    <dgm:cxn modelId="{DA259FBF-F512-44C3-B9D8-77C5D8465A12}" type="presOf" srcId="{DEB6BA32-E1DB-493D-A413-FD4677CE7692}" destId="{8D62C531-16F7-4A76-896B-4794463A3AAF}" srcOrd="0" destOrd="0" presId="urn:microsoft.com/office/officeart/2005/8/layout/orgChart1"/>
    <dgm:cxn modelId="{8F1B4BC1-857A-4300-BB50-191C866D5B02}" srcId="{8156D89F-A3D6-42BA-8F87-E5D670B518AC}" destId="{01C63269-CAD0-48F3-8443-311D86ADA77C}" srcOrd="0" destOrd="0" parTransId="{DEB6BA32-E1DB-493D-A413-FD4677CE7692}" sibTransId="{CB02C522-B47D-45DE-9638-4D5D9E933753}"/>
    <dgm:cxn modelId="{57A18BC7-680D-4B81-8AD9-08861EA2150E}" type="presOf" srcId="{A7BD997A-A34B-4B1E-9D23-E54BBFEEA74F}" destId="{DD672F58-C8BE-4F11-A076-0891548AA6D8}" srcOrd="0" destOrd="0" presId="urn:microsoft.com/office/officeart/2005/8/layout/orgChart1"/>
    <dgm:cxn modelId="{08965DD9-05AD-4E10-B5A9-333A21403E76}" type="presOf" srcId="{5590A4FD-8E6F-458C-8D71-4846CA3333AD}" destId="{7721D3EC-076E-4704-BCE6-B6B2DE1C5D75}" srcOrd="1" destOrd="0" presId="urn:microsoft.com/office/officeart/2005/8/layout/orgChart1"/>
    <dgm:cxn modelId="{3D41F9E1-B068-4298-AE70-A9A356D744AD}" type="presOf" srcId="{2BE35AFE-B43A-42C2-8FA6-E0998D337D27}" destId="{B1B1A1E3-BB02-451B-A8E7-B2D713C1F204}" srcOrd="0" destOrd="0" presId="urn:microsoft.com/office/officeart/2005/8/layout/orgChart1"/>
    <dgm:cxn modelId="{88A3E8F2-9B17-406D-AE70-9611D2C29AF4}" type="presOf" srcId="{B8C9B563-64EE-404D-8163-15139C9785DD}" destId="{38F05839-A00E-4EF5-8C3E-7C6C659070D5}" srcOrd="1" destOrd="0" presId="urn:microsoft.com/office/officeart/2005/8/layout/orgChart1"/>
    <dgm:cxn modelId="{BC4E9FF6-D5D2-40EC-9D78-B3DB6F39EE45}" type="presOf" srcId="{54AD32E5-09A0-4195-8DA2-2BBACF316011}" destId="{0E55DFC4-6DE9-4BAC-9B84-DBECF2F5C656}" srcOrd="1" destOrd="0" presId="urn:microsoft.com/office/officeart/2005/8/layout/orgChart1"/>
    <dgm:cxn modelId="{945E5049-64BD-4482-A1DB-FD44F0D7208E}" type="presParOf" srcId="{58C2EFC8-2A02-4AAE-84BD-EE8427E59359}" destId="{6B3F352E-9234-4710-BB87-21F87BA249EC}" srcOrd="0" destOrd="0" presId="urn:microsoft.com/office/officeart/2005/8/layout/orgChart1"/>
    <dgm:cxn modelId="{FDE4F51D-BD8E-4AF3-9626-F1F12D63BA37}" type="presParOf" srcId="{6B3F352E-9234-4710-BB87-21F87BA249EC}" destId="{44B61566-9D73-43E6-8A3E-8728CD09BB1D}" srcOrd="0" destOrd="0" presId="urn:microsoft.com/office/officeart/2005/8/layout/orgChart1"/>
    <dgm:cxn modelId="{6D6721CE-A154-4E31-BC3B-4DF44B5CC2B1}" type="presParOf" srcId="{44B61566-9D73-43E6-8A3E-8728CD09BB1D}" destId="{7F9857EA-2526-4071-A163-E7FC49A9C3D7}" srcOrd="0" destOrd="0" presId="urn:microsoft.com/office/officeart/2005/8/layout/orgChart1"/>
    <dgm:cxn modelId="{42C9EC2F-044D-4D9D-A207-DF5A59314DAD}" type="presParOf" srcId="{44B61566-9D73-43E6-8A3E-8728CD09BB1D}" destId="{38F05839-A00E-4EF5-8C3E-7C6C659070D5}" srcOrd="1" destOrd="0" presId="urn:microsoft.com/office/officeart/2005/8/layout/orgChart1"/>
    <dgm:cxn modelId="{12000725-4D9F-4162-8AA3-2B433F703693}" type="presParOf" srcId="{6B3F352E-9234-4710-BB87-21F87BA249EC}" destId="{98BDDC7C-CE5A-4518-BC55-DBA2B90994D5}" srcOrd="1" destOrd="0" presId="urn:microsoft.com/office/officeart/2005/8/layout/orgChart1"/>
    <dgm:cxn modelId="{7598E106-42D6-4035-B2A2-08F51EF884A9}" type="presParOf" srcId="{98BDDC7C-CE5A-4518-BC55-DBA2B90994D5}" destId="{DD672F58-C8BE-4F11-A076-0891548AA6D8}" srcOrd="0" destOrd="0" presId="urn:microsoft.com/office/officeart/2005/8/layout/orgChart1"/>
    <dgm:cxn modelId="{0E4ABC50-B2F2-4531-ABF9-4E446937711F}" type="presParOf" srcId="{98BDDC7C-CE5A-4518-BC55-DBA2B90994D5}" destId="{1E887723-02F2-489A-B8AD-C52838716BB1}" srcOrd="1" destOrd="0" presId="urn:microsoft.com/office/officeart/2005/8/layout/orgChart1"/>
    <dgm:cxn modelId="{82C40D33-6A32-4DEC-858B-34BAAD152E33}" type="presParOf" srcId="{1E887723-02F2-489A-B8AD-C52838716BB1}" destId="{6F421C82-03EC-4FBE-AFC7-9D20D5D8E1C4}" srcOrd="0" destOrd="0" presId="urn:microsoft.com/office/officeart/2005/8/layout/orgChart1"/>
    <dgm:cxn modelId="{8007F55C-E696-4109-A933-4A101CA862AA}" type="presParOf" srcId="{6F421C82-03EC-4FBE-AFC7-9D20D5D8E1C4}" destId="{8ACA9F6D-55D7-4756-BA1E-6FD40779715A}" srcOrd="0" destOrd="0" presId="urn:microsoft.com/office/officeart/2005/8/layout/orgChart1"/>
    <dgm:cxn modelId="{2DD10259-9FEE-4F70-8402-785121E52541}" type="presParOf" srcId="{6F421C82-03EC-4FBE-AFC7-9D20D5D8E1C4}" destId="{E25090E3-7F16-4178-A6E4-8C46C19F04B8}" srcOrd="1" destOrd="0" presId="urn:microsoft.com/office/officeart/2005/8/layout/orgChart1"/>
    <dgm:cxn modelId="{47903EE5-DB48-4B37-AD0A-497E28F64C6E}" type="presParOf" srcId="{1E887723-02F2-489A-B8AD-C52838716BB1}" destId="{519C5662-0090-483A-BC9B-FA2B56E365B6}" srcOrd="1" destOrd="0" presId="urn:microsoft.com/office/officeart/2005/8/layout/orgChart1"/>
    <dgm:cxn modelId="{0021B609-B4D3-437D-8E58-6812A2A382D7}" type="presParOf" srcId="{519C5662-0090-483A-BC9B-FA2B56E365B6}" destId="{C2ABAB2A-C3E4-4A7A-BB25-DCE5CAE716CD}" srcOrd="0" destOrd="0" presId="urn:microsoft.com/office/officeart/2005/8/layout/orgChart1"/>
    <dgm:cxn modelId="{75E73D4A-64AC-46E6-8696-C61B09551DC3}" type="presParOf" srcId="{519C5662-0090-483A-BC9B-FA2B56E365B6}" destId="{CBA4CADC-DB5E-4B09-8ABD-7B327538D0DA}" srcOrd="1" destOrd="0" presId="urn:microsoft.com/office/officeart/2005/8/layout/orgChart1"/>
    <dgm:cxn modelId="{827D2489-D511-40DB-BB47-60961C91ACA1}" type="presParOf" srcId="{CBA4CADC-DB5E-4B09-8ABD-7B327538D0DA}" destId="{D2403C5F-EDB3-433C-B730-AC74295BB5F9}" srcOrd="0" destOrd="0" presId="urn:microsoft.com/office/officeart/2005/8/layout/orgChart1"/>
    <dgm:cxn modelId="{4F127E75-E3B8-4F2E-8138-A0A424B3A40C}" type="presParOf" srcId="{D2403C5F-EDB3-433C-B730-AC74295BB5F9}" destId="{5418223B-36E1-4D83-BEC0-33949C466D48}" srcOrd="0" destOrd="0" presId="urn:microsoft.com/office/officeart/2005/8/layout/orgChart1"/>
    <dgm:cxn modelId="{26FF78C5-B03A-4A40-824A-762FCD573433}" type="presParOf" srcId="{D2403C5F-EDB3-433C-B730-AC74295BB5F9}" destId="{C41E35FD-C03C-440E-9B83-284518F40902}" srcOrd="1" destOrd="0" presId="urn:microsoft.com/office/officeart/2005/8/layout/orgChart1"/>
    <dgm:cxn modelId="{AE43A3B3-A099-419A-AAA5-6A65E3B02A1E}" type="presParOf" srcId="{CBA4CADC-DB5E-4B09-8ABD-7B327538D0DA}" destId="{D0C207DB-AB51-4989-AFCE-7E1429D96AFF}" srcOrd="1" destOrd="0" presId="urn:microsoft.com/office/officeart/2005/8/layout/orgChart1"/>
    <dgm:cxn modelId="{0A2D496B-8526-4EC9-9D9A-2403CEADBEAA}" type="presParOf" srcId="{CBA4CADC-DB5E-4B09-8ABD-7B327538D0DA}" destId="{ED33CAD8-E5EC-4BC2-94F0-4C81D8112140}" srcOrd="2" destOrd="0" presId="urn:microsoft.com/office/officeart/2005/8/layout/orgChart1"/>
    <dgm:cxn modelId="{AE755E22-783B-40E4-8DB0-CD79403549B6}" type="presParOf" srcId="{519C5662-0090-483A-BC9B-FA2B56E365B6}" destId="{94D3E208-3A47-43A4-A5A3-56B5C07E85CA}" srcOrd="2" destOrd="0" presId="urn:microsoft.com/office/officeart/2005/8/layout/orgChart1"/>
    <dgm:cxn modelId="{AE8B7650-1FFF-4E99-8831-2914EACC2705}" type="presParOf" srcId="{519C5662-0090-483A-BC9B-FA2B56E365B6}" destId="{48180FFE-A1F7-4004-864E-935A5F213BEC}" srcOrd="3" destOrd="0" presId="urn:microsoft.com/office/officeart/2005/8/layout/orgChart1"/>
    <dgm:cxn modelId="{AA9FD9BE-F52F-4861-9BD0-F86903CE67BE}" type="presParOf" srcId="{48180FFE-A1F7-4004-864E-935A5F213BEC}" destId="{58D2C1DB-BBFF-4A63-9EBE-8CD5E4322741}" srcOrd="0" destOrd="0" presId="urn:microsoft.com/office/officeart/2005/8/layout/orgChart1"/>
    <dgm:cxn modelId="{E780703D-7998-4352-A112-AACDA89F8001}" type="presParOf" srcId="{58D2C1DB-BBFF-4A63-9EBE-8CD5E4322741}" destId="{EA5CA484-B8B3-465A-B660-5227A486FC60}" srcOrd="0" destOrd="0" presId="urn:microsoft.com/office/officeart/2005/8/layout/orgChart1"/>
    <dgm:cxn modelId="{19636D8E-CB18-4286-B2E7-6E1F089630F1}" type="presParOf" srcId="{58D2C1DB-BBFF-4A63-9EBE-8CD5E4322741}" destId="{7721D3EC-076E-4704-BCE6-B6B2DE1C5D75}" srcOrd="1" destOrd="0" presId="urn:microsoft.com/office/officeart/2005/8/layout/orgChart1"/>
    <dgm:cxn modelId="{03D1D0D6-24D2-4863-BD6B-A37C9E1DCAA0}" type="presParOf" srcId="{48180FFE-A1F7-4004-864E-935A5F213BEC}" destId="{EAA816ED-3331-4C78-878F-3F09E09F9586}" srcOrd="1" destOrd="0" presId="urn:microsoft.com/office/officeart/2005/8/layout/orgChart1"/>
    <dgm:cxn modelId="{64A3E46D-B07E-4C07-BA8E-1B72A4B7BBD1}" type="presParOf" srcId="{48180FFE-A1F7-4004-864E-935A5F213BEC}" destId="{CF1F13EA-F137-498F-A921-512A6F257A72}" srcOrd="2" destOrd="0" presId="urn:microsoft.com/office/officeart/2005/8/layout/orgChart1"/>
    <dgm:cxn modelId="{29422390-7B5A-4D46-8144-85EAA8A5319A}" type="presParOf" srcId="{1E887723-02F2-489A-B8AD-C52838716BB1}" destId="{7F43B692-CBA1-486E-9383-A482C864A95D}" srcOrd="2" destOrd="0" presId="urn:microsoft.com/office/officeart/2005/8/layout/orgChart1"/>
    <dgm:cxn modelId="{58CCFEFC-951A-4C2B-AB29-272917844458}" type="presParOf" srcId="{98BDDC7C-CE5A-4518-BC55-DBA2B90994D5}" destId="{B1B1A1E3-BB02-451B-A8E7-B2D713C1F204}" srcOrd="2" destOrd="0" presId="urn:microsoft.com/office/officeart/2005/8/layout/orgChart1"/>
    <dgm:cxn modelId="{F2E704E6-C9E5-48D3-B0C3-7FEDF0714002}" type="presParOf" srcId="{98BDDC7C-CE5A-4518-BC55-DBA2B90994D5}" destId="{5570B786-3BEA-42E1-81E9-3083872C39AF}" srcOrd="3" destOrd="0" presId="urn:microsoft.com/office/officeart/2005/8/layout/orgChart1"/>
    <dgm:cxn modelId="{A1BFA4F2-3CE5-42CC-9281-A7B8FC95B749}" type="presParOf" srcId="{5570B786-3BEA-42E1-81E9-3083872C39AF}" destId="{A180E164-7FDD-4987-B8E2-F11895FEA927}" srcOrd="0" destOrd="0" presId="urn:microsoft.com/office/officeart/2005/8/layout/orgChart1"/>
    <dgm:cxn modelId="{8DA82C03-2D6A-43F2-81BB-1CD0662629DF}" type="presParOf" srcId="{A180E164-7FDD-4987-B8E2-F11895FEA927}" destId="{20865C68-B3C8-446A-9344-6505C9CCAE8A}" srcOrd="0" destOrd="0" presId="urn:microsoft.com/office/officeart/2005/8/layout/orgChart1"/>
    <dgm:cxn modelId="{D1623D98-89F4-4105-8E31-93A7A3F96D50}" type="presParOf" srcId="{A180E164-7FDD-4987-B8E2-F11895FEA927}" destId="{FA5CCFE3-0991-41AA-9108-73C91BD1F980}" srcOrd="1" destOrd="0" presId="urn:microsoft.com/office/officeart/2005/8/layout/orgChart1"/>
    <dgm:cxn modelId="{FE20D260-4043-4BCF-9AD6-5345A7E63E2D}" type="presParOf" srcId="{5570B786-3BEA-42E1-81E9-3083872C39AF}" destId="{8B317B6F-71F6-4579-A612-B4EB143BB7DE}" srcOrd="1" destOrd="0" presId="urn:microsoft.com/office/officeart/2005/8/layout/orgChart1"/>
    <dgm:cxn modelId="{CCA063F4-F8B1-4D7D-9C03-161F4502596C}" type="presParOf" srcId="{8B317B6F-71F6-4579-A612-B4EB143BB7DE}" destId="{8D62C531-16F7-4A76-896B-4794463A3AAF}" srcOrd="0" destOrd="0" presId="urn:microsoft.com/office/officeart/2005/8/layout/orgChart1"/>
    <dgm:cxn modelId="{4EA91F93-A16D-4D28-8DF8-D4A17458C338}" type="presParOf" srcId="{8B317B6F-71F6-4579-A612-B4EB143BB7DE}" destId="{0163A14E-6927-43FA-8D4F-0FE8A1DCF33B}" srcOrd="1" destOrd="0" presId="urn:microsoft.com/office/officeart/2005/8/layout/orgChart1"/>
    <dgm:cxn modelId="{DC82AEFF-6687-472D-8DE7-7BC36684C784}" type="presParOf" srcId="{0163A14E-6927-43FA-8D4F-0FE8A1DCF33B}" destId="{795CDB62-FB6D-4491-9F96-9F5BC6191263}" srcOrd="0" destOrd="0" presId="urn:microsoft.com/office/officeart/2005/8/layout/orgChart1"/>
    <dgm:cxn modelId="{ADFF8715-D296-4E47-98FF-B254409F5665}" type="presParOf" srcId="{795CDB62-FB6D-4491-9F96-9F5BC6191263}" destId="{02553FB6-6785-4E21-B4E5-6745D864DFD3}" srcOrd="0" destOrd="0" presId="urn:microsoft.com/office/officeart/2005/8/layout/orgChart1"/>
    <dgm:cxn modelId="{1337D386-64FF-485E-B8F3-CEC5CB06DFB9}" type="presParOf" srcId="{795CDB62-FB6D-4491-9F96-9F5BC6191263}" destId="{ACC2E43F-42DF-4688-B74F-DDF6249EF961}" srcOrd="1" destOrd="0" presId="urn:microsoft.com/office/officeart/2005/8/layout/orgChart1"/>
    <dgm:cxn modelId="{04324122-4509-4335-A4CE-C4F5B4C64DFE}" type="presParOf" srcId="{0163A14E-6927-43FA-8D4F-0FE8A1DCF33B}" destId="{C023EEFB-EC8A-4279-9537-0983B4F41B5E}" srcOrd="1" destOrd="0" presId="urn:microsoft.com/office/officeart/2005/8/layout/orgChart1"/>
    <dgm:cxn modelId="{48781B38-FEC4-4F8F-8C04-820572DBDE4F}" type="presParOf" srcId="{0163A14E-6927-43FA-8D4F-0FE8A1DCF33B}" destId="{4458A859-3D67-45D6-A66D-71133DB6ECA9}" srcOrd="2" destOrd="0" presId="urn:microsoft.com/office/officeart/2005/8/layout/orgChart1"/>
    <dgm:cxn modelId="{F68804B6-7A5F-41AF-9DE5-936D272201CB}" type="presParOf" srcId="{8B317B6F-71F6-4579-A612-B4EB143BB7DE}" destId="{7504C08E-263D-467B-9B32-BFC602158809}" srcOrd="2" destOrd="0" presId="urn:microsoft.com/office/officeart/2005/8/layout/orgChart1"/>
    <dgm:cxn modelId="{24384B33-F73F-4830-84AC-473E3A6FE6A1}" type="presParOf" srcId="{8B317B6F-71F6-4579-A612-B4EB143BB7DE}" destId="{F5A98A0D-C5D8-4EBC-9D45-D16BD44DA995}" srcOrd="3" destOrd="0" presId="urn:microsoft.com/office/officeart/2005/8/layout/orgChart1"/>
    <dgm:cxn modelId="{9CF87792-5B4C-4DB1-A82C-4F9F83636F54}" type="presParOf" srcId="{F5A98A0D-C5D8-4EBC-9D45-D16BD44DA995}" destId="{3166677D-2907-44BA-A317-0585FC2C8C4E}" srcOrd="0" destOrd="0" presId="urn:microsoft.com/office/officeart/2005/8/layout/orgChart1"/>
    <dgm:cxn modelId="{F6025B63-2843-4023-8399-D7D85BCE4088}" type="presParOf" srcId="{3166677D-2907-44BA-A317-0585FC2C8C4E}" destId="{2A6B533C-40F2-44F4-881A-FE3C320F98D3}" srcOrd="0" destOrd="0" presId="urn:microsoft.com/office/officeart/2005/8/layout/orgChart1"/>
    <dgm:cxn modelId="{D3B4BB67-CDF6-41F0-98C4-139814BEAA8E}" type="presParOf" srcId="{3166677D-2907-44BA-A317-0585FC2C8C4E}" destId="{E110F86B-FDB7-4BA8-BECF-9AEBCC0281A4}" srcOrd="1" destOrd="0" presId="urn:microsoft.com/office/officeart/2005/8/layout/orgChart1"/>
    <dgm:cxn modelId="{AE2F33F2-5948-47D4-B409-FDA310EAA3B6}" type="presParOf" srcId="{F5A98A0D-C5D8-4EBC-9D45-D16BD44DA995}" destId="{D2EBB2C0-7335-4BAA-AF3D-AE3FD3DAC725}" srcOrd="1" destOrd="0" presId="urn:microsoft.com/office/officeart/2005/8/layout/orgChart1"/>
    <dgm:cxn modelId="{25C4148E-4E27-4BA7-858F-A65318218FD5}" type="presParOf" srcId="{F5A98A0D-C5D8-4EBC-9D45-D16BD44DA995}" destId="{42DC1333-7CF5-414C-BB96-3DD78EAB925E}" srcOrd="2" destOrd="0" presId="urn:microsoft.com/office/officeart/2005/8/layout/orgChart1"/>
    <dgm:cxn modelId="{F4DE9659-955E-409E-B293-D1CC2BEB130B}" type="presParOf" srcId="{8B317B6F-71F6-4579-A612-B4EB143BB7DE}" destId="{EB575862-939F-4460-BAC6-7774D6C2D37D}" srcOrd="4" destOrd="0" presId="urn:microsoft.com/office/officeart/2005/8/layout/orgChart1"/>
    <dgm:cxn modelId="{FD670A44-AB66-4C1D-AF3C-E4392BE9D3AF}" type="presParOf" srcId="{8B317B6F-71F6-4579-A612-B4EB143BB7DE}" destId="{AF6AEAA3-E78E-4065-BF4A-846720762F81}" srcOrd="5" destOrd="0" presId="urn:microsoft.com/office/officeart/2005/8/layout/orgChart1"/>
    <dgm:cxn modelId="{E58CB1B1-F3FE-4F7B-BC28-32C9564885F0}" type="presParOf" srcId="{AF6AEAA3-E78E-4065-BF4A-846720762F81}" destId="{EF234701-0431-4C12-8494-D3DD68A2778E}" srcOrd="0" destOrd="0" presId="urn:microsoft.com/office/officeart/2005/8/layout/orgChart1"/>
    <dgm:cxn modelId="{7683786B-32FD-4EDC-A22D-D83A3EC2C052}" type="presParOf" srcId="{EF234701-0431-4C12-8494-D3DD68A2778E}" destId="{6BD2E2BC-CF89-4C9E-AC0D-362D195254AF}" srcOrd="0" destOrd="0" presId="urn:microsoft.com/office/officeart/2005/8/layout/orgChart1"/>
    <dgm:cxn modelId="{6835C6F4-BAE0-4424-9C44-BDC3CEAFC8BA}" type="presParOf" srcId="{EF234701-0431-4C12-8494-D3DD68A2778E}" destId="{0E55DFC4-6DE9-4BAC-9B84-DBECF2F5C656}" srcOrd="1" destOrd="0" presId="urn:microsoft.com/office/officeart/2005/8/layout/orgChart1"/>
    <dgm:cxn modelId="{E197BC9A-795B-4AF5-B940-E4FDC358BCCD}" type="presParOf" srcId="{AF6AEAA3-E78E-4065-BF4A-846720762F81}" destId="{8D7F42D2-F49E-4A16-B69E-BA6608D8693E}" srcOrd="1" destOrd="0" presId="urn:microsoft.com/office/officeart/2005/8/layout/orgChart1"/>
    <dgm:cxn modelId="{269BDBE9-89F3-4535-AFC8-D1242B6D342A}" type="presParOf" srcId="{AF6AEAA3-E78E-4065-BF4A-846720762F81}" destId="{448D308A-0862-48A3-9EA9-59152F9D3A9A}" srcOrd="2" destOrd="0" presId="urn:microsoft.com/office/officeart/2005/8/layout/orgChart1"/>
    <dgm:cxn modelId="{5CF2DB77-E878-4001-AE46-3F5F2D6FB7CF}" type="presParOf" srcId="{5570B786-3BEA-42E1-81E9-3083872C39AF}" destId="{568F9416-4C5E-4CFF-87A9-DB0F92B00718}" srcOrd="2" destOrd="0" presId="urn:microsoft.com/office/officeart/2005/8/layout/orgChart1"/>
    <dgm:cxn modelId="{A5D16471-9460-40F0-82A6-FF3D0554EDCF}" type="presParOf" srcId="{6B3F352E-9234-4710-BB87-21F87BA249EC}" destId="{F7697315-3D85-496E-8641-A477C5902C6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C7416B-7EEC-4A52-824E-EBB8E61F65E6}"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GB"/>
        </a:p>
      </dgm:t>
    </dgm:pt>
    <dgm:pt modelId="{B8C9B563-64EE-404D-8163-15139C9785DD}">
      <dgm:prSet phldrT="[Text]" custT="1"/>
      <dgm:spPr/>
      <dgm:t>
        <a:bodyPr/>
        <a:lstStyle/>
        <a:p>
          <a:r>
            <a:rPr lang="en-GB" sz="2400" dirty="0"/>
            <a:t>Variable</a:t>
          </a:r>
        </a:p>
      </dgm:t>
    </dgm:pt>
    <dgm:pt modelId="{D618615E-E5FB-4F9C-9317-A01BC52B75E4}" type="parTrans" cxnId="{8BE67707-737A-44B8-94A9-F54D84B4CFDA}">
      <dgm:prSet/>
      <dgm:spPr/>
      <dgm:t>
        <a:bodyPr/>
        <a:lstStyle/>
        <a:p>
          <a:endParaRPr lang="en-GB"/>
        </a:p>
      </dgm:t>
    </dgm:pt>
    <dgm:pt modelId="{B3691994-66EC-4DB5-BD13-673BEBB17D56}" type="sibTrans" cxnId="{8BE67707-737A-44B8-94A9-F54D84B4CFDA}">
      <dgm:prSet/>
      <dgm:spPr/>
      <dgm:t>
        <a:bodyPr/>
        <a:lstStyle/>
        <a:p>
          <a:endParaRPr lang="en-GB"/>
        </a:p>
      </dgm:t>
    </dgm:pt>
    <dgm:pt modelId="{4E9A6494-8788-41D5-BEFA-F34763732DE7}">
      <dgm:prSet phldrT="[Text]" custT="1"/>
      <dgm:spPr>
        <a:ln w="19050">
          <a:solidFill>
            <a:srgbClr val="FF0000"/>
          </a:solidFill>
        </a:ln>
      </dgm:spPr>
      <dgm:t>
        <a:bodyPr/>
        <a:lstStyle/>
        <a:p>
          <a:r>
            <a:rPr lang="en-GB" sz="2400" dirty="0">
              <a:solidFill>
                <a:schemeClr val="tx1"/>
              </a:solidFill>
            </a:rPr>
            <a:t>Quantitative</a:t>
          </a:r>
        </a:p>
      </dgm:t>
    </dgm:pt>
    <dgm:pt modelId="{A7BD997A-A34B-4B1E-9D23-E54BBFEEA74F}" type="parTrans" cxnId="{F1AD8ABC-2C87-4D9C-A4E6-03679B9866AA}">
      <dgm:prSet/>
      <dgm:spPr>
        <a:ln w="19050">
          <a:solidFill>
            <a:srgbClr val="FF0000"/>
          </a:solidFill>
        </a:ln>
      </dgm:spPr>
      <dgm:t>
        <a:bodyPr/>
        <a:lstStyle/>
        <a:p>
          <a:endParaRPr lang="en-GB"/>
        </a:p>
      </dgm:t>
    </dgm:pt>
    <dgm:pt modelId="{EFF78B74-B2F6-4DAF-A642-656B9690DECC}" type="sibTrans" cxnId="{F1AD8ABC-2C87-4D9C-A4E6-03679B9866AA}">
      <dgm:prSet/>
      <dgm:spPr/>
      <dgm:t>
        <a:bodyPr/>
        <a:lstStyle/>
        <a:p>
          <a:endParaRPr lang="en-GB"/>
        </a:p>
      </dgm:t>
    </dgm:pt>
    <dgm:pt modelId="{8156D89F-A3D6-42BA-8F87-E5D670B518AC}">
      <dgm:prSet phldrT="[Text]" custT="1"/>
      <dgm:spPr/>
      <dgm:t>
        <a:bodyPr/>
        <a:lstStyle/>
        <a:p>
          <a:r>
            <a:rPr lang="en-GB" sz="2400" dirty="0">
              <a:solidFill>
                <a:schemeClr val="tx1"/>
              </a:solidFill>
            </a:rPr>
            <a:t>Qualitative</a:t>
          </a:r>
        </a:p>
      </dgm:t>
    </dgm:pt>
    <dgm:pt modelId="{2BE35AFE-B43A-42C2-8FA6-E0998D337D27}" type="parTrans" cxnId="{D1EA996F-C0CC-4521-8D12-0537F9C19208}">
      <dgm:prSet/>
      <dgm:spPr/>
      <dgm:t>
        <a:bodyPr/>
        <a:lstStyle/>
        <a:p>
          <a:endParaRPr lang="en-GB"/>
        </a:p>
      </dgm:t>
    </dgm:pt>
    <dgm:pt modelId="{B896885E-65F8-4EB1-BF82-7E4E7B9A2951}" type="sibTrans" cxnId="{D1EA996F-C0CC-4521-8D12-0537F9C19208}">
      <dgm:prSet/>
      <dgm:spPr/>
      <dgm:t>
        <a:bodyPr/>
        <a:lstStyle/>
        <a:p>
          <a:endParaRPr lang="en-GB"/>
        </a:p>
      </dgm:t>
    </dgm:pt>
    <dgm:pt modelId="{01C63269-CAD0-48F3-8443-311D86ADA77C}">
      <dgm:prSet phldrT="[Text]" custT="1"/>
      <dgm:spPr/>
      <dgm:t>
        <a:bodyPr/>
        <a:lstStyle/>
        <a:p>
          <a:r>
            <a:rPr lang="en-GB" sz="2400"/>
            <a:t>Nominal</a:t>
          </a:r>
          <a:endParaRPr lang="en-GB" sz="2400" dirty="0"/>
        </a:p>
      </dgm:t>
    </dgm:pt>
    <dgm:pt modelId="{DEB6BA32-E1DB-493D-A413-FD4677CE7692}" type="parTrans" cxnId="{8F1B4BC1-857A-4300-BB50-191C866D5B02}">
      <dgm:prSet/>
      <dgm:spPr/>
      <dgm:t>
        <a:bodyPr/>
        <a:lstStyle/>
        <a:p>
          <a:endParaRPr lang="en-GB"/>
        </a:p>
      </dgm:t>
    </dgm:pt>
    <dgm:pt modelId="{CB02C522-B47D-45DE-9638-4D5D9E933753}" type="sibTrans" cxnId="{8F1B4BC1-857A-4300-BB50-191C866D5B02}">
      <dgm:prSet/>
      <dgm:spPr/>
      <dgm:t>
        <a:bodyPr/>
        <a:lstStyle/>
        <a:p>
          <a:endParaRPr lang="en-GB"/>
        </a:p>
      </dgm:t>
    </dgm:pt>
    <dgm:pt modelId="{BC5B9B0D-A349-43A8-A269-4CE58409871C}">
      <dgm:prSet phldrT="[Text]" custT="1"/>
      <dgm:spPr>
        <a:ln w="19050">
          <a:solidFill>
            <a:srgbClr val="FF0000"/>
          </a:solidFill>
        </a:ln>
      </dgm:spPr>
      <dgm:t>
        <a:bodyPr/>
        <a:lstStyle/>
        <a:p>
          <a:r>
            <a:rPr lang="en-GB" sz="2400" dirty="0"/>
            <a:t>Continuous</a:t>
          </a:r>
        </a:p>
      </dgm:t>
    </dgm:pt>
    <dgm:pt modelId="{8C039075-A894-46F5-AACC-BB29BCA76CA8}" type="parTrans" cxnId="{AA461CA7-75FE-4144-8997-3ADD1F98DF3D}">
      <dgm:prSet/>
      <dgm:spPr>
        <a:ln w="19050">
          <a:solidFill>
            <a:srgbClr val="FF0000"/>
          </a:solidFill>
        </a:ln>
      </dgm:spPr>
      <dgm:t>
        <a:bodyPr/>
        <a:lstStyle/>
        <a:p>
          <a:endParaRPr lang="en-GB"/>
        </a:p>
      </dgm:t>
    </dgm:pt>
    <dgm:pt modelId="{80F948B0-7CE5-4ED0-80C9-2C707CA61401}" type="sibTrans" cxnId="{AA461CA7-75FE-4144-8997-3ADD1F98DF3D}">
      <dgm:prSet/>
      <dgm:spPr/>
      <dgm:t>
        <a:bodyPr/>
        <a:lstStyle/>
        <a:p>
          <a:endParaRPr lang="en-GB"/>
        </a:p>
      </dgm:t>
    </dgm:pt>
    <dgm:pt modelId="{5590A4FD-8E6F-458C-8D71-4846CA3333AD}">
      <dgm:prSet phldrT="[Text]" custT="1"/>
      <dgm:spPr>
        <a:ln w="19050">
          <a:solidFill>
            <a:srgbClr val="FF0000"/>
          </a:solidFill>
        </a:ln>
      </dgm:spPr>
      <dgm:t>
        <a:bodyPr/>
        <a:lstStyle/>
        <a:p>
          <a:r>
            <a:rPr lang="en-GB" sz="2400" dirty="0"/>
            <a:t>Discrete</a:t>
          </a:r>
        </a:p>
      </dgm:t>
    </dgm:pt>
    <dgm:pt modelId="{6D1D5572-29DA-4E0E-BD07-1E02CE59DFF2}" type="parTrans" cxnId="{0C116C40-28A9-4974-A616-4528A4FB7975}">
      <dgm:prSet/>
      <dgm:spPr>
        <a:ln w="19050">
          <a:solidFill>
            <a:srgbClr val="FF0000"/>
          </a:solidFill>
        </a:ln>
      </dgm:spPr>
      <dgm:t>
        <a:bodyPr/>
        <a:lstStyle/>
        <a:p>
          <a:endParaRPr lang="en-GB"/>
        </a:p>
      </dgm:t>
    </dgm:pt>
    <dgm:pt modelId="{F43F1FC8-6590-4649-B6D6-C2DCEE76D688}" type="sibTrans" cxnId="{0C116C40-28A9-4974-A616-4528A4FB7975}">
      <dgm:prSet/>
      <dgm:spPr/>
      <dgm:t>
        <a:bodyPr/>
        <a:lstStyle/>
        <a:p>
          <a:endParaRPr lang="en-GB"/>
        </a:p>
      </dgm:t>
    </dgm:pt>
    <dgm:pt modelId="{D7123E1A-73CF-4712-BBEE-A58CCDBCFF1F}">
      <dgm:prSet phldrT="[Text]" custT="1"/>
      <dgm:spPr/>
      <dgm:t>
        <a:bodyPr/>
        <a:lstStyle/>
        <a:p>
          <a:r>
            <a:rPr lang="en-GB" sz="2400"/>
            <a:t>Ordinal</a:t>
          </a:r>
          <a:endParaRPr lang="en-GB" sz="2400" dirty="0"/>
        </a:p>
      </dgm:t>
    </dgm:pt>
    <dgm:pt modelId="{A6DA26B7-EE27-4229-B8D5-B157ED67CAED}" type="parTrans" cxnId="{CBEF18B4-AA55-4AFA-9D05-5EA2A94C7369}">
      <dgm:prSet/>
      <dgm:spPr/>
      <dgm:t>
        <a:bodyPr/>
        <a:lstStyle/>
        <a:p>
          <a:endParaRPr lang="en-GB"/>
        </a:p>
      </dgm:t>
    </dgm:pt>
    <dgm:pt modelId="{8BC41FC5-858E-4765-9B7B-D6FAD6292034}" type="sibTrans" cxnId="{CBEF18B4-AA55-4AFA-9D05-5EA2A94C7369}">
      <dgm:prSet/>
      <dgm:spPr/>
      <dgm:t>
        <a:bodyPr/>
        <a:lstStyle/>
        <a:p>
          <a:endParaRPr lang="en-GB"/>
        </a:p>
      </dgm:t>
    </dgm:pt>
    <dgm:pt modelId="{54AD32E5-09A0-4195-8DA2-2BBACF316011}">
      <dgm:prSet phldrT="[Text]" custT="1"/>
      <dgm:spPr/>
      <dgm:t>
        <a:bodyPr/>
        <a:lstStyle/>
        <a:p>
          <a:r>
            <a:rPr lang="en-GB" sz="2400"/>
            <a:t>Binary</a:t>
          </a:r>
          <a:endParaRPr lang="en-GB" sz="2400" dirty="0"/>
        </a:p>
      </dgm:t>
    </dgm:pt>
    <dgm:pt modelId="{107E2C0B-05A6-4CDD-A65B-DA68F12E3AE1}" type="parTrans" cxnId="{1FBF0FA8-97AE-428E-B86E-409330E04530}">
      <dgm:prSet/>
      <dgm:spPr/>
      <dgm:t>
        <a:bodyPr/>
        <a:lstStyle/>
        <a:p>
          <a:endParaRPr lang="en-GB"/>
        </a:p>
      </dgm:t>
    </dgm:pt>
    <dgm:pt modelId="{13FDAC7C-068F-4F9B-AD30-F13A9789F573}" type="sibTrans" cxnId="{1FBF0FA8-97AE-428E-B86E-409330E04530}">
      <dgm:prSet/>
      <dgm:spPr/>
      <dgm:t>
        <a:bodyPr/>
        <a:lstStyle/>
        <a:p>
          <a:endParaRPr lang="en-GB"/>
        </a:p>
      </dgm:t>
    </dgm:pt>
    <dgm:pt modelId="{58C2EFC8-2A02-4AAE-84BD-EE8427E59359}" type="pres">
      <dgm:prSet presAssocID="{67C7416B-7EEC-4A52-824E-EBB8E61F65E6}" presName="hierChild1" presStyleCnt="0">
        <dgm:presLayoutVars>
          <dgm:orgChart val="1"/>
          <dgm:chPref val="1"/>
          <dgm:dir/>
          <dgm:animOne val="branch"/>
          <dgm:animLvl val="lvl"/>
          <dgm:resizeHandles/>
        </dgm:presLayoutVars>
      </dgm:prSet>
      <dgm:spPr/>
    </dgm:pt>
    <dgm:pt modelId="{6B3F352E-9234-4710-BB87-21F87BA249EC}" type="pres">
      <dgm:prSet presAssocID="{B8C9B563-64EE-404D-8163-15139C9785DD}" presName="hierRoot1" presStyleCnt="0">
        <dgm:presLayoutVars>
          <dgm:hierBranch val="init"/>
        </dgm:presLayoutVars>
      </dgm:prSet>
      <dgm:spPr/>
    </dgm:pt>
    <dgm:pt modelId="{44B61566-9D73-43E6-8A3E-8728CD09BB1D}" type="pres">
      <dgm:prSet presAssocID="{B8C9B563-64EE-404D-8163-15139C9785DD}" presName="rootComposite1" presStyleCnt="0"/>
      <dgm:spPr/>
    </dgm:pt>
    <dgm:pt modelId="{7F9857EA-2526-4071-A163-E7FC49A9C3D7}" type="pres">
      <dgm:prSet presAssocID="{B8C9B563-64EE-404D-8163-15139C9785DD}" presName="rootText1" presStyleLbl="node0" presStyleIdx="0" presStyleCnt="1" custScaleX="105601">
        <dgm:presLayoutVars>
          <dgm:chPref val="3"/>
        </dgm:presLayoutVars>
      </dgm:prSet>
      <dgm:spPr>
        <a:prstGeom prst="roundRect">
          <a:avLst/>
        </a:prstGeom>
      </dgm:spPr>
    </dgm:pt>
    <dgm:pt modelId="{38F05839-A00E-4EF5-8C3E-7C6C659070D5}" type="pres">
      <dgm:prSet presAssocID="{B8C9B563-64EE-404D-8163-15139C9785DD}" presName="rootConnector1" presStyleLbl="node1" presStyleIdx="0" presStyleCnt="0"/>
      <dgm:spPr/>
    </dgm:pt>
    <dgm:pt modelId="{98BDDC7C-CE5A-4518-BC55-DBA2B90994D5}" type="pres">
      <dgm:prSet presAssocID="{B8C9B563-64EE-404D-8163-15139C9785DD}" presName="hierChild2" presStyleCnt="0"/>
      <dgm:spPr/>
    </dgm:pt>
    <dgm:pt modelId="{DD672F58-C8BE-4F11-A076-0891548AA6D8}" type="pres">
      <dgm:prSet presAssocID="{A7BD997A-A34B-4B1E-9D23-E54BBFEEA74F}" presName="Name37" presStyleLbl="parChTrans1D2" presStyleIdx="0" presStyleCnt="2"/>
      <dgm:spPr/>
    </dgm:pt>
    <dgm:pt modelId="{1E887723-02F2-489A-B8AD-C52838716BB1}" type="pres">
      <dgm:prSet presAssocID="{4E9A6494-8788-41D5-BEFA-F34763732DE7}" presName="hierRoot2" presStyleCnt="0">
        <dgm:presLayoutVars>
          <dgm:hierBranch/>
        </dgm:presLayoutVars>
      </dgm:prSet>
      <dgm:spPr/>
    </dgm:pt>
    <dgm:pt modelId="{6F421C82-03EC-4FBE-AFC7-9D20D5D8E1C4}" type="pres">
      <dgm:prSet presAssocID="{4E9A6494-8788-41D5-BEFA-F34763732DE7}" presName="rootComposite" presStyleCnt="0"/>
      <dgm:spPr/>
    </dgm:pt>
    <dgm:pt modelId="{8ACA9F6D-55D7-4756-BA1E-6FD40779715A}" type="pres">
      <dgm:prSet presAssocID="{4E9A6494-8788-41D5-BEFA-F34763732DE7}" presName="rootText" presStyleLbl="node2" presStyleIdx="0" presStyleCnt="2" custScaleX="116861">
        <dgm:presLayoutVars>
          <dgm:chPref val="3"/>
        </dgm:presLayoutVars>
      </dgm:prSet>
      <dgm:spPr>
        <a:prstGeom prst="roundRect">
          <a:avLst/>
        </a:prstGeom>
      </dgm:spPr>
    </dgm:pt>
    <dgm:pt modelId="{E25090E3-7F16-4178-A6E4-8C46C19F04B8}" type="pres">
      <dgm:prSet presAssocID="{4E9A6494-8788-41D5-BEFA-F34763732DE7}" presName="rootConnector" presStyleLbl="node2" presStyleIdx="0" presStyleCnt="2"/>
      <dgm:spPr/>
    </dgm:pt>
    <dgm:pt modelId="{519C5662-0090-483A-BC9B-FA2B56E365B6}" type="pres">
      <dgm:prSet presAssocID="{4E9A6494-8788-41D5-BEFA-F34763732DE7}" presName="hierChild4" presStyleCnt="0"/>
      <dgm:spPr/>
    </dgm:pt>
    <dgm:pt modelId="{C2ABAB2A-C3E4-4A7A-BB25-DCE5CAE716CD}" type="pres">
      <dgm:prSet presAssocID="{8C039075-A894-46F5-AACC-BB29BCA76CA8}" presName="Name35" presStyleLbl="parChTrans1D3" presStyleIdx="0" presStyleCnt="5"/>
      <dgm:spPr/>
    </dgm:pt>
    <dgm:pt modelId="{CBA4CADC-DB5E-4B09-8ABD-7B327538D0DA}" type="pres">
      <dgm:prSet presAssocID="{BC5B9B0D-A349-43A8-A269-4CE58409871C}" presName="hierRoot2" presStyleCnt="0">
        <dgm:presLayoutVars>
          <dgm:hierBranch val="init"/>
        </dgm:presLayoutVars>
      </dgm:prSet>
      <dgm:spPr/>
    </dgm:pt>
    <dgm:pt modelId="{D2403C5F-EDB3-433C-B730-AC74295BB5F9}" type="pres">
      <dgm:prSet presAssocID="{BC5B9B0D-A349-43A8-A269-4CE58409871C}" presName="rootComposite" presStyleCnt="0"/>
      <dgm:spPr/>
    </dgm:pt>
    <dgm:pt modelId="{5418223B-36E1-4D83-BEC0-33949C466D48}" type="pres">
      <dgm:prSet presAssocID="{BC5B9B0D-A349-43A8-A269-4CE58409871C}" presName="rootText" presStyleLbl="node3" presStyleIdx="0" presStyleCnt="5">
        <dgm:presLayoutVars>
          <dgm:chPref val="3"/>
        </dgm:presLayoutVars>
      </dgm:prSet>
      <dgm:spPr>
        <a:prstGeom prst="roundRect">
          <a:avLst/>
        </a:prstGeom>
      </dgm:spPr>
    </dgm:pt>
    <dgm:pt modelId="{C41E35FD-C03C-440E-9B83-284518F40902}" type="pres">
      <dgm:prSet presAssocID="{BC5B9B0D-A349-43A8-A269-4CE58409871C}" presName="rootConnector" presStyleLbl="node3" presStyleIdx="0" presStyleCnt="5"/>
      <dgm:spPr/>
    </dgm:pt>
    <dgm:pt modelId="{D0C207DB-AB51-4989-AFCE-7E1429D96AFF}" type="pres">
      <dgm:prSet presAssocID="{BC5B9B0D-A349-43A8-A269-4CE58409871C}" presName="hierChild4" presStyleCnt="0"/>
      <dgm:spPr/>
    </dgm:pt>
    <dgm:pt modelId="{ED33CAD8-E5EC-4BC2-94F0-4C81D8112140}" type="pres">
      <dgm:prSet presAssocID="{BC5B9B0D-A349-43A8-A269-4CE58409871C}" presName="hierChild5" presStyleCnt="0"/>
      <dgm:spPr/>
    </dgm:pt>
    <dgm:pt modelId="{94D3E208-3A47-43A4-A5A3-56B5C07E85CA}" type="pres">
      <dgm:prSet presAssocID="{6D1D5572-29DA-4E0E-BD07-1E02CE59DFF2}" presName="Name35" presStyleLbl="parChTrans1D3" presStyleIdx="1" presStyleCnt="5"/>
      <dgm:spPr/>
    </dgm:pt>
    <dgm:pt modelId="{48180FFE-A1F7-4004-864E-935A5F213BEC}" type="pres">
      <dgm:prSet presAssocID="{5590A4FD-8E6F-458C-8D71-4846CA3333AD}" presName="hierRoot2" presStyleCnt="0">
        <dgm:presLayoutVars>
          <dgm:hierBranch/>
        </dgm:presLayoutVars>
      </dgm:prSet>
      <dgm:spPr/>
    </dgm:pt>
    <dgm:pt modelId="{58D2C1DB-BBFF-4A63-9EBE-8CD5E4322741}" type="pres">
      <dgm:prSet presAssocID="{5590A4FD-8E6F-458C-8D71-4846CA3333AD}" presName="rootComposite" presStyleCnt="0"/>
      <dgm:spPr/>
    </dgm:pt>
    <dgm:pt modelId="{EA5CA484-B8B3-465A-B660-5227A486FC60}" type="pres">
      <dgm:prSet presAssocID="{5590A4FD-8E6F-458C-8D71-4846CA3333AD}" presName="rootText" presStyleLbl="node3" presStyleIdx="1" presStyleCnt="5">
        <dgm:presLayoutVars>
          <dgm:chPref val="3"/>
        </dgm:presLayoutVars>
      </dgm:prSet>
      <dgm:spPr>
        <a:prstGeom prst="roundRect">
          <a:avLst/>
        </a:prstGeom>
      </dgm:spPr>
    </dgm:pt>
    <dgm:pt modelId="{7721D3EC-076E-4704-BCE6-B6B2DE1C5D75}" type="pres">
      <dgm:prSet presAssocID="{5590A4FD-8E6F-458C-8D71-4846CA3333AD}" presName="rootConnector" presStyleLbl="node3" presStyleIdx="1" presStyleCnt="5"/>
      <dgm:spPr/>
    </dgm:pt>
    <dgm:pt modelId="{EAA816ED-3331-4C78-878F-3F09E09F9586}" type="pres">
      <dgm:prSet presAssocID="{5590A4FD-8E6F-458C-8D71-4846CA3333AD}" presName="hierChild4" presStyleCnt="0"/>
      <dgm:spPr/>
    </dgm:pt>
    <dgm:pt modelId="{CF1F13EA-F137-498F-A921-512A6F257A72}" type="pres">
      <dgm:prSet presAssocID="{5590A4FD-8E6F-458C-8D71-4846CA3333AD}" presName="hierChild5" presStyleCnt="0"/>
      <dgm:spPr/>
    </dgm:pt>
    <dgm:pt modelId="{7F43B692-CBA1-486E-9383-A482C864A95D}" type="pres">
      <dgm:prSet presAssocID="{4E9A6494-8788-41D5-BEFA-F34763732DE7}" presName="hierChild5" presStyleCnt="0"/>
      <dgm:spPr/>
    </dgm:pt>
    <dgm:pt modelId="{B1B1A1E3-BB02-451B-A8E7-B2D713C1F204}" type="pres">
      <dgm:prSet presAssocID="{2BE35AFE-B43A-42C2-8FA6-E0998D337D27}" presName="Name37" presStyleLbl="parChTrans1D2" presStyleIdx="1" presStyleCnt="2"/>
      <dgm:spPr/>
    </dgm:pt>
    <dgm:pt modelId="{5570B786-3BEA-42E1-81E9-3083872C39AF}" type="pres">
      <dgm:prSet presAssocID="{8156D89F-A3D6-42BA-8F87-E5D670B518AC}" presName="hierRoot2" presStyleCnt="0">
        <dgm:presLayoutVars>
          <dgm:hierBranch/>
        </dgm:presLayoutVars>
      </dgm:prSet>
      <dgm:spPr/>
    </dgm:pt>
    <dgm:pt modelId="{A180E164-7FDD-4987-B8E2-F11895FEA927}" type="pres">
      <dgm:prSet presAssocID="{8156D89F-A3D6-42BA-8F87-E5D670B518AC}" presName="rootComposite" presStyleCnt="0"/>
      <dgm:spPr/>
    </dgm:pt>
    <dgm:pt modelId="{20865C68-B3C8-446A-9344-6505C9CCAE8A}" type="pres">
      <dgm:prSet presAssocID="{8156D89F-A3D6-42BA-8F87-E5D670B518AC}" presName="rootText" presStyleLbl="node2" presStyleIdx="1" presStyleCnt="2" custScaleX="114988">
        <dgm:presLayoutVars>
          <dgm:chPref val="3"/>
        </dgm:presLayoutVars>
      </dgm:prSet>
      <dgm:spPr>
        <a:prstGeom prst="roundRect">
          <a:avLst/>
        </a:prstGeom>
      </dgm:spPr>
    </dgm:pt>
    <dgm:pt modelId="{FA5CCFE3-0991-41AA-9108-73C91BD1F980}" type="pres">
      <dgm:prSet presAssocID="{8156D89F-A3D6-42BA-8F87-E5D670B518AC}" presName="rootConnector" presStyleLbl="node2" presStyleIdx="1" presStyleCnt="2"/>
      <dgm:spPr/>
    </dgm:pt>
    <dgm:pt modelId="{8B317B6F-71F6-4579-A612-B4EB143BB7DE}" type="pres">
      <dgm:prSet presAssocID="{8156D89F-A3D6-42BA-8F87-E5D670B518AC}" presName="hierChild4" presStyleCnt="0"/>
      <dgm:spPr/>
    </dgm:pt>
    <dgm:pt modelId="{8D62C531-16F7-4A76-896B-4794463A3AAF}" type="pres">
      <dgm:prSet presAssocID="{DEB6BA32-E1DB-493D-A413-FD4677CE7692}" presName="Name35" presStyleLbl="parChTrans1D3" presStyleIdx="2" presStyleCnt="5"/>
      <dgm:spPr/>
    </dgm:pt>
    <dgm:pt modelId="{0163A14E-6927-43FA-8D4F-0FE8A1DCF33B}" type="pres">
      <dgm:prSet presAssocID="{01C63269-CAD0-48F3-8443-311D86ADA77C}" presName="hierRoot2" presStyleCnt="0">
        <dgm:presLayoutVars>
          <dgm:hierBranch val="r"/>
        </dgm:presLayoutVars>
      </dgm:prSet>
      <dgm:spPr/>
    </dgm:pt>
    <dgm:pt modelId="{795CDB62-FB6D-4491-9F96-9F5BC6191263}" type="pres">
      <dgm:prSet presAssocID="{01C63269-CAD0-48F3-8443-311D86ADA77C}" presName="rootComposite" presStyleCnt="0"/>
      <dgm:spPr/>
    </dgm:pt>
    <dgm:pt modelId="{02553FB6-6785-4E21-B4E5-6745D864DFD3}" type="pres">
      <dgm:prSet presAssocID="{01C63269-CAD0-48F3-8443-311D86ADA77C}" presName="rootText" presStyleLbl="node3" presStyleIdx="2" presStyleCnt="5">
        <dgm:presLayoutVars>
          <dgm:chPref val="3"/>
        </dgm:presLayoutVars>
      </dgm:prSet>
      <dgm:spPr>
        <a:prstGeom prst="roundRect">
          <a:avLst/>
        </a:prstGeom>
      </dgm:spPr>
    </dgm:pt>
    <dgm:pt modelId="{ACC2E43F-42DF-4688-B74F-DDF6249EF961}" type="pres">
      <dgm:prSet presAssocID="{01C63269-CAD0-48F3-8443-311D86ADA77C}" presName="rootConnector" presStyleLbl="node3" presStyleIdx="2" presStyleCnt="5"/>
      <dgm:spPr/>
    </dgm:pt>
    <dgm:pt modelId="{C023EEFB-EC8A-4279-9537-0983B4F41B5E}" type="pres">
      <dgm:prSet presAssocID="{01C63269-CAD0-48F3-8443-311D86ADA77C}" presName="hierChild4" presStyleCnt="0"/>
      <dgm:spPr/>
    </dgm:pt>
    <dgm:pt modelId="{4458A859-3D67-45D6-A66D-71133DB6ECA9}" type="pres">
      <dgm:prSet presAssocID="{01C63269-CAD0-48F3-8443-311D86ADA77C}" presName="hierChild5" presStyleCnt="0"/>
      <dgm:spPr/>
    </dgm:pt>
    <dgm:pt modelId="{7504C08E-263D-467B-9B32-BFC602158809}" type="pres">
      <dgm:prSet presAssocID="{A6DA26B7-EE27-4229-B8D5-B157ED67CAED}" presName="Name35" presStyleLbl="parChTrans1D3" presStyleIdx="3" presStyleCnt="5"/>
      <dgm:spPr/>
    </dgm:pt>
    <dgm:pt modelId="{F5A98A0D-C5D8-4EBC-9D45-D16BD44DA995}" type="pres">
      <dgm:prSet presAssocID="{D7123E1A-73CF-4712-BBEE-A58CCDBCFF1F}" presName="hierRoot2" presStyleCnt="0">
        <dgm:presLayoutVars>
          <dgm:hierBranch val="r"/>
        </dgm:presLayoutVars>
      </dgm:prSet>
      <dgm:spPr/>
    </dgm:pt>
    <dgm:pt modelId="{3166677D-2907-44BA-A317-0585FC2C8C4E}" type="pres">
      <dgm:prSet presAssocID="{D7123E1A-73CF-4712-BBEE-A58CCDBCFF1F}" presName="rootComposite" presStyleCnt="0"/>
      <dgm:spPr/>
    </dgm:pt>
    <dgm:pt modelId="{2A6B533C-40F2-44F4-881A-FE3C320F98D3}" type="pres">
      <dgm:prSet presAssocID="{D7123E1A-73CF-4712-BBEE-A58CCDBCFF1F}" presName="rootText" presStyleLbl="node3" presStyleIdx="3" presStyleCnt="5">
        <dgm:presLayoutVars>
          <dgm:chPref val="3"/>
        </dgm:presLayoutVars>
      </dgm:prSet>
      <dgm:spPr>
        <a:prstGeom prst="roundRect">
          <a:avLst/>
        </a:prstGeom>
      </dgm:spPr>
    </dgm:pt>
    <dgm:pt modelId="{E110F86B-FDB7-4BA8-BECF-9AEBCC0281A4}" type="pres">
      <dgm:prSet presAssocID="{D7123E1A-73CF-4712-BBEE-A58CCDBCFF1F}" presName="rootConnector" presStyleLbl="node3" presStyleIdx="3" presStyleCnt="5"/>
      <dgm:spPr/>
    </dgm:pt>
    <dgm:pt modelId="{D2EBB2C0-7335-4BAA-AF3D-AE3FD3DAC725}" type="pres">
      <dgm:prSet presAssocID="{D7123E1A-73CF-4712-BBEE-A58CCDBCFF1F}" presName="hierChild4" presStyleCnt="0"/>
      <dgm:spPr/>
    </dgm:pt>
    <dgm:pt modelId="{42DC1333-7CF5-414C-BB96-3DD78EAB925E}" type="pres">
      <dgm:prSet presAssocID="{D7123E1A-73CF-4712-BBEE-A58CCDBCFF1F}" presName="hierChild5" presStyleCnt="0"/>
      <dgm:spPr/>
    </dgm:pt>
    <dgm:pt modelId="{EB575862-939F-4460-BAC6-7774D6C2D37D}" type="pres">
      <dgm:prSet presAssocID="{107E2C0B-05A6-4CDD-A65B-DA68F12E3AE1}" presName="Name35" presStyleLbl="parChTrans1D3" presStyleIdx="4" presStyleCnt="5"/>
      <dgm:spPr/>
    </dgm:pt>
    <dgm:pt modelId="{AF6AEAA3-E78E-4065-BF4A-846720762F81}" type="pres">
      <dgm:prSet presAssocID="{54AD32E5-09A0-4195-8DA2-2BBACF316011}" presName="hierRoot2" presStyleCnt="0">
        <dgm:presLayoutVars>
          <dgm:hierBranch val="r"/>
        </dgm:presLayoutVars>
      </dgm:prSet>
      <dgm:spPr/>
    </dgm:pt>
    <dgm:pt modelId="{EF234701-0431-4C12-8494-D3DD68A2778E}" type="pres">
      <dgm:prSet presAssocID="{54AD32E5-09A0-4195-8DA2-2BBACF316011}" presName="rootComposite" presStyleCnt="0"/>
      <dgm:spPr/>
    </dgm:pt>
    <dgm:pt modelId="{6BD2E2BC-CF89-4C9E-AC0D-362D195254AF}" type="pres">
      <dgm:prSet presAssocID="{54AD32E5-09A0-4195-8DA2-2BBACF316011}" presName="rootText" presStyleLbl="node3" presStyleIdx="4" presStyleCnt="5">
        <dgm:presLayoutVars>
          <dgm:chPref val="3"/>
        </dgm:presLayoutVars>
      </dgm:prSet>
      <dgm:spPr>
        <a:prstGeom prst="roundRect">
          <a:avLst/>
        </a:prstGeom>
      </dgm:spPr>
    </dgm:pt>
    <dgm:pt modelId="{0E55DFC4-6DE9-4BAC-9B84-DBECF2F5C656}" type="pres">
      <dgm:prSet presAssocID="{54AD32E5-09A0-4195-8DA2-2BBACF316011}" presName="rootConnector" presStyleLbl="node3" presStyleIdx="4" presStyleCnt="5"/>
      <dgm:spPr/>
    </dgm:pt>
    <dgm:pt modelId="{8D7F42D2-F49E-4A16-B69E-BA6608D8693E}" type="pres">
      <dgm:prSet presAssocID="{54AD32E5-09A0-4195-8DA2-2BBACF316011}" presName="hierChild4" presStyleCnt="0"/>
      <dgm:spPr/>
    </dgm:pt>
    <dgm:pt modelId="{448D308A-0862-48A3-9EA9-59152F9D3A9A}" type="pres">
      <dgm:prSet presAssocID="{54AD32E5-09A0-4195-8DA2-2BBACF316011}" presName="hierChild5" presStyleCnt="0"/>
      <dgm:spPr/>
    </dgm:pt>
    <dgm:pt modelId="{568F9416-4C5E-4CFF-87A9-DB0F92B00718}" type="pres">
      <dgm:prSet presAssocID="{8156D89F-A3D6-42BA-8F87-E5D670B518AC}" presName="hierChild5" presStyleCnt="0"/>
      <dgm:spPr/>
    </dgm:pt>
    <dgm:pt modelId="{F7697315-3D85-496E-8641-A477C5902C6A}" type="pres">
      <dgm:prSet presAssocID="{B8C9B563-64EE-404D-8163-15139C9785DD}" presName="hierChild3" presStyleCnt="0"/>
      <dgm:spPr/>
    </dgm:pt>
  </dgm:ptLst>
  <dgm:cxnLst>
    <dgm:cxn modelId="{D7F3E905-9208-4381-B06D-5BBC03D8A629}" type="presOf" srcId="{B8C9B563-64EE-404D-8163-15139C9785DD}" destId="{7F9857EA-2526-4071-A163-E7FC49A9C3D7}" srcOrd="0" destOrd="0" presId="urn:microsoft.com/office/officeart/2005/8/layout/orgChart1"/>
    <dgm:cxn modelId="{8BE67707-737A-44B8-94A9-F54D84B4CFDA}" srcId="{67C7416B-7EEC-4A52-824E-EBB8E61F65E6}" destId="{B8C9B563-64EE-404D-8163-15139C9785DD}" srcOrd="0" destOrd="0" parTransId="{D618615E-E5FB-4F9C-9317-A01BC52B75E4}" sibTransId="{B3691994-66EC-4DB5-BD13-673BEBB17D56}"/>
    <dgm:cxn modelId="{B5664908-39C0-4219-8206-C068ACEAAF54}" type="presOf" srcId="{8156D89F-A3D6-42BA-8F87-E5D670B518AC}" destId="{FA5CCFE3-0991-41AA-9108-73C91BD1F980}" srcOrd="1" destOrd="0" presId="urn:microsoft.com/office/officeart/2005/8/layout/orgChart1"/>
    <dgm:cxn modelId="{9C80011F-728C-4671-A9AF-A4E5DB46BFD1}" type="presOf" srcId="{D7123E1A-73CF-4712-BBEE-A58CCDBCFF1F}" destId="{2A6B533C-40F2-44F4-881A-FE3C320F98D3}" srcOrd="0" destOrd="0" presId="urn:microsoft.com/office/officeart/2005/8/layout/orgChart1"/>
    <dgm:cxn modelId="{71E80234-05C9-4EAF-AEF4-0B3765906B88}" type="presOf" srcId="{A6DA26B7-EE27-4229-B8D5-B157ED67CAED}" destId="{7504C08E-263D-467B-9B32-BFC602158809}" srcOrd="0" destOrd="0" presId="urn:microsoft.com/office/officeart/2005/8/layout/orgChart1"/>
    <dgm:cxn modelId="{1BE2F735-CF6C-4465-8E49-5BFF5416CC39}" type="presOf" srcId="{107E2C0B-05A6-4CDD-A65B-DA68F12E3AE1}" destId="{EB575862-939F-4460-BAC6-7774D6C2D37D}" srcOrd="0" destOrd="0" presId="urn:microsoft.com/office/officeart/2005/8/layout/orgChart1"/>
    <dgm:cxn modelId="{0C116C40-28A9-4974-A616-4528A4FB7975}" srcId="{4E9A6494-8788-41D5-BEFA-F34763732DE7}" destId="{5590A4FD-8E6F-458C-8D71-4846CA3333AD}" srcOrd="1" destOrd="0" parTransId="{6D1D5572-29DA-4E0E-BD07-1E02CE59DFF2}" sibTransId="{F43F1FC8-6590-4649-B6D6-C2DCEE76D688}"/>
    <dgm:cxn modelId="{E8656D40-FE2C-407E-86B0-EB76AA29652F}" type="presOf" srcId="{5590A4FD-8E6F-458C-8D71-4846CA3333AD}" destId="{EA5CA484-B8B3-465A-B660-5227A486FC60}" srcOrd="0" destOrd="0" presId="urn:microsoft.com/office/officeart/2005/8/layout/orgChart1"/>
    <dgm:cxn modelId="{F80EED60-CA35-40B9-9F70-85B1090A753A}" type="presOf" srcId="{01C63269-CAD0-48F3-8443-311D86ADA77C}" destId="{02553FB6-6785-4E21-B4E5-6745D864DFD3}" srcOrd="0" destOrd="0" presId="urn:microsoft.com/office/officeart/2005/8/layout/orgChart1"/>
    <dgm:cxn modelId="{49697167-8552-458D-B55E-17EFC0318718}" type="presOf" srcId="{4E9A6494-8788-41D5-BEFA-F34763732DE7}" destId="{8ACA9F6D-55D7-4756-BA1E-6FD40779715A}" srcOrd="0" destOrd="0" presId="urn:microsoft.com/office/officeart/2005/8/layout/orgChart1"/>
    <dgm:cxn modelId="{D1EA996F-C0CC-4521-8D12-0537F9C19208}" srcId="{B8C9B563-64EE-404D-8163-15139C9785DD}" destId="{8156D89F-A3D6-42BA-8F87-E5D670B518AC}" srcOrd="1" destOrd="0" parTransId="{2BE35AFE-B43A-42C2-8FA6-E0998D337D27}" sibTransId="{B896885E-65F8-4EB1-BF82-7E4E7B9A2951}"/>
    <dgm:cxn modelId="{3FF6CB4F-A128-4CA2-B288-CC6CC58A3D27}" type="presOf" srcId="{8156D89F-A3D6-42BA-8F87-E5D670B518AC}" destId="{20865C68-B3C8-446A-9344-6505C9CCAE8A}" srcOrd="0" destOrd="0" presId="urn:microsoft.com/office/officeart/2005/8/layout/orgChart1"/>
    <dgm:cxn modelId="{F188C174-9358-48DE-BFF6-BE3330332542}" type="presOf" srcId="{01C63269-CAD0-48F3-8443-311D86ADA77C}" destId="{ACC2E43F-42DF-4688-B74F-DDF6249EF961}" srcOrd="1" destOrd="0" presId="urn:microsoft.com/office/officeart/2005/8/layout/orgChart1"/>
    <dgm:cxn modelId="{60160757-DDA6-48AE-858D-82ED87C01C52}" type="presOf" srcId="{BC5B9B0D-A349-43A8-A269-4CE58409871C}" destId="{5418223B-36E1-4D83-BEC0-33949C466D48}" srcOrd="0" destOrd="0" presId="urn:microsoft.com/office/officeart/2005/8/layout/orgChart1"/>
    <dgm:cxn modelId="{228A8384-1AAB-4C24-A2F8-7E058D49F919}" type="presOf" srcId="{6D1D5572-29DA-4E0E-BD07-1E02CE59DFF2}" destId="{94D3E208-3A47-43A4-A5A3-56B5C07E85CA}" srcOrd="0" destOrd="0" presId="urn:microsoft.com/office/officeart/2005/8/layout/orgChart1"/>
    <dgm:cxn modelId="{49FB9B88-100C-4320-803E-35A77ED03E7B}" type="presOf" srcId="{54AD32E5-09A0-4195-8DA2-2BBACF316011}" destId="{6BD2E2BC-CF89-4C9E-AC0D-362D195254AF}" srcOrd="0" destOrd="0" presId="urn:microsoft.com/office/officeart/2005/8/layout/orgChart1"/>
    <dgm:cxn modelId="{B761649A-ECB0-42CD-A85B-03FF64CFA76E}" type="presOf" srcId="{8C039075-A894-46F5-AACC-BB29BCA76CA8}" destId="{C2ABAB2A-C3E4-4A7A-BB25-DCE5CAE716CD}" srcOrd="0" destOrd="0" presId="urn:microsoft.com/office/officeart/2005/8/layout/orgChart1"/>
    <dgm:cxn modelId="{AA461CA7-75FE-4144-8997-3ADD1F98DF3D}" srcId="{4E9A6494-8788-41D5-BEFA-F34763732DE7}" destId="{BC5B9B0D-A349-43A8-A269-4CE58409871C}" srcOrd="0" destOrd="0" parTransId="{8C039075-A894-46F5-AACC-BB29BCA76CA8}" sibTransId="{80F948B0-7CE5-4ED0-80C9-2C707CA61401}"/>
    <dgm:cxn modelId="{1FBF0FA8-97AE-428E-B86E-409330E04530}" srcId="{8156D89F-A3D6-42BA-8F87-E5D670B518AC}" destId="{54AD32E5-09A0-4195-8DA2-2BBACF316011}" srcOrd="2" destOrd="0" parTransId="{107E2C0B-05A6-4CDD-A65B-DA68F12E3AE1}" sibTransId="{13FDAC7C-068F-4F9B-AD30-F13A9789F573}"/>
    <dgm:cxn modelId="{7A2AA2A9-3044-401F-A385-BAADC732B89C}" type="presOf" srcId="{4E9A6494-8788-41D5-BEFA-F34763732DE7}" destId="{E25090E3-7F16-4178-A6E4-8C46C19F04B8}" srcOrd="1" destOrd="0" presId="urn:microsoft.com/office/officeart/2005/8/layout/orgChart1"/>
    <dgm:cxn modelId="{450AE6AF-2523-47A8-A43B-CA92D5A1C973}" type="presOf" srcId="{D7123E1A-73CF-4712-BBEE-A58CCDBCFF1F}" destId="{E110F86B-FDB7-4BA8-BECF-9AEBCC0281A4}" srcOrd="1" destOrd="0" presId="urn:microsoft.com/office/officeart/2005/8/layout/orgChart1"/>
    <dgm:cxn modelId="{C7D642B0-9D5F-4C14-8345-997C2D329114}" type="presOf" srcId="{BC5B9B0D-A349-43A8-A269-4CE58409871C}" destId="{C41E35FD-C03C-440E-9B83-284518F40902}" srcOrd="1" destOrd="0" presId="urn:microsoft.com/office/officeart/2005/8/layout/orgChart1"/>
    <dgm:cxn modelId="{CBEF18B4-AA55-4AFA-9D05-5EA2A94C7369}" srcId="{8156D89F-A3D6-42BA-8F87-E5D670B518AC}" destId="{D7123E1A-73CF-4712-BBEE-A58CCDBCFF1F}" srcOrd="1" destOrd="0" parTransId="{A6DA26B7-EE27-4229-B8D5-B157ED67CAED}" sibTransId="{8BC41FC5-858E-4765-9B7B-D6FAD6292034}"/>
    <dgm:cxn modelId="{1CAE61B5-E611-4895-B287-537E8BB00A24}" type="presOf" srcId="{67C7416B-7EEC-4A52-824E-EBB8E61F65E6}" destId="{58C2EFC8-2A02-4AAE-84BD-EE8427E59359}" srcOrd="0" destOrd="0" presId="urn:microsoft.com/office/officeart/2005/8/layout/orgChart1"/>
    <dgm:cxn modelId="{F1AD8ABC-2C87-4D9C-A4E6-03679B9866AA}" srcId="{B8C9B563-64EE-404D-8163-15139C9785DD}" destId="{4E9A6494-8788-41D5-BEFA-F34763732DE7}" srcOrd="0" destOrd="0" parTransId="{A7BD997A-A34B-4B1E-9D23-E54BBFEEA74F}" sibTransId="{EFF78B74-B2F6-4DAF-A642-656B9690DECC}"/>
    <dgm:cxn modelId="{DA259FBF-F512-44C3-B9D8-77C5D8465A12}" type="presOf" srcId="{DEB6BA32-E1DB-493D-A413-FD4677CE7692}" destId="{8D62C531-16F7-4A76-896B-4794463A3AAF}" srcOrd="0" destOrd="0" presId="urn:microsoft.com/office/officeart/2005/8/layout/orgChart1"/>
    <dgm:cxn modelId="{8F1B4BC1-857A-4300-BB50-191C866D5B02}" srcId="{8156D89F-A3D6-42BA-8F87-E5D670B518AC}" destId="{01C63269-CAD0-48F3-8443-311D86ADA77C}" srcOrd="0" destOrd="0" parTransId="{DEB6BA32-E1DB-493D-A413-FD4677CE7692}" sibTransId="{CB02C522-B47D-45DE-9638-4D5D9E933753}"/>
    <dgm:cxn modelId="{57A18BC7-680D-4B81-8AD9-08861EA2150E}" type="presOf" srcId="{A7BD997A-A34B-4B1E-9D23-E54BBFEEA74F}" destId="{DD672F58-C8BE-4F11-A076-0891548AA6D8}" srcOrd="0" destOrd="0" presId="urn:microsoft.com/office/officeart/2005/8/layout/orgChart1"/>
    <dgm:cxn modelId="{08965DD9-05AD-4E10-B5A9-333A21403E76}" type="presOf" srcId="{5590A4FD-8E6F-458C-8D71-4846CA3333AD}" destId="{7721D3EC-076E-4704-BCE6-B6B2DE1C5D75}" srcOrd="1" destOrd="0" presId="urn:microsoft.com/office/officeart/2005/8/layout/orgChart1"/>
    <dgm:cxn modelId="{3D41F9E1-B068-4298-AE70-A9A356D744AD}" type="presOf" srcId="{2BE35AFE-B43A-42C2-8FA6-E0998D337D27}" destId="{B1B1A1E3-BB02-451B-A8E7-B2D713C1F204}" srcOrd="0" destOrd="0" presId="urn:microsoft.com/office/officeart/2005/8/layout/orgChart1"/>
    <dgm:cxn modelId="{88A3E8F2-9B17-406D-AE70-9611D2C29AF4}" type="presOf" srcId="{B8C9B563-64EE-404D-8163-15139C9785DD}" destId="{38F05839-A00E-4EF5-8C3E-7C6C659070D5}" srcOrd="1" destOrd="0" presId="urn:microsoft.com/office/officeart/2005/8/layout/orgChart1"/>
    <dgm:cxn modelId="{BC4E9FF6-D5D2-40EC-9D78-B3DB6F39EE45}" type="presOf" srcId="{54AD32E5-09A0-4195-8DA2-2BBACF316011}" destId="{0E55DFC4-6DE9-4BAC-9B84-DBECF2F5C656}" srcOrd="1" destOrd="0" presId="urn:microsoft.com/office/officeart/2005/8/layout/orgChart1"/>
    <dgm:cxn modelId="{945E5049-64BD-4482-A1DB-FD44F0D7208E}" type="presParOf" srcId="{58C2EFC8-2A02-4AAE-84BD-EE8427E59359}" destId="{6B3F352E-9234-4710-BB87-21F87BA249EC}" srcOrd="0" destOrd="0" presId="urn:microsoft.com/office/officeart/2005/8/layout/orgChart1"/>
    <dgm:cxn modelId="{FDE4F51D-BD8E-4AF3-9626-F1F12D63BA37}" type="presParOf" srcId="{6B3F352E-9234-4710-BB87-21F87BA249EC}" destId="{44B61566-9D73-43E6-8A3E-8728CD09BB1D}" srcOrd="0" destOrd="0" presId="urn:microsoft.com/office/officeart/2005/8/layout/orgChart1"/>
    <dgm:cxn modelId="{6D6721CE-A154-4E31-BC3B-4DF44B5CC2B1}" type="presParOf" srcId="{44B61566-9D73-43E6-8A3E-8728CD09BB1D}" destId="{7F9857EA-2526-4071-A163-E7FC49A9C3D7}" srcOrd="0" destOrd="0" presId="urn:microsoft.com/office/officeart/2005/8/layout/orgChart1"/>
    <dgm:cxn modelId="{42C9EC2F-044D-4D9D-A207-DF5A59314DAD}" type="presParOf" srcId="{44B61566-9D73-43E6-8A3E-8728CD09BB1D}" destId="{38F05839-A00E-4EF5-8C3E-7C6C659070D5}" srcOrd="1" destOrd="0" presId="urn:microsoft.com/office/officeart/2005/8/layout/orgChart1"/>
    <dgm:cxn modelId="{12000725-4D9F-4162-8AA3-2B433F703693}" type="presParOf" srcId="{6B3F352E-9234-4710-BB87-21F87BA249EC}" destId="{98BDDC7C-CE5A-4518-BC55-DBA2B90994D5}" srcOrd="1" destOrd="0" presId="urn:microsoft.com/office/officeart/2005/8/layout/orgChart1"/>
    <dgm:cxn modelId="{7598E106-42D6-4035-B2A2-08F51EF884A9}" type="presParOf" srcId="{98BDDC7C-CE5A-4518-BC55-DBA2B90994D5}" destId="{DD672F58-C8BE-4F11-A076-0891548AA6D8}" srcOrd="0" destOrd="0" presId="urn:microsoft.com/office/officeart/2005/8/layout/orgChart1"/>
    <dgm:cxn modelId="{0E4ABC50-B2F2-4531-ABF9-4E446937711F}" type="presParOf" srcId="{98BDDC7C-CE5A-4518-BC55-DBA2B90994D5}" destId="{1E887723-02F2-489A-B8AD-C52838716BB1}" srcOrd="1" destOrd="0" presId="urn:microsoft.com/office/officeart/2005/8/layout/orgChart1"/>
    <dgm:cxn modelId="{82C40D33-6A32-4DEC-858B-34BAAD152E33}" type="presParOf" srcId="{1E887723-02F2-489A-B8AD-C52838716BB1}" destId="{6F421C82-03EC-4FBE-AFC7-9D20D5D8E1C4}" srcOrd="0" destOrd="0" presId="urn:microsoft.com/office/officeart/2005/8/layout/orgChart1"/>
    <dgm:cxn modelId="{8007F55C-E696-4109-A933-4A101CA862AA}" type="presParOf" srcId="{6F421C82-03EC-4FBE-AFC7-9D20D5D8E1C4}" destId="{8ACA9F6D-55D7-4756-BA1E-6FD40779715A}" srcOrd="0" destOrd="0" presId="urn:microsoft.com/office/officeart/2005/8/layout/orgChart1"/>
    <dgm:cxn modelId="{2DD10259-9FEE-4F70-8402-785121E52541}" type="presParOf" srcId="{6F421C82-03EC-4FBE-AFC7-9D20D5D8E1C4}" destId="{E25090E3-7F16-4178-A6E4-8C46C19F04B8}" srcOrd="1" destOrd="0" presId="urn:microsoft.com/office/officeart/2005/8/layout/orgChart1"/>
    <dgm:cxn modelId="{47903EE5-DB48-4B37-AD0A-497E28F64C6E}" type="presParOf" srcId="{1E887723-02F2-489A-B8AD-C52838716BB1}" destId="{519C5662-0090-483A-BC9B-FA2B56E365B6}" srcOrd="1" destOrd="0" presId="urn:microsoft.com/office/officeart/2005/8/layout/orgChart1"/>
    <dgm:cxn modelId="{0021B609-B4D3-437D-8E58-6812A2A382D7}" type="presParOf" srcId="{519C5662-0090-483A-BC9B-FA2B56E365B6}" destId="{C2ABAB2A-C3E4-4A7A-BB25-DCE5CAE716CD}" srcOrd="0" destOrd="0" presId="urn:microsoft.com/office/officeart/2005/8/layout/orgChart1"/>
    <dgm:cxn modelId="{75E73D4A-64AC-46E6-8696-C61B09551DC3}" type="presParOf" srcId="{519C5662-0090-483A-BC9B-FA2B56E365B6}" destId="{CBA4CADC-DB5E-4B09-8ABD-7B327538D0DA}" srcOrd="1" destOrd="0" presId="urn:microsoft.com/office/officeart/2005/8/layout/orgChart1"/>
    <dgm:cxn modelId="{827D2489-D511-40DB-BB47-60961C91ACA1}" type="presParOf" srcId="{CBA4CADC-DB5E-4B09-8ABD-7B327538D0DA}" destId="{D2403C5F-EDB3-433C-B730-AC74295BB5F9}" srcOrd="0" destOrd="0" presId="urn:microsoft.com/office/officeart/2005/8/layout/orgChart1"/>
    <dgm:cxn modelId="{4F127E75-E3B8-4F2E-8138-A0A424B3A40C}" type="presParOf" srcId="{D2403C5F-EDB3-433C-B730-AC74295BB5F9}" destId="{5418223B-36E1-4D83-BEC0-33949C466D48}" srcOrd="0" destOrd="0" presId="urn:microsoft.com/office/officeart/2005/8/layout/orgChart1"/>
    <dgm:cxn modelId="{26FF78C5-B03A-4A40-824A-762FCD573433}" type="presParOf" srcId="{D2403C5F-EDB3-433C-B730-AC74295BB5F9}" destId="{C41E35FD-C03C-440E-9B83-284518F40902}" srcOrd="1" destOrd="0" presId="urn:microsoft.com/office/officeart/2005/8/layout/orgChart1"/>
    <dgm:cxn modelId="{AE43A3B3-A099-419A-AAA5-6A65E3B02A1E}" type="presParOf" srcId="{CBA4CADC-DB5E-4B09-8ABD-7B327538D0DA}" destId="{D0C207DB-AB51-4989-AFCE-7E1429D96AFF}" srcOrd="1" destOrd="0" presId="urn:microsoft.com/office/officeart/2005/8/layout/orgChart1"/>
    <dgm:cxn modelId="{0A2D496B-8526-4EC9-9D9A-2403CEADBEAA}" type="presParOf" srcId="{CBA4CADC-DB5E-4B09-8ABD-7B327538D0DA}" destId="{ED33CAD8-E5EC-4BC2-94F0-4C81D8112140}" srcOrd="2" destOrd="0" presId="urn:microsoft.com/office/officeart/2005/8/layout/orgChart1"/>
    <dgm:cxn modelId="{AE755E22-783B-40E4-8DB0-CD79403549B6}" type="presParOf" srcId="{519C5662-0090-483A-BC9B-FA2B56E365B6}" destId="{94D3E208-3A47-43A4-A5A3-56B5C07E85CA}" srcOrd="2" destOrd="0" presId="urn:microsoft.com/office/officeart/2005/8/layout/orgChart1"/>
    <dgm:cxn modelId="{AE8B7650-1FFF-4E99-8831-2914EACC2705}" type="presParOf" srcId="{519C5662-0090-483A-BC9B-FA2B56E365B6}" destId="{48180FFE-A1F7-4004-864E-935A5F213BEC}" srcOrd="3" destOrd="0" presId="urn:microsoft.com/office/officeart/2005/8/layout/orgChart1"/>
    <dgm:cxn modelId="{AA9FD9BE-F52F-4861-9BD0-F86903CE67BE}" type="presParOf" srcId="{48180FFE-A1F7-4004-864E-935A5F213BEC}" destId="{58D2C1DB-BBFF-4A63-9EBE-8CD5E4322741}" srcOrd="0" destOrd="0" presId="urn:microsoft.com/office/officeart/2005/8/layout/orgChart1"/>
    <dgm:cxn modelId="{E780703D-7998-4352-A112-AACDA89F8001}" type="presParOf" srcId="{58D2C1DB-BBFF-4A63-9EBE-8CD5E4322741}" destId="{EA5CA484-B8B3-465A-B660-5227A486FC60}" srcOrd="0" destOrd="0" presId="urn:microsoft.com/office/officeart/2005/8/layout/orgChart1"/>
    <dgm:cxn modelId="{19636D8E-CB18-4286-B2E7-6E1F089630F1}" type="presParOf" srcId="{58D2C1DB-BBFF-4A63-9EBE-8CD5E4322741}" destId="{7721D3EC-076E-4704-BCE6-B6B2DE1C5D75}" srcOrd="1" destOrd="0" presId="urn:microsoft.com/office/officeart/2005/8/layout/orgChart1"/>
    <dgm:cxn modelId="{03D1D0D6-24D2-4863-BD6B-A37C9E1DCAA0}" type="presParOf" srcId="{48180FFE-A1F7-4004-864E-935A5F213BEC}" destId="{EAA816ED-3331-4C78-878F-3F09E09F9586}" srcOrd="1" destOrd="0" presId="urn:microsoft.com/office/officeart/2005/8/layout/orgChart1"/>
    <dgm:cxn modelId="{64A3E46D-B07E-4C07-BA8E-1B72A4B7BBD1}" type="presParOf" srcId="{48180FFE-A1F7-4004-864E-935A5F213BEC}" destId="{CF1F13EA-F137-498F-A921-512A6F257A72}" srcOrd="2" destOrd="0" presId="urn:microsoft.com/office/officeart/2005/8/layout/orgChart1"/>
    <dgm:cxn modelId="{29422390-7B5A-4D46-8144-85EAA8A5319A}" type="presParOf" srcId="{1E887723-02F2-489A-B8AD-C52838716BB1}" destId="{7F43B692-CBA1-486E-9383-A482C864A95D}" srcOrd="2" destOrd="0" presId="urn:microsoft.com/office/officeart/2005/8/layout/orgChart1"/>
    <dgm:cxn modelId="{58CCFEFC-951A-4C2B-AB29-272917844458}" type="presParOf" srcId="{98BDDC7C-CE5A-4518-BC55-DBA2B90994D5}" destId="{B1B1A1E3-BB02-451B-A8E7-B2D713C1F204}" srcOrd="2" destOrd="0" presId="urn:microsoft.com/office/officeart/2005/8/layout/orgChart1"/>
    <dgm:cxn modelId="{F2E704E6-C9E5-48D3-B0C3-7FEDF0714002}" type="presParOf" srcId="{98BDDC7C-CE5A-4518-BC55-DBA2B90994D5}" destId="{5570B786-3BEA-42E1-81E9-3083872C39AF}" srcOrd="3" destOrd="0" presId="urn:microsoft.com/office/officeart/2005/8/layout/orgChart1"/>
    <dgm:cxn modelId="{A1BFA4F2-3CE5-42CC-9281-A7B8FC95B749}" type="presParOf" srcId="{5570B786-3BEA-42E1-81E9-3083872C39AF}" destId="{A180E164-7FDD-4987-B8E2-F11895FEA927}" srcOrd="0" destOrd="0" presId="urn:microsoft.com/office/officeart/2005/8/layout/orgChart1"/>
    <dgm:cxn modelId="{8DA82C03-2D6A-43F2-81BB-1CD0662629DF}" type="presParOf" srcId="{A180E164-7FDD-4987-B8E2-F11895FEA927}" destId="{20865C68-B3C8-446A-9344-6505C9CCAE8A}" srcOrd="0" destOrd="0" presId="urn:microsoft.com/office/officeart/2005/8/layout/orgChart1"/>
    <dgm:cxn modelId="{D1623D98-89F4-4105-8E31-93A7A3F96D50}" type="presParOf" srcId="{A180E164-7FDD-4987-B8E2-F11895FEA927}" destId="{FA5CCFE3-0991-41AA-9108-73C91BD1F980}" srcOrd="1" destOrd="0" presId="urn:microsoft.com/office/officeart/2005/8/layout/orgChart1"/>
    <dgm:cxn modelId="{FE20D260-4043-4BCF-9AD6-5345A7E63E2D}" type="presParOf" srcId="{5570B786-3BEA-42E1-81E9-3083872C39AF}" destId="{8B317B6F-71F6-4579-A612-B4EB143BB7DE}" srcOrd="1" destOrd="0" presId="urn:microsoft.com/office/officeart/2005/8/layout/orgChart1"/>
    <dgm:cxn modelId="{CCA063F4-F8B1-4D7D-9C03-161F4502596C}" type="presParOf" srcId="{8B317B6F-71F6-4579-A612-B4EB143BB7DE}" destId="{8D62C531-16F7-4A76-896B-4794463A3AAF}" srcOrd="0" destOrd="0" presId="urn:microsoft.com/office/officeart/2005/8/layout/orgChart1"/>
    <dgm:cxn modelId="{4EA91F93-A16D-4D28-8DF8-D4A17458C338}" type="presParOf" srcId="{8B317B6F-71F6-4579-A612-B4EB143BB7DE}" destId="{0163A14E-6927-43FA-8D4F-0FE8A1DCF33B}" srcOrd="1" destOrd="0" presId="urn:microsoft.com/office/officeart/2005/8/layout/orgChart1"/>
    <dgm:cxn modelId="{DC82AEFF-6687-472D-8DE7-7BC36684C784}" type="presParOf" srcId="{0163A14E-6927-43FA-8D4F-0FE8A1DCF33B}" destId="{795CDB62-FB6D-4491-9F96-9F5BC6191263}" srcOrd="0" destOrd="0" presId="urn:microsoft.com/office/officeart/2005/8/layout/orgChart1"/>
    <dgm:cxn modelId="{ADFF8715-D296-4E47-98FF-B254409F5665}" type="presParOf" srcId="{795CDB62-FB6D-4491-9F96-9F5BC6191263}" destId="{02553FB6-6785-4E21-B4E5-6745D864DFD3}" srcOrd="0" destOrd="0" presId="urn:microsoft.com/office/officeart/2005/8/layout/orgChart1"/>
    <dgm:cxn modelId="{1337D386-64FF-485E-B8F3-CEC5CB06DFB9}" type="presParOf" srcId="{795CDB62-FB6D-4491-9F96-9F5BC6191263}" destId="{ACC2E43F-42DF-4688-B74F-DDF6249EF961}" srcOrd="1" destOrd="0" presId="urn:microsoft.com/office/officeart/2005/8/layout/orgChart1"/>
    <dgm:cxn modelId="{04324122-4509-4335-A4CE-C4F5B4C64DFE}" type="presParOf" srcId="{0163A14E-6927-43FA-8D4F-0FE8A1DCF33B}" destId="{C023EEFB-EC8A-4279-9537-0983B4F41B5E}" srcOrd="1" destOrd="0" presId="urn:microsoft.com/office/officeart/2005/8/layout/orgChart1"/>
    <dgm:cxn modelId="{48781B38-FEC4-4F8F-8C04-820572DBDE4F}" type="presParOf" srcId="{0163A14E-6927-43FA-8D4F-0FE8A1DCF33B}" destId="{4458A859-3D67-45D6-A66D-71133DB6ECA9}" srcOrd="2" destOrd="0" presId="urn:microsoft.com/office/officeart/2005/8/layout/orgChart1"/>
    <dgm:cxn modelId="{F68804B6-7A5F-41AF-9DE5-936D272201CB}" type="presParOf" srcId="{8B317B6F-71F6-4579-A612-B4EB143BB7DE}" destId="{7504C08E-263D-467B-9B32-BFC602158809}" srcOrd="2" destOrd="0" presId="urn:microsoft.com/office/officeart/2005/8/layout/orgChart1"/>
    <dgm:cxn modelId="{24384B33-F73F-4830-84AC-473E3A6FE6A1}" type="presParOf" srcId="{8B317B6F-71F6-4579-A612-B4EB143BB7DE}" destId="{F5A98A0D-C5D8-4EBC-9D45-D16BD44DA995}" srcOrd="3" destOrd="0" presId="urn:microsoft.com/office/officeart/2005/8/layout/orgChart1"/>
    <dgm:cxn modelId="{9CF87792-5B4C-4DB1-A82C-4F9F83636F54}" type="presParOf" srcId="{F5A98A0D-C5D8-4EBC-9D45-D16BD44DA995}" destId="{3166677D-2907-44BA-A317-0585FC2C8C4E}" srcOrd="0" destOrd="0" presId="urn:microsoft.com/office/officeart/2005/8/layout/orgChart1"/>
    <dgm:cxn modelId="{F6025B63-2843-4023-8399-D7D85BCE4088}" type="presParOf" srcId="{3166677D-2907-44BA-A317-0585FC2C8C4E}" destId="{2A6B533C-40F2-44F4-881A-FE3C320F98D3}" srcOrd="0" destOrd="0" presId="urn:microsoft.com/office/officeart/2005/8/layout/orgChart1"/>
    <dgm:cxn modelId="{D3B4BB67-CDF6-41F0-98C4-139814BEAA8E}" type="presParOf" srcId="{3166677D-2907-44BA-A317-0585FC2C8C4E}" destId="{E110F86B-FDB7-4BA8-BECF-9AEBCC0281A4}" srcOrd="1" destOrd="0" presId="urn:microsoft.com/office/officeart/2005/8/layout/orgChart1"/>
    <dgm:cxn modelId="{AE2F33F2-5948-47D4-B409-FDA310EAA3B6}" type="presParOf" srcId="{F5A98A0D-C5D8-4EBC-9D45-D16BD44DA995}" destId="{D2EBB2C0-7335-4BAA-AF3D-AE3FD3DAC725}" srcOrd="1" destOrd="0" presId="urn:microsoft.com/office/officeart/2005/8/layout/orgChart1"/>
    <dgm:cxn modelId="{25C4148E-4E27-4BA7-858F-A65318218FD5}" type="presParOf" srcId="{F5A98A0D-C5D8-4EBC-9D45-D16BD44DA995}" destId="{42DC1333-7CF5-414C-BB96-3DD78EAB925E}" srcOrd="2" destOrd="0" presId="urn:microsoft.com/office/officeart/2005/8/layout/orgChart1"/>
    <dgm:cxn modelId="{F4DE9659-955E-409E-B293-D1CC2BEB130B}" type="presParOf" srcId="{8B317B6F-71F6-4579-A612-B4EB143BB7DE}" destId="{EB575862-939F-4460-BAC6-7774D6C2D37D}" srcOrd="4" destOrd="0" presId="urn:microsoft.com/office/officeart/2005/8/layout/orgChart1"/>
    <dgm:cxn modelId="{FD670A44-AB66-4C1D-AF3C-E4392BE9D3AF}" type="presParOf" srcId="{8B317B6F-71F6-4579-A612-B4EB143BB7DE}" destId="{AF6AEAA3-E78E-4065-BF4A-846720762F81}" srcOrd="5" destOrd="0" presId="urn:microsoft.com/office/officeart/2005/8/layout/orgChart1"/>
    <dgm:cxn modelId="{E58CB1B1-F3FE-4F7B-BC28-32C9564885F0}" type="presParOf" srcId="{AF6AEAA3-E78E-4065-BF4A-846720762F81}" destId="{EF234701-0431-4C12-8494-D3DD68A2778E}" srcOrd="0" destOrd="0" presId="urn:microsoft.com/office/officeart/2005/8/layout/orgChart1"/>
    <dgm:cxn modelId="{7683786B-32FD-4EDC-A22D-D83A3EC2C052}" type="presParOf" srcId="{EF234701-0431-4C12-8494-D3DD68A2778E}" destId="{6BD2E2BC-CF89-4C9E-AC0D-362D195254AF}" srcOrd="0" destOrd="0" presId="urn:microsoft.com/office/officeart/2005/8/layout/orgChart1"/>
    <dgm:cxn modelId="{6835C6F4-BAE0-4424-9C44-BDC3CEAFC8BA}" type="presParOf" srcId="{EF234701-0431-4C12-8494-D3DD68A2778E}" destId="{0E55DFC4-6DE9-4BAC-9B84-DBECF2F5C656}" srcOrd="1" destOrd="0" presId="urn:microsoft.com/office/officeart/2005/8/layout/orgChart1"/>
    <dgm:cxn modelId="{E197BC9A-795B-4AF5-B940-E4FDC358BCCD}" type="presParOf" srcId="{AF6AEAA3-E78E-4065-BF4A-846720762F81}" destId="{8D7F42D2-F49E-4A16-B69E-BA6608D8693E}" srcOrd="1" destOrd="0" presId="urn:microsoft.com/office/officeart/2005/8/layout/orgChart1"/>
    <dgm:cxn modelId="{269BDBE9-89F3-4535-AFC8-D1242B6D342A}" type="presParOf" srcId="{AF6AEAA3-E78E-4065-BF4A-846720762F81}" destId="{448D308A-0862-48A3-9EA9-59152F9D3A9A}" srcOrd="2" destOrd="0" presId="urn:microsoft.com/office/officeart/2005/8/layout/orgChart1"/>
    <dgm:cxn modelId="{5CF2DB77-E878-4001-AE46-3F5F2D6FB7CF}" type="presParOf" srcId="{5570B786-3BEA-42E1-81E9-3083872C39AF}" destId="{568F9416-4C5E-4CFF-87A9-DB0F92B00718}" srcOrd="2" destOrd="0" presId="urn:microsoft.com/office/officeart/2005/8/layout/orgChart1"/>
    <dgm:cxn modelId="{A5D16471-9460-40F0-82A6-FF3D0554EDCF}" type="presParOf" srcId="{6B3F352E-9234-4710-BB87-21F87BA249EC}" destId="{F7697315-3D85-496E-8641-A477C5902C6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a:t>Question</a:t>
          </a:r>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a:t>Data Collection/Storage</a:t>
          </a:r>
          <a:endParaRPr lang="en-US" sz="2000" b="1" dirty="0"/>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solidFill>
            <a:srgbClr val="FF0000"/>
          </a:solidFill>
        </a:ln>
      </dgm:spPr>
      <dgm:t>
        <a:bodyPr/>
        <a:lstStyle/>
        <a:p>
          <a:r>
            <a:rPr lang="en-US" sz="2000" b="1" dirty="0">
              <a:solidFill>
                <a:schemeClr val="tx1"/>
              </a:solidFill>
            </a:rPr>
            <a:t>Data Exploration</a:t>
          </a: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dgm:t>
        <a:bodyPr/>
        <a:lstStyle/>
        <a:p>
          <a:r>
            <a:rPr lang="en-US" sz="2000" b="1" dirty="0">
              <a:solidFill>
                <a:schemeClr val="tx1"/>
              </a:solidFill>
            </a:rPr>
            <a:t>Data Analysis</a:t>
          </a: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a:t>Results</a:t>
          </a:r>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a:t>Experiment</a:t>
          </a:r>
          <a:endParaRPr lang="en-US" sz="2000" b="1" dirty="0"/>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7A72643C-DD59-4BA5-B778-ED4B4592B39A}">
      <dgm:prSet phldrT="[Text]" custT="1"/>
      <dgm:spPr>
        <a:solidFill>
          <a:schemeClr val="bg2">
            <a:lumMod val="75000"/>
          </a:schemeClr>
        </a:solidFill>
        <a:ln w="38100">
          <a:noFill/>
        </a:ln>
      </dgm:spPr>
      <dgm:t>
        <a:bodyPr/>
        <a:lstStyle/>
        <a:p>
          <a:r>
            <a:rPr lang="en-US" sz="2000" b="1" dirty="0">
              <a:solidFill>
                <a:schemeClr val="tx1">
                  <a:lumMod val="65000"/>
                  <a:lumOff val="35000"/>
                </a:schemeClr>
              </a:solidFill>
            </a:rPr>
            <a:t>Sample Size</a:t>
          </a:r>
        </a:p>
      </dgm:t>
    </dgm:pt>
    <dgm:pt modelId="{D9179BD8-7C4E-4B6D-AB74-A6485252DBEB}" type="parTrans" cxnId="{A250B896-ED4E-414B-B1A6-3B91158C9EAB}">
      <dgm:prSet/>
      <dgm:spPr/>
      <dgm:t>
        <a:bodyPr/>
        <a:lstStyle/>
        <a:p>
          <a:endParaRPr lang="en-US"/>
        </a:p>
      </dgm:t>
    </dgm:pt>
    <dgm:pt modelId="{612FCFB8-DAEA-4C31-8CC4-74A91D28866E}" type="sibTrans" cxnId="{A250B896-ED4E-414B-B1A6-3B91158C9EAB}">
      <dgm:prSet/>
      <dgm:spPr/>
      <dgm:t>
        <a:bodyPr/>
        <a:lstStyle/>
        <a:p>
          <a:endParaRPr lang="en-US"/>
        </a:p>
      </dgm:t>
    </dgm:pt>
    <dgm:pt modelId="{A40DF751-8A99-41D0-9F0F-336268C7A278}">
      <dgm:prSet phldrT="[Text]" custT="1"/>
      <dgm:spPr>
        <a:solidFill>
          <a:schemeClr val="bg2">
            <a:lumMod val="75000"/>
          </a:schemeClr>
        </a:solidFill>
        <a:ln w="38100">
          <a:noFill/>
        </a:ln>
      </dgm:spPr>
      <dgm:t>
        <a:bodyPr/>
        <a:lstStyle/>
        <a:p>
          <a:r>
            <a:rPr lang="en-US" sz="2000" b="1" dirty="0">
              <a:solidFill>
                <a:schemeClr val="tx1">
                  <a:lumMod val="65000"/>
                  <a:lumOff val="35000"/>
                </a:schemeClr>
              </a:solidFill>
            </a:rPr>
            <a:t>Experimental Design</a:t>
          </a: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8" custScaleX="166453" custScaleY="79344" custRadScaleRad="105467" custRadScaleInc="26713">
        <dgm:presLayoutVars>
          <dgm:bulletEnabled val="1"/>
        </dgm:presLayoutVars>
      </dgm:prSet>
      <dgm:spPr/>
    </dgm:pt>
    <dgm:pt modelId="{6798BDC0-764C-46D2-BDBC-7D93F128D142}" type="pres">
      <dgm:prSet presAssocID="{7A72643C-DD59-4BA5-B778-ED4B4592B39A}" presName="nodeFollowingNodes" presStyleLbl="node1" presStyleIdx="2" presStyleCnt="8" custScaleX="99180" custScaleY="79344">
        <dgm:presLayoutVars>
          <dgm:bulletEnabled val="1"/>
        </dgm:presLayoutVars>
      </dgm:prSet>
      <dgm:spPr/>
    </dgm:pt>
    <dgm:pt modelId="{9E7F821B-FB82-4BF9-95B8-7EDE6B0A5EFC}" type="pres">
      <dgm:prSet presAssocID="{DDA9AD34-AB94-4D97-B475-D357CE2645CD}" presName="nodeFollowingNodes" presStyleLbl="node1" presStyleIdx="3" presStyleCnt="8" custScaleX="99180" custScaleY="79344" custRadScaleRad="97545" custRadScaleInc="-31303">
        <dgm:presLayoutVars>
          <dgm:bulletEnabled val="1"/>
        </dgm:presLayoutVars>
      </dgm:prSet>
      <dgm:spPr/>
    </dgm:pt>
    <dgm:pt modelId="{7358AC7A-E5E5-4D88-92C8-E9E1CB0C77DC}" type="pres">
      <dgm:prSet presAssocID="{150881F3-9517-48C8-B643-C0243C21309C}" presName="nodeFollowingNodes" presStyleLbl="node1" presStyleIdx="4" presStyleCnt="8" custScaleX="163786" custScaleY="79344">
        <dgm:presLayoutVars>
          <dgm:bulletEnabled val="1"/>
        </dgm:presLayoutVars>
      </dgm:prSet>
      <dgm:spPr/>
    </dgm:pt>
    <dgm:pt modelId="{969DB06A-236A-4DAF-956A-3AC571125ABE}" type="pres">
      <dgm:prSet presAssocID="{621C8C8D-6682-48B5-9F56-79791AE6CFC3}" presName="nodeFollowingNodes" presStyleLbl="node1" presStyleIdx="5" presStyleCnt="8" custScaleX="166868" custScaleY="96628"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6" presStyleCnt="8" custScaleX="99180" custScaleY="79344"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7" presStyleCnt="8"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65D81216-FC44-4A8A-8074-FA9A0306AA5B}" srcId="{B53D4063-6802-41A6-BB77-007CEFC09B1E}" destId="{150881F3-9517-48C8-B643-C0243C21309C}" srcOrd="4" destOrd="0" parTransId="{553B56D0-15B1-44BC-85EE-560FBA261554}" sibTransId="{888FD2F9-F2A2-4571-B572-ED4E0B2DA1B8}"/>
    <dgm:cxn modelId="{F6B00E22-1243-4D2A-9699-5C3AC1C938F6}" srcId="{B53D4063-6802-41A6-BB77-007CEFC09B1E}" destId="{9499B112-1CEF-4351-8911-84A737D735FA}" srcOrd="0" destOrd="0" parTransId="{4ACE07A0-D374-40D5-95E5-4B499D5DD4AD}" sibTransId="{D5A34D77-A032-4FEC-8703-3C7E0954DE53}"/>
    <dgm:cxn modelId="{ED41C82A-B26E-41D1-B48C-381FC817713E}" type="presOf" srcId="{150881F3-9517-48C8-B643-C0243C21309C}" destId="{7358AC7A-E5E5-4D88-92C8-E9E1CB0C77DC}"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5"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6"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049C6F-CAFE-4115-86F6-73C2127C9037}" type="doc">
      <dgm:prSet loTypeId="urn:microsoft.com/office/officeart/2005/8/layout/process4" loCatId="process" qsTypeId="urn:microsoft.com/office/officeart/2005/8/quickstyle/simple4" qsCatId="simple" csTypeId="urn:microsoft.com/office/officeart/2005/8/colors/accent0_3" csCatId="mainScheme" phldr="1"/>
      <dgm:spPr/>
      <dgm:t>
        <a:bodyPr/>
        <a:lstStyle/>
        <a:p>
          <a:endParaRPr lang="en-GB"/>
        </a:p>
      </dgm:t>
    </dgm:pt>
    <dgm:pt modelId="{0D1D3AB6-0074-40E0-B4E5-37D432A1D8FD}">
      <dgm:prSet phldrT="[Text]" custT="1"/>
      <dgm:spPr/>
      <dgm:t>
        <a:bodyPr/>
        <a:lstStyle/>
        <a:p>
          <a:r>
            <a:rPr lang="en-GB" sz="2400" dirty="0"/>
            <a:t>Difference</a:t>
          </a:r>
        </a:p>
      </dgm:t>
    </dgm:pt>
    <dgm:pt modelId="{555F1C8F-2991-44D7-8A88-59D765D54CC3}" type="parTrans" cxnId="{5708DEE2-814E-4331-998D-11DB2122331D}">
      <dgm:prSet/>
      <dgm:spPr/>
      <dgm:t>
        <a:bodyPr/>
        <a:lstStyle/>
        <a:p>
          <a:endParaRPr lang="en-GB" sz="2400"/>
        </a:p>
      </dgm:t>
    </dgm:pt>
    <dgm:pt modelId="{6B89F123-420B-49DE-A932-04029E6393A8}" type="sibTrans" cxnId="{5708DEE2-814E-4331-998D-11DB2122331D}">
      <dgm:prSet/>
      <dgm:spPr/>
      <dgm:t>
        <a:bodyPr/>
        <a:lstStyle/>
        <a:p>
          <a:endParaRPr lang="en-GB" sz="2400"/>
        </a:p>
      </dgm:t>
    </dgm:pt>
    <dgm:pt modelId="{F44BB733-2128-4120-AD35-AC5A9604BD78}">
      <dgm:prSet phldrT="[Text]" custT="1"/>
      <dgm:spPr>
        <a:solidFill>
          <a:schemeClr val="accent3">
            <a:lumMod val="20000"/>
            <a:lumOff val="80000"/>
            <a:alpha val="90000"/>
          </a:schemeClr>
        </a:solidFill>
      </dgm:spPr>
      <dgm:t>
        <a:bodyPr/>
        <a:lstStyle/>
        <a:p>
          <a:r>
            <a:rPr lang="en-GB" sz="2400" dirty="0"/>
            <a:t>Is it meaningful?</a:t>
          </a:r>
        </a:p>
      </dgm:t>
    </dgm:pt>
    <dgm:pt modelId="{F1841C04-D87D-4BDD-87AF-4FD995BDC70F}" type="parTrans" cxnId="{01DC4A10-D4E7-4974-B89F-F24350856CDB}">
      <dgm:prSet/>
      <dgm:spPr/>
      <dgm:t>
        <a:bodyPr/>
        <a:lstStyle/>
        <a:p>
          <a:endParaRPr lang="en-GB" sz="2400"/>
        </a:p>
      </dgm:t>
    </dgm:pt>
    <dgm:pt modelId="{EF37E1D3-7951-45A0-8B30-00B3CAF6B3AD}" type="sibTrans" cxnId="{01DC4A10-D4E7-4974-B89F-F24350856CDB}">
      <dgm:prSet/>
      <dgm:spPr/>
      <dgm:t>
        <a:bodyPr/>
        <a:lstStyle/>
        <a:p>
          <a:endParaRPr lang="en-GB" sz="2400"/>
        </a:p>
      </dgm:t>
    </dgm:pt>
    <dgm:pt modelId="{748BE70B-524A-403A-B0A6-BD301E84687A}">
      <dgm:prSet phldrT="[Text]" custT="1"/>
      <dgm:spPr>
        <a:solidFill>
          <a:schemeClr val="accent3">
            <a:lumMod val="40000"/>
            <a:lumOff val="60000"/>
            <a:alpha val="90000"/>
          </a:schemeClr>
        </a:solidFill>
      </dgm:spPr>
      <dgm:t>
        <a:bodyPr/>
        <a:lstStyle/>
        <a:p>
          <a:r>
            <a:rPr lang="en-GB" sz="2400" dirty="0"/>
            <a:t>Is it real?</a:t>
          </a:r>
        </a:p>
      </dgm:t>
    </dgm:pt>
    <dgm:pt modelId="{2034FFD2-B889-4340-982F-DDCF4C3CAD36}" type="parTrans" cxnId="{F4696567-13FA-4793-9835-7FF8CE556DA2}">
      <dgm:prSet/>
      <dgm:spPr/>
      <dgm:t>
        <a:bodyPr/>
        <a:lstStyle/>
        <a:p>
          <a:endParaRPr lang="en-GB" sz="2400"/>
        </a:p>
      </dgm:t>
    </dgm:pt>
    <dgm:pt modelId="{1E1524F4-B839-4072-B07B-8B72926EFE8D}" type="sibTrans" cxnId="{F4696567-13FA-4793-9835-7FF8CE556DA2}">
      <dgm:prSet/>
      <dgm:spPr/>
      <dgm:t>
        <a:bodyPr/>
        <a:lstStyle/>
        <a:p>
          <a:endParaRPr lang="en-GB" sz="2400"/>
        </a:p>
      </dgm:t>
    </dgm:pt>
    <dgm:pt modelId="{28D83379-311F-44BF-A6CF-C7368AF92E05}">
      <dgm:prSet phldrT="[Text]" custT="1"/>
      <dgm:spPr/>
      <dgm:t>
        <a:bodyPr/>
        <a:lstStyle/>
        <a:p>
          <a:r>
            <a:rPr lang="en-GB" sz="2400" dirty="0"/>
            <a:t>Statistical test</a:t>
          </a:r>
        </a:p>
      </dgm:t>
    </dgm:pt>
    <dgm:pt modelId="{164B6E36-7A1F-420C-B1DD-4716C34C1E1E}" type="parTrans" cxnId="{5AC1A57E-5015-417A-99FE-3C8ADA69DB84}">
      <dgm:prSet/>
      <dgm:spPr/>
      <dgm:t>
        <a:bodyPr/>
        <a:lstStyle/>
        <a:p>
          <a:endParaRPr lang="en-GB" sz="2400"/>
        </a:p>
      </dgm:t>
    </dgm:pt>
    <dgm:pt modelId="{D8023200-0279-415A-BD24-A4D5BBA6354E}" type="sibTrans" cxnId="{5AC1A57E-5015-417A-99FE-3C8ADA69DB84}">
      <dgm:prSet/>
      <dgm:spPr/>
      <dgm:t>
        <a:bodyPr/>
        <a:lstStyle/>
        <a:p>
          <a:endParaRPr lang="en-GB" sz="2400"/>
        </a:p>
      </dgm:t>
    </dgm:pt>
    <dgm:pt modelId="{A0E44E37-2D62-4F2C-81C0-A7C21B16592C}">
      <dgm:prSet phldrT="[Text]" custT="1"/>
      <dgm:spPr>
        <a:solidFill>
          <a:schemeClr val="accent3">
            <a:lumMod val="20000"/>
            <a:lumOff val="80000"/>
            <a:alpha val="90000"/>
          </a:schemeClr>
        </a:solidFill>
      </dgm:spPr>
      <dgm:t>
        <a:bodyPr/>
        <a:lstStyle/>
        <a:p>
          <a:r>
            <a:rPr lang="en-GB" sz="2400" dirty="0"/>
            <a:t>Difference</a:t>
          </a:r>
        </a:p>
      </dgm:t>
    </dgm:pt>
    <dgm:pt modelId="{C03536D8-C53D-41F0-AA15-03400AA9D372}" type="parTrans" cxnId="{85ABAA90-16E7-447C-8B06-032593D06267}">
      <dgm:prSet/>
      <dgm:spPr/>
      <dgm:t>
        <a:bodyPr/>
        <a:lstStyle/>
        <a:p>
          <a:endParaRPr lang="en-GB" sz="2400"/>
        </a:p>
      </dgm:t>
    </dgm:pt>
    <dgm:pt modelId="{5B46C276-4CD9-46FA-9290-73070EF907A3}" type="sibTrans" cxnId="{85ABAA90-16E7-447C-8B06-032593D06267}">
      <dgm:prSet/>
      <dgm:spPr/>
      <dgm:t>
        <a:bodyPr/>
        <a:lstStyle/>
        <a:p>
          <a:endParaRPr lang="en-GB" sz="2400"/>
        </a:p>
      </dgm:t>
    </dgm:pt>
    <dgm:pt modelId="{1A200651-387F-4CD2-9767-24D04AAC4F84}">
      <dgm:prSet phldrT="[Text]" custT="1"/>
      <dgm:spPr>
        <a:solidFill>
          <a:schemeClr val="accent3">
            <a:lumMod val="40000"/>
            <a:lumOff val="60000"/>
            <a:alpha val="90000"/>
          </a:schemeClr>
        </a:solidFill>
      </dgm:spPr>
      <dgm:t>
        <a:bodyPr/>
        <a:lstStyle/>
        <a:p>
          <a:r>
            <a:rPr lang="en-GB" sz="2400" dirty="0"/>
            <a:t>Variation</a:t>
          </a:r>
        </a:p>
      </dgm:t>
    </dgm:pt>
    <dgm:pt modelId="{50BAF87B-8F12-4EC7-8CDE-908DA4DFD064}" type="parTrans" cxnId="{4D2063B1-38EF-42DC-B471-033AFAFA39BE}">
      <dgm:prSet/>
      <dgm:spPr/>
      <dgm:t>
        <a:bodyPr/>
        <a:lstStyle/>
        <a:p>
          <a:endParaRPr lang="en-GB" sz="2400"/>
        </a:p>
      </dgm:t>
    </dgm:pt>
    <dgm:pt modelId="{7C58BAE6-FB66-4F56-ABCB-3F416C89465C}" type="sibTrans" cxnId="{4D2063B1-38EF-42DC-B471-033AFAFA39BE}">
      <dgm:prSet/>
      <dgm:spPr/>
      <dgm:t>
        <a:bodyPr/>
        <a:lstStyle/>
        <a:p>
          <a:endParaRPr lang="en-GB" sz="2400"/>
        </a:p>
      </dgm:t>
    </dgm:pt>
    <dgm:pt modelId="{B9AB2A2C-2C5E-4551-81EC-754F40367A9E}">
      <dgm:prSet phldrT="[Text]" custT="1"/>
      <dgm:spPr/>
      <dgm:t>
        <a:bodyPr/>
        <a:lstStyle/>
        <a:p>
          <a:r>
            <a:rPr lang="en-GB" sz="2400" dirty="0"/>
            <a:t>Result</a:t>
          </a:r>
        </a:p>
      </dgm:t>
    </dgm:pt>
    <dgm:pt modelId="{4709EBFB-3B89-46A9-AA99-70ECD0EA23A9}" type="parTrans" cxnId="{EE6F7439-4FAE-4006-BE06-1421CE70946A}">
      <dgm:prSet/>
      <dgm:spPr/>
      <dgm:t>
        <a:bodyPr/>
        <a:lstStyle/>
        <a:p>
          <a:endParaRPr lang="en-GB" sz="2400"/>
        </a:p>
      </dgm:t>
    </dgm:pt>
    <dgm:pt modelId="{2888F981-D06A-4ABC-AD2A-A5EC2191CB40}" type="sibTrans" cxnId="{EE6F7439-4FAE-4006-BE06-1421CE70946A}">
      <dgm:prSet/>
      <dgm:spPr/>
      <dgm:t>
        <a:bodyPr/>
        <a:lstStyle/>
        <a:p>
          <a:endParaRPr lang="en-GB" sz="2400"/>
        </a:p>
      </dgm:t>
    </dgm:pt>
    <dgm:pt modelId="{64C1FC8B-AF4F-4C1D-83E9-BB31C7837908}">
      <dgm:prSet phldrT="[Text]" custT="1"/>
      <dgm:spPr>
        <a:solidFill>
          <a:schemeClr val="accent3">
            <a:lumMod val="40000"/>
            <a:lumOff val="60000"/>
            <a:alpha val="90000"/>
          </a:schemeClr>
        </a:solidFill>
      </dgm:spPr>
      <dgm:t>
        <a:bodyPr/>
        <a:lstStyle/>
        <a:p>
          <a:r>
            <a:rPr lang="en-GB" sz="2400" dirty="0"/>
            <a:t>Is difference big enough?</a:t>
          </a:r>
        </a:p>
      </dgm:t>
    </dgm:pt>
    <dgm:pt modelId="{B251E07D-90B5-4073-8F4C-3B9F15162192}" type="parTrans" cxnId="{ADA370F7-5EC7-40E3-8E8D-F01F7D3BAD77}">
      <dgm:prSet/>
      <dgm:spPr/>
      <dgm:t>
        <a:bodyPr/>
        <a:lstStyle/>
        <a:p>
          <a:endParaRPr lang="en-GB" sz="2400"/>
        </a:p>
      </dgm:t>
    </dgm:pt>
    <dgm:pt modelId="{42B05836-C90B-4281-BDA5-9FB1023B340E}" type="sibTrans" cxnId="{ADA370F7-5EC7-40E3-8E8D-F01F7D3BAD77}">
      <dgm:prSet/>
      <dgm:spPr/>
      <dgm:t>
        <a:bodyPr/>
        <a:lstStyle/>
        <a:p>
          <a:endParaRPr lang="en-GB" sz="2400"/>
        </a:p>
      </dgm:t>
    </dgm:pt>
    <dgm:pt modelId="{BB9B6D60-2479-488A-8853-A8F51280BF4A}">
      <dgm:prSet phldrT="[Text]" custT="1"/>
      <dgm:spPr>
        <a:solidFill>
          <a:schemeClr val="accent3">
            <a:lumMod val="20000"/>
            <a:lumOff val="80000"/>
            <a:alpha val="90000"/>
          </a:schemeClr>
        </a:solidFill>
      </dgm:spPr>
      <dgm:t>
        <a:bodyPr/>
        <a:lstStyle/>
        <a:p>
          <a:r>
            <a:rPr lang="en-GB" sz="2400" dirty="0"/>
            <a:t>Sample size</a:t>
          </a:r>
        </a:p>
      </dgm:t>
    </dgm:pt>
    <dgm:pt modelId="{B7C78974-3061-4FF1-80CF-E769E7B869F4}" type="parTrans" cxnId="{4E2D8AD7-2CBC-47BE-98B5-93EBEA6B2A3E}">
      <dgm:prSet/>
      <dgm:spPr/>
      <dgm:t>
        <a:bodyPr/>
        <a:lstStyle/>
        <a:p>
          <a:endParaRPr lang="en-GB" sz="2400"/>
        </a:p>
      </dgm:t>
    </dgm:pt>
    <dgm:pt modelId="{18A68598-D80B-427F-838D-A6EE15900DAA}" type="sibTrans" cxnId="{4E2D8AD7-2CBC-47BE-98B5-93EBEA6B2A3E}">
      <dgm:prSet/>
      <dgm:spPr/>
      <dgm:t>
        <a:bodyPr/>
        <a:lstStyle/>
        <a:p>
          <a:endParaRPr lang="en-GB" sz="2400"/>
        </a:p>
      </dgm:t>
    </dgm:pt>
    <dgm:pt modelId="{EF988F99-44CA-48EF-8CEE-0329EA6110F3}">
      <dgm:prSet phldrT="[Text]" custT="1"/>
      <dgm:spPr>
        <a:solidFill>
          <a:schemeClr val="accent3">
            <a:lumMod val="20000"/>
            <a:lumOff val="80000"/>
            <a:alpha val="90000"/>
          </a:schemeClr>
        </a:solidFill>
      </dgm:spPr>
      <dgm:t>
        <a:bodyPr/>
        <a:lstStyle/>
        <a:p>
          <a:r>
            <a:rPr lang="en-GB" sz="2400" dirty="0"/>
            <a:t>Statistic (t, F, …)</a:t>
          </a:r>
        </a:p>
      </dgm:t>
    </dgm:pt>
    <dgm:pt modelId="{1884F08F-8B30-45F8-A5AB-A2B3AC2C65D7}" type="parTrans" cxnId="{8199FA56-CFDE-415A-8E16-C75C20F177F6}">
      <dgm:prSet/>
      <dgm:spPr/>
      <dgm:t>
        <a:bodyPr/>
        <a:lstStyle/>
        <a:p>
          <a:endParaRPr lang="en-GB"/>
        </a:p>
      </dgm:t>
    </dgm:pt>
    <dgm:pt modelId="{DCCB78EF-6588-457F-A76B-0445523E9FD1}" type="sibTrans" cxnId="{8199FA56-CFDE-415A-8E16-C75C20F177F6}">
      <dgm:prSet/>
      <dgm:spPr/>
      <dgm:t>
        <a:bodyPr/>
        <a:lstStyle/>
        <a:p>
          <a:endParaRPr lang="en-GB"/>
        </a:p>
      </dgm:t>
    </dgm:pt>
    <dgm:pt modelId="{7183A1A5-5102-422E-85F2-FE683484F453}" type="pres">
      <dgm:prSet presAssocID="{00049C6F-CAFE-4115-86F6-73C2127C9037}" presName="Name0" presStyleCnt="0">
        <dgm:presLayoutVars>
          <dgm:dir/>
          <dgm:animLvl val="lvl"/>
          <dgm:resizeHandles val="exact"/>
        </dgm:presLayoutVars>
      </dgm:prSet>
      <dgm:spPr/>
    </dgm:pt>
    <dgm:pt modelId="{FFF71D2A-1A9A-4E0B-A865-1A17A078852C}" type="pres">
      <dgm:prSet presAssocID="{B9AB2A2C-2C5E-4551-81EC-754F40367A9E}" presName="boxAndChildren" presStyleCnt="0"/>
      <dgm:spPr/>
    </dgm:pt>
    <dgm:pt modelId="{5F0EA0E2-CF2A-4F50-AAAF-D3DA9A58097C}" type="pres">
      <dgm:prSet presAssocID="{B9AB2A2C-2C5E-4551-81EC-754F40367A9E}" presName="parentTextBox" presStyleLbl="node1" presStyleIdx="0" presStyleCnt="3"/>
      <dgm:spPr/>
    </dgm:pt>
    <dgm:pt modelId="{48B5FB19-D930-4B1A-8467-ACB11E1EF6F5}" type="pres">
      <dgm:prSet presAssocID="{B9AB2A2C-2C5E-4551-81EC-754F40367A9E}" presName="entireBox" presStyleLbl="node1" presStyleIdx="0" presStyleCnt="3"/>
      <dgm:spPr/>
    </dgm:pt>
    <dgm:pt modelId="{44D00A47-2851-49FC-A012-A6E2B28B4A86}" type="pres">
      <dgm:prSet presAssocID="{B9AB2A2C-2C5E-4551-81EC-754F40367A9E}" presName="descendantBox" presStyleCnt="0"/>
      <dgm:spPr/>
    </dgm:pt>
    <dgm:pt modelId="{68C65D69-6478-4306-B9BB-8B468EB1A72A}" type="pres">
      <dgm:prSet presAssocID="{EF988F99-44CA-48EF-8CEE-0329EA6110F3}" presName="childTextBox" presStyleLbl="fgAccFollowNode1" presStyleIdx="0" presStyleCnt="7">
        <dgm:presLayoutVars>
          <dgm:bulletEnabled val="1"/>
        </dgm:presLayoutVars>
      </dgm:prSet>
      <dgm:spPr/>
    </dgm:pt>
    <dgm:pt modelId="{253A4BD2-4B73-434A-96CF-A1ECE2008490}" type="pres">
      <dgm:prSet presAssocID="{64C1FC8B-AF4F-4C1D-83E9-BB31C7837908}" presName="childTextBox" presStyleLbl="fgAccFollowNode1" presStyleIdx="1" presStyleCnt="7">
        <dgm:presLayoutVars>
          <dgm:bulletEnabled val="1"/>
        </dgm:presLayoutVars>
      </dgm:prSet>
      <dgm:spPr/>
    </dgm:pt>
    <dgm:pt modelId="{C550121E-7A37-4BA3-8A20-45BFFAA6A1A7}" type="pres">
      <dgm:prSet presAssocID="{D8023200-0279-415A-BD24-A4D5BBA6354E}" presName="sp" presStyleCnt="0"/>
      <dgm:spPr/>
    </dgm:pt>
    <dgm:pt modelId="{51DCA754-86EA-4D1C-8AE7-11B6379A702A}" type="pres">
      <dgm:prSet presAssocID="{28D83379-311F-44BF-A6CF-C7368AF92E05}" presName="arrowAndChildren" presStyleCnt="0"/>
      <dgm:spPr/>
    </dgm:pt>
    <dgm:pt modelId="{EB6773BB-ED75-4FF3-ABB8-A078ECC74D42}" type="pres">
      <dgm:prSet presAssocID="{28D83379-311F-44BF-A6CF-C7368AF92E05}" presName="parentTextArrow" presStyleLbl="node1" presStyleIdx="0" presStyleCnt="3"/>
      <dgm:spPr/>
    </dgm:pt>
    <dgm:pt modelId="{BFE7DF5E-A6C0-4BBC-B849-E72CDE2A214D}" type="pres">
      <dgm:prSet presAssocID="{28D83379-311F-44BF-A6CF-C7368AF92E05}" presName="arrow" presStyleLbl="node1" presStyleIdx="1" presStyleCnt="3"/>
      <dgm:spPr/>
    </dgm:pt>
    <dgm:pt modelId="{05AA3AB5-3948-4033-9320-BA671C90D341}" type="pres">
      <dgm:prSet presAssocID="{28D83379-311F-44BF-A6CF-C7368AF92E05}" presName="descendantArrow" presStyleCnt="0"/>
      <dgm:spPr/>
    </dgm:pt>
    <dgm:pt modelId="{0847B54B-5C9B-4B05-843B-AE9066ED5E05}" type="pres">
      <dgm:prSet presAssocID="{A0E44E37-2D62-4F2C-81C0-A7C21B16592C}" presName="childTextArrow" presStyleLbl="fgAccFollowNode1" presStyleIdx="2" presStyleCnt="7">
        <dgm:presLayoutVars>
          <dgm:bulletEnabled val="1"/>
        </dgm:presLayoutVars>
      </dgm:prSet>
      <dgm:spPr/>
    </dgm:pt>
    <dgm:pt modelId="{E69FF1AB-922A-4512-BE1D-AC454F9F8927}" type="pres">
      <dgm:prSet presAssocID="{1A200651-387F-4CD2-9767-24D04AAC4F84}" presName="childTextArrow" presStyleLbl="fgAccFollowNode1" presStyleIdx="3" presStyleCnt="7">
        <dgm:presLayoutVars>
          <dgm:bulletEnabled val="1"/>
        </dgm:presLayoutVars>
      </dgm:prSet>
      <dgm:spPr/>
    </dgm:pt>
    <dgm:pt modelId="{EF2F75AC-FFE0-4E89-B2B8-A5B8C1A44D69}" type="pres">
      <dgm:prSet presAssocID="{BB9B6D60-2479-488A-8853-A8F51280BF4A}" presName="childTextArrow" presStyleLbl="fgAccFollowNode1" presStyleIdx="4" presStyleCnt="7">
        <dgm:presLayoutVars>
          <dgm:bulletEnabled val="1"/>
        </dgm:presLayoutVars>
      </dgm:prSet>
      <dgm:spPr/>
    </dgm:pt>
    <dgm:pt modelId="{68EA77E3-7408-46B2-9511-9EB226C5082C}" type="pres">
      <dgm:prSet presAssocID="{6B89F123-420B-49DE-A932-04029E6393A8}" presName="sp" presStyleCnt="0"/>
      <dgm:spPr/>
    </dgm:pt>
    <dgm:pt modelId="{57B45624-E0F6-4AC7-84B9-FC6BB1694E60}" type="pres">
      <dgm:prSet presAssocID="{0D1D3AB6-0074-40E0-B4E5-37D432A1D8FD}" presName="arrowAndChildren" presStyleCnt="0"/>
      <dgm:spPr/>
    </dgm:pt>
    <dgm:pt modelId="{79491E63-18FD-440C-B300-72D1F1533CA3}" type="pres">
      <dgm:prSet presAssocID="{0D1D3AB6-0074-40E0-B4E5-37D432A1D8FD}" presName="parentTextArrow" presStyleLbl="node1" presStyleIdx="1" presStyleCnt="3"/>
      <dgm:spPr/>
    </dgm:pt>
    <dgm:pt modelId="{B1F3C42B-2EA4-429A-972A-7B29543D2D86}" type="pres">
      <dgm:prSet presAssocID="{0D1D3AB6-0074-40E0-B4E5-37D432A1D8FD}" presName="arrow" presStyleLbl="node1" presStyleIdx="2" presStyleCnt="3" custLinFactNeighborX="20108" custLinFactNeighborY="454"/>
      <dgm:spPr/>
    </dgm:pt>
    <dgm:pt modelId="{7A41615B-E11B-42B0-9237-AE76E91686F0}" type="pres">
      <dgm:prSet presAssocID="{0D1D3AB6-0074-40E0-B4E5-37D432A1D8FD}" presName="descendantArrow" presStyleCnt="0"/>
      <dgm:spPr/>
    </dgm:pt>
    <dgm:pt modelId="{D8A007F5-C957-4996-A5B4-8F06BCD42FC6}" type="pres">
      <dgm:prSet presAssocID="{F44BB733-2128-4120-AD35-AC5A9604BD78}" presName="childTextArrow" presStyleLbl="fgAccFollowNode1" presStyleIdx="5" presStyleCnt="7">
        <dgm:presLayoutVars>
          <dgm:bulletEnabled val="1"/>
        </dgm:presLayoutVars>
      </dgm:prSet>
      <dgm:spPr/>
    </dgm:pt>
    <dgm:pt modelId="{06F29872-4F0A-4A22-BB0C-0004B83A8BB2}" type="pres">
      <dgm:prSet presAssocID="{748BE70B-524A-403A-B0A6-BD301E84687A}" presName="childTextArrow" presStyleLbl="fgAccFollowNode1" presStyleIdx="6" presStyleCnt="7">
        <dgm:presLayoutVars>
          <dgm:bulletEnabled val="1"/>
        </dgm:presLayoutVars>
      </dgm:prSet>
      <dgm:spPr/>
    </dgm:pt>
  </dgm:ptLst>
  <dgm:cxnLst>
    <dgm:cxn modelId="{09EFAD05-988E-4F77-A2B7-9263E2386651}" type="presOf" srcId="{B9AB2A2C-2C5E-4551-81EC-754F40367A9E}" destId="{48B5FB19-D930-4B1A-8467-ACB11E1EF6F5}" srcOrd="1" destOrd="0" presId="urn:microsoft.com/office/officeart/2005/8/layout/process4"/>
    <dgm:cxn modelId="{8A32FE0C-4CED-40D1-9376-65B4B6E4DFFC}" type="presOf" srcId="{00049C6F-CAFE-4115-86F6-73C2127C9037}" destId="{7183A1A5-5102-422E-85F2-FE683484F453}" srcOrd="0" destOrd="0" presId="urn:microsoft.com/office/officeart/2005/8/layout/process4"/>
    <dgm:cxn modelId="{01DC4A10-D4E7-4974-B89F-F24350856CDB}" srcId="{0D1D3AB6-0074-40E0-B4E5-37D432A1D8FD}" destId="{F44BB733-2128-4120-AD35-AC5A9604BD78}" srcOrd="0" destOrd="0" parTransId="{F1841C04-D87D-4BDD-87AF-4FD995BDC70F}" sibTransId="{EF37E1D3-7951-45A0-8B30-00B3CAF6B3AD}"/>
    <dgm:cxn modelId="{08D72B1B-CFAB-470A-A3E2-F71D30E33643}" type="presOf" srcId="{F44BB733-2128-4120-AD35-AC5A9604BD78}" destId="{D8A007F5-C957-4996-A5B4-8F06BCD42FC6}" srcOrd="0" destOrd="0" presId="urn:microsoft.com/office/officeart/2005/8/layout/process4"/>
    <dgm:cxn modelId="{7A05A935-8009-4FB7-8EC9-925A063CE24A}" type="presOf" srcId="{1A200651-387F-4CD2-9767-24D04AAC4F84}" destId="{E69FF1AB-922A-4512-BE1D-AC454F9F8927}" srcOrd="0" destOrd="0" presId="urn:microsoft.com/office/officeart/2005/8/layout/process4"/>
    <dgm:cxn modelId="{EE6F7439-4FAE-4006-BE06-1421CE70946A}" srcId="{00049C6F-CAFE-4115-86F6-73C2127C9037}" destId="{B9AB2A2C-2C5E-4551-81EC-754F40367A9E}" srcOrd="2" destOrd="0" parTransId="{4709EBFB-3B89-46A9-AA99-70ECD0EA23A9}" sibTransId="{2888F981-D06A-4ABC-AD2A-A5EC2191CB40}"/>
    <dgm:cxn modelId="{C4A38F5E-A538-4DB5-8D07-50914E41A35B}" type="presOf" srcId="{0D1D3AB6-0074-40E0-B4E5-37D432A1D8FD}" destId="{79491E63-18FD-440C-B300-72D1F1533CA3}" srcOrd="0" destOrd="0" presId="urn:microsoft.com/office/officeart/2005/8/layout/process4"/>
    <dgm:cxn modelId="{F4696567-13FA-4793-9835-7FF8CE556DA2}" srcId="{0D1D3AB6-0074-40E0-B4E5-37D432A1D8FD}" destId="{748BE70B-524A-403A-B0A6-BD301E84687A}" srcOrd="1" destOrd="0" parTransId="{2034FFD2-B889-4340-982F-DDCF4C3CAD36}" sibTransId="{1E1524F4-B839-4072-B07B-8B72926EFE8D}"/>
    <dgm:cxn modelId="{20865747-F835-45FF-AC79-A4F0616642D1}" type="presOf" srcId="{748BE70B-524A-403A-B0A6-BD301E84687A}" destId="{06F29872-4F0A-4A22-BB0C-0004B83A8BB2}" srcOrd="0" destOrd="0" presId="urn:microsoft.com/office/officeart/2005/8/layout/process4"/>
    <dgm:cxn modelId="{8199FA56-CFDE-415A-8E16-C75C20F177F6}" srcId="{B9AB2A2C-2C5E-4551-81EC-754F40367A9E}" destId="{EF988F99-44CA-48EF-8CEE-0329EA6110F3}" srcOrd="0" destOrd="0" parTransId="{1884F08F-8B30-45F8-A5AB-A2B3AC2C65D7}" sibTransId="{DCCB78EF-6588-457F-A76B-0445523E9FD1}"/>
    <dgm:cxn modelId="{5AC1A57E-5015-417A-99FE-3C8ADA69DB84}" srcId="{00049C6F-CAFE-4115-86F6-73C2127C9037}" destId="{28D83379-311F-44BF-A6CF-C7368AF92E05}" srcOrd="1" destOrd="0" parTransId="{164B6E36-7A1F-420C-B1DD-4716C34C1E1E}" sibTransId="{D8023200-0279-415A-BD24-A4D5BBA6354E}"/>
    <dgm:cxn modelId="{3A3EA683-76E4-4CA0-A8BB-1488348E15D2}" type="presOf" srcId="{B9AB2A2C-2C5E-4551-81EC-754F40367A9E}" destId="{5F0EA0E2-CF2A-4F50-AAAF-D3DA9A58097C}" srcOrd="0" destOrd="0" presId="urn:microsoft.com/office/officeart/2005/8/layout/process4"/>
    <dgm:cxn modelId="{9D58F283-A045-45A3-9873-7C39270E5802}" type="presOf" srcId="{64C1FC8B-AF4F-4C1D-83E9-BB31C7837908}" destId="{253A4BD2-4B73-434A-96CF-A1ECE2008490}" srcOrd="0" destOrd="0" presId="urn:microsoft.com/office/officeart/2005/8/layout/process4"/>
    <dgm:cxn modelId="{85ABAA90-16E7-447C-8B06-032593D06267}" srcId="{28D83379-311F-44BF-A6CF-C7368AF92E05}" destId="{A0E44E37-2D62-4F2C-81C0-A7C21B16592C}" srcOrd="0" destOrd="0" parTransId="{C03536D8-C53D-41F0-AA15-03400AA9D372}" sibTransId="{5B46C276-4CD9-46FA-9290-73070EF907A3}"/>
    <dgm:cxn modelId="{4D2063B1-38EF-42DC-B471-033AFAFA39BE}" srcId="{28D83379-311F-44BF-A6CF-C7368AF92E05}" destId="{1A200651-387F-4CD2-9767-24D04AAC4F84}" srcOrd="1" destOrd="0" parTransId="{50BAF87B-8F12-4EC7-8CDE-908DA4DFD064}" sibTransId="{7C58BAE6-FB66-4F56-ABCB-3F416C89465C}"/>
    <dgm:cxn modelId="{7675ECB1-3D5A-4F36-BB4A-84D920BBDF9A}" type="presOf" srcId="{BB9B6D60-2479-488A-8853-A8F51280BF4A}" destId="{EF2F75AC-FFE0-4E89-B2B8-A5B8C1A44D69}" srcOrd="0" destOrd="0" presId="urn:microsoft.com/office/officeart/2005/8/layout/process4"/>
    <dgm:cxn modelId="{A59070B5-3520-4007-84A6-7A61DB62EA98}" type="presOf" srcId="{EF988F99-44CA-48EF-8CEE-0329EA6110F3}" destId="{68C65D69-6478-4306-B9BB-8B468EB1A72A}" srcOrd="0" destOrd="0" presId="urn:microsoft.com/office/officeart/2005/8/layout/process4"/>
    <dgm:cxn modelId="{9A27C8BD-BDDF-4DE5-A476-26C62F1B38E8}" type="presOf" srcId="{0D1D3AB6-0074-40E0-B4E5-37D432A1D8FD}" destId="{B1F3C42B-2EA4-429A-972A-7B29543D2D86}" srcOrd="1" destOrd="0" presId="urn:microsoft.com/office/officeart/2005/8/layout/process4"/>
    <dgm:cxn modelId="{4E2D8AD7-2CBC-47BE-98B5-93EBEA6B2A3E}" srcId="{28D83379-311F-44BF-A6CF-C7368AF92E05}" destId="{BB9B6D60-2479-488A-8853-A8F51280BF4A}" srcOrd="2" destOrd="0" parTransId="{B7C78974-3061-4FF1-80CF-E769E7B869F4}" sibTransId="{18A68598-D80B-427F-838D-A6EE15900DAA}"/>
    <dgm:cxn modelId="{5708DEE2-814E-4331-998D-11DB2122331D}" srcId="{00049C6F-CAFE-4115-86F6-73C2127C9037}" destId="{0D1D3AB6-0074-40E0-B4E5-37D432A1D8FD}" srcOrd="0" destOrd="0" parTransId="{555F1C8F-2991-44D7-8A88-59D765D54CC3}" sibTransId="{6B89F123-420B-49DE-A932-04029E6393A8}"/>
    <dgm:cxn modelId="{264FDDEC-0A3B-4723-8CF8-C5BAF66770A3}" type="presOf" srcId="{28D83379-311F-44BF-A6CF-C7368AF92E05}" destId="{BFE7DF5E-A6C0-4BBC-B849-E72CDE2A214D}" srcOrd="1" destOrd="0" presId="urn:microsoft.com/office/officeart/2005/8/layout/process4"/>
    <dgm:cxn modelId="{63FF14ED-43B9-4208-B026-C7E805565547}" type="presOf" srcId="{A0E44E37-2D62-4F2C-81C0-A7C21B16592C}" destId="{0847B54B-5C9B-4B05-843B-AE9066ED5E05}" srcOrd="0" destOrd="0" presId="urn:microsoft.com/office/officeart/2005/8/layout/process4"/>
    <dgm:cxn modelId="{D20DACF3-A995-4A78-A0A8-2BE2CA0FC014}" type="presOf" srcId="{28D83379-311F-44BF-A6CF-C7368AF92E05}" destId="{EB6773BB-ED75-4FF3-ABB8-A078ECC74D42}" srcOrd="0" destOrd="0" presId="urn:microsoft.com/office/officeart/2005/8/layout/process4"/>
    <dgm:cxn modelId="{ADA370F7-5EC7-40E3-8E8D-F01F7D3BAD77}" srcId="{B9AB2A2C-2C5E-4551-81EC-754F40367A9E}" destId="{64C1FC8B-AF4F-4C1D-83E9-BB31C7837908}" srcOrd="1" destOrd="0" parTransId="{B251E07D-90B5-4073-8F4C-3B9F15162192}" sibTransId="{42B05836-C90B-4281-BDA5-9FB1023B340E}"/>
    <dgm:cxn modelId="{BC510110-CAA9-4B3A-8E31-C080936C704B}" type="presParOf" srcId="{7183A1A5-5102-422E-85F2-FE683484F453}" destId="{FFF71D2A-1A9A-4E0B-A865-1A17A078852C}" srcOrd="0" destOrd="0" presId="urn:microsoft.com/office/officeart/2005/8/layout/process4"/>
    <dgm:cxn modelId="{AC0FCE23-A86D-48D7-8BE0-8CE4228CFB2A}" type="presParOf" srcId="{FFF71D2A-1A9A-4E0B-A865-1A17A078852C}" destId="{5F0EA0E2-CF2A-4F50-AAAF-D3DA9A58097C}" srcOrd="0" destOrd="0" presId="urn:microsoft.com/office/officeart/2005/8/layout/process4"/>
    <dgm:cxn modelId="{7371DF1F-A8D2-4BE6-991A-E3745DA7E5FE}" type="presParOf" srcId="{FFF71D2A-1A9A-4E0B-A865-1A17A078852C}" destId="{48B5FB19-D930-4B1A-8467-ACB11E1EF6F5}" srcOrd="1" destOrd="0" presId="urn:microsoft.com/office/officeart/2005/8/layout/process4"/>
    <dgm:cxn modelId="{47821760-AD8E-4C5A-8A95-412221FB3B3B}" type="presParOf" srcId="{FFF71D2A-1A9A-4E0B-A865-1A17A078852C}" destId="{44D00A47-2851-49FC-A012-A6E2B28B4A86}" srcOrd="2" destOrd="0" presId="urn:microsoft.com/office/officeart/2005/8/layout/process4"/>
    <dgm:cxn modelId="{3F3399F8-1063-4C58-B9FF-E605E92C2CCE}" type="presParOf" srcId="{44D00A47-2851-49FC-A012-A6E2B28B4A86}" destId="{68C65D69-6478-4306-B9BB-8B468EB1A72A}" srcOrd="0" destOrd="0" presId="urn:microsoft.com/office/officeart/2005/8/layout/process4"/>
    <dgm:cxn modelId="{FC0F4804-FDFE-4C5A-8AAE-76073FC8B2FC}" type="presParOf" srcId="{44D00A47-2851-49FC-A012-A6E2B28B4A86}" destId="{253A4BD2-4B73-434A-96CF-A1ECE2008490}" srcOrd="1" destOrd="0" presId="urn:microsoft.com/office/officeart/2005/8/layout/process4"/>
    <dgm:cxn modelId="{1A9F5A4C-89FA-4CA6-ACC7-6AF665B76177}" type="presParOf" srcId="{7183A1A5-5102-422E-85F2-FE683484F453}" destId="{C550121E-7A37-4BA3-8A20-45BFFAA6A1A7}" srcOrd="1" destOrd="0" presId="urn:microsoft.com/office/officeart/2005/8/layout/process4"/>
    <dgm:cxn modelId="{36573228-94B5-47C9-91D6-206DD1523C5F}" type="presParOf" srcId="{7183A1A5-5102-422E-85F2-FE683484F453}" destId="{51DCA754-86EA-4D1C-8AE7-11B6379A702A}" srcOrd="2" destOrd="0" presId="urn:microsoft.com/office/officeart/2005/8/layout/process4"/>
    <dgm:cxn modelId="{17C46935-623B-456A-8210-E26265773A56}" type="presParOf" srcId="{51DCA754-86EA-4D1C-8AE7-11B6379A702A}" destId="{EB6773BB-ED75-4FF3-ABB8-A078ECC74D42}" srcOrd="0" destOrd="0" presId="urn:microsoft.com/office/officeart/2005/8/layout/process4"/>
    <dgm:cxn modelId="{FC7C4DFB-0873-4240-8D1F-D0BAC1B24D9F}" type="presParOf" srcId="{51DCA754-86EA-4D1C-8AE7-11B6379A702A}" destId="{BFE7DF5E-A6C0-4BBC-B849-E72CDE2A214D}" srcOrd="1" destOrd="0" presId="urn:microsoft.com/office/officeart/2005/8/layout/process4"/>
    <dgm:cxn modelId="{5000B476-C3A2-4819-8270-E1243B1603BB}" type="presParOf" srcId="{51DCA754-86EA-4D1C-8AE7-11B6379A702A}" destId="{05AA3AB5-3948-4033-9320-BA671C90D341}" srcOrd="2" destOrd="0" presId="urn:microsoft.com/office/officeart/2005/8/layout/process4"/>
    <dgm:cxn modelId="{5EC7DC7C-563D-49B7-8822-82CE7C7A807E}" type="presParOf" srcId="{05AA3AB5-3948-4033-9320-BA671C90D341}" destId="{0847B54B-5C9B-4B05-843B-AE9066ED5E05}" srcOrd="0" destOrd="0" presId="urn:microsoft.com/office/officeart/2005/8/layout/process4"/>
    <dgm:cxn modelId="{F33AEFBD-B7D3-4A8E-BDCB-E0BF23534B7F}" type="presParOf" srcId="{05AA3AB5-3948-4033-9320-BA671C90D341}" destId="{E69FF1AB-922A-4512-BE1D-AC454F9F8927}" srcOrd="1" destOrd="0" presId="urn:microsoft.com/office/officeart/2005/8/layout/process4"/>
    <dgm:cxn modelId="{17A8E0FB-4E5B-4698-BD14-E6015B9F3417}" type="presParOf" srcId="{05AA3AB5-3948-4033-9320-BA671C90D341}" destId="{EF2F75AC-FFE0-4E89-B2B8-A5B8C1A44D69}" srcOrd="2" destOrd="0" presId="urn:microsoft.com/office/officeart/2005/8/layout/process4"/>
    <dgm:cxn modelId="{113C5BB7-8663-4A15-89D7-0271CE456B35}" type="presParOf" srcId="{7183A1A5-5102-422E-85F2-FE683484F453}" destId="{68EA77E3-7408-46B2-9511-9EB226C5082C}" srcOrd="3" destOrd="0" presId="urn:microsoft.com/office/officeart/2005/8/layout/process4"/>
    <dgm:cxn modelId="{FAA741F7-2776-4723-BA2E-E65D572886CF}" type="presParOf" srcId="{7183A1A5-5102-422E-85F2-FE683484F453}" destId="{57B45624-E0F6-4AC7-84B9-FC6BB1694E60}" srcOrd="4" destOrd="0" presId="urn:microsoft.com/office/officeart/2005/8/layout/process4"/>
    <dgm:cxn modelId="{55A2C5A9-F349-4161-9646-A142172CC87B}" type="presParOf" srcId="{57B45624-E0F6-4AC7-84B9-FC6BB1694E60}" destId="{79491E63-18FD-440C-B300-72D1F1533CA3}" srcOrd="0" destOrd="0" presId="urn:microsoft.com/office/officeart/2005/8/layout/process4"/>
    <dgm:cxn modelId="{54E9CC93-F171-47C2-A987-FC69AAE04946}" type="presParOf" srcId="{57B45624-E0F6-4AC7-84B9-FC6BB1694E60}" destId="{B1F3C42B-2EA4-429A-972A-7B29543D2D86}" srcOrd="1" destOrd="0" presId="urn:microsoft.com/office/officeart/2005/8/layout/process4"/>
    <dgm:cxn modelId="{D1C8DF26-F3BF-48B1-92F1-C96258CE18D0}" type="presParOf" srcId="{57B45624-E0F6-4AC7-84B9-FC6BB1694E60}" destId="{7A41615B-E11B-42B0-9237-AE76E91686F0}" srcOrd="2" destOrd="0" presId="urn:microsoft.com/office/officeart/2005/8/layout/process4"/>
    <dgm:cxn modelId="{5CB76783-F072-41C4-86F8-3A0AD936808B}" type="presParOf" srcId="{7A41615B-E11B-42B0-9237-AE76E91686F0}" destId="{D8A007F5-C957-4996-A5B4-8F06BCD42FC6}" srcOrd="0" destOrd="0" presId="urn:microsoft.com/office/officeart/2005/8/layout/process4"/>
    <dgm:cxn modelId="{F83019B7-18F9-4684-ABC4-F65D6127FE8A}" type="presParOf" srcId="{7A41615B-E11B-42B0-9237-AE76E91686F0}" destId="{06F29872-4F0A-4A22-BB0C-0004B83A8BB2}"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ADADDE-E864-4C2D-BDF1-6FFD725283F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DC340B70-25AD-4656-BF5F-D63AE24489F0}">
      <dgm:prSet phldrT="[Text]" custT="1"/>
      <dgm:spPr>
        <a:solidFill>
          <a:schemeClr val="tx2">
            <a:lumMod val="20000"/>
            <a:lumOff val="80000"/>
          </a:schemeClr>
        </a:solidFill>
      </dgm:spPr>
      <dgm:t>
        <a:bodyPr/>
        <a:lstStyle/>
        <a:p>
          <a:r>
            <a:rPr lang="en-GB" sz="3600" dirty="0">
              <a:solidFill>
                <a:schemeClr val="tx1"/>
              </a:solidFill>
            </a:rPr>
            <a:t>Start</a:t>
          </a:r>
        </a:p>
      </dgm:t>
    </dgm:pt>
    <dgm:pt modelId="{1D8D62FE-FDF5-4CF1-969C-9884EC5A45BF}" type="parTrans" cxnId="{1BD095B2-A187-42B1-9D83-A04032BB2780}">
      <dgm:prSet/>
      <dgm:spPr/>
      <dgm:t>
        <a:bodyPr/>
        <a:lstStyle/>
        <a:p>
          <a:endParaRPr lang="en-GB" sz="3600"/>
        </a:p>
      </dgm:t>
    </dgm:pt>
    <dgm:pt modelId="{4F5D90A7-FA92-4809-A963-57953941928B}" type="sibTrans" cxnId="{1BD095B2-A187-42B1-9D83-A04032BB2780}">
      <dgm:prSet/>
      <dgm:spPr/>
      <dgm:t>
        <a:bodyPr/>
        <a:lstStyle/>
        <a:p>
          <a:endParaRPr lang="en-GB" sz="3600"/>
        </a:p>
      </dgm:t>
    </dgm:pt>
    <dgm:pt modelId="{3DA01A1A-CB32-405A-A2ED-6287E9A3A09B}">
      <dgm:prSet phldrT="[Text]" custT="1"/>
      <dgm:spPr>
        <a:solidFill>
          <a:schemeClr val="accent1">
            <a:lumMod val="40000"/>
            <a:lumOff val="60000"/>
          </a:schemeClr>
        </a:solidFill>
      </dgm:spPr>
      <dgm:t>
        <a:bodyPr/>
        <a:lstStyle/>
        <a:p>
          <a:r>
            <a:rPr lang="en-GB" sz="1400" dirty="0">
              <a:solidFill>
                <a:schemeClr val="tx1"/>
              </a:solidFill>
            </a:rPr>
            <a:t>Differences?</a:t>
          </a:r>
        </a:p>
      </dgm:t>
    </dgm:pt>
    <dgm:pt modelId="{F690AB85-F2E9-4324-A740-1454E936056A}" type="parTrans" cxnId="{F7604ABE-5213-471A-9918-D0483DA898C5}">
      <dgm:prSet custT="1"/>
      <dgm:spPr/>
      <dgm:t>
        <a:bodyPr/>
        <a:lstStyle/>
        <a:p>
          <a:endParaRPr lang="en-GB" sz="1000"/>
        </a:p>
      </dgm:t>
    </dgm:pt>
    <dgm:pt modelId="{EAD65EFF-7DFB-4707-9E6B-E8E97974276F}" type="sibTrans" cxnId="{F7604ABE-5213-471A-9918-D0483DA898C5}">
      <dgm:prSet/>
      <dgm:spPr/>
      <dgm:t>
        <a:bodyPr/>
        <a:lstStyle/>
        <a:p>
          <a:endParaRPr lang="en-GB" sz="3600"/>
        </a:p>
      </dgm:t>
    </dgm:pt>
    <dgm:pt modelId="{A7C582F7-E41B-4894-9E8B-4A24E5B4D21A}">
      <dgm:prSet phldrT="[Text]" custT="1"/>
      <dgm:spPr>
        <a:solidFill>
          <a:schemeClr val="accent1">
            <a:lumMod val="40000"/>
            <a:lumOff val="60000"/>
          </a:schemeClr>
        </a:solidFill>
      </dgm:spPr>
      <dgm:t>
        <a:bodyPr/>
        <a:lstStyle/>
        <a:p>
          <a:r>
            <a:rPr lang="en-GB" sz="1400" dirty="0">
              <a:solidFill>
                <a:schemeClr val="tx1"/>
              </a:solidFill>
            </a:rPr>
            <a:t>Correlation?</a:t>
          </a:r>
        </a:p>
      </dgm:t>
    </dgm:pt>
    <dgm:pt modelId="{F24BF76A-B83D-4E92-8DCC-C9CFB21557FB}" type="parTrans" cxnId="{9F74737E-8618-47D0-9786-3FFF108B5BB1}">
      <dgm:prSet custT="1"/>
      <dgm:spPr/>
      <dgm:t>
        <a:bodyPr/>
        <a:lstStyle/>
        <a:p>
          <a:endParaRPr lang="en-GB" sz="1000"/>
        </a:p>
      </dgm:t>
    </dgm:pt>
    <dgm:pt modelId="{61F039B3-B6D7-4386-AAF2-C350AAA65626}" type="sibTrans" cxnId="{9F74737E-8618-47D0-9786-3FFF108B5BB1}">
      <dgm:prSet/>
      <dgm:spPr/>
      <dgm:t>
        <a:bodyPr/>
        <a:lstStyle/>
        <a:p>
          <a:endParaRPr lang="en-GB" sz="3600"/>
        </a:p>
      </dgm:t>
    </dgm:pt>
    <dgm:pt modelId="{05A8B33D-2CE6-4304-93FA-16C28F1D3524}">
      <dgm:prSet phldrT="[Text]" custT="1"/>
      <dgm:spPr>
        <a:solidFill>
          <a:schemeClr val="accent1">
            <a:lumMod val="40000"/>
            <a:lumOff val="60000"/>
          </a:schemeClr>
        </a:solidFill>
      </dgm:spPr>
      <dgm:t>
        <a:bodyPr/>
        <a:lstStyle/>
        <a:p>
          <a:r>
            <a:rPr lang="en-GB" sz="1400" dirty="0">
              <a:solidFill>
                <a:schemeClr val="tx1"/>
              </a:solidFill>
            </a:rPr>
            <a:t>Categories?</a:t>
          </a:r>
        </a:p>
      </dgm:t>
    </dgm:pt>
    <dgm:pt modelId="{96726FD6-9370-484C-BD61-87C0EB88649B}" type="parTrans" cxnId="{A40410A7-B5DE-460A-82C0-140901983EAC}">
      <dgm:prSet custT="1"/>
      <dgm:spPr/>
      <dgm:t>
        <a:bodyPr/>
        <a:lstStyle/>
        <a:p>
          <a:endParaRPr lang="en-GB" sz="1000"/>
        </a:p>
      </dgm:t>
    </dgm:pt>
    <dgm:pt modelId="{950354D5-7357-4956-9598-565B2B72B13A}" type="sibTrans" cxnId="{A40410A7-B5DE-460A-82C0-140901983EAC}">
      <dgm:prSet/>
      <dgm:spPr/>
      <dgm:t>
        <a:bodyPr/>
        <a:lstStyle/>
        <a:p>
          <a:endParaRPr lang="en-GB" sz="3600"/>
        </a:p>
      </dgm:t>
    </dgm:pt>
    <dgm:pt modelId="{B63C6168-A47D-4084-A8E6-152E9ED44A5F}">
      <dgm:prSet phldrT="[Text]" custT="1"/>
      <dgm:spPr>
        <a:solidFill>
          <a:schemeClr val="accent1">
            <a:lumMod val="40000"/>
            <a:lumOff val="60000"/>
          </a:schemeClr>
        </a:solidFill>
      </dgm:spPr>
      <dgm:t>
        <a:bodyPr/>
        <a:lstStyle/>
        <a:p>
          <a:r>
            <a:rPr lang="en-GB" sz="1400" dirty="0">
              <a:solidFill>
                <a:schemeClr val="tx1"/>
              </a:solidFill>
            </a:rPr>
            <a:t>How many factors?</a:t>
          </a:r>
        </a:p>
      </dgm:t>
    </dgm:pt>
    <dgm:pt modelId="{0D6C7855-59EC-4AE9-B838-010166786DA3}" type="parTrans" cxnId="{7CB79108-27B4-4ED1-A049-E212401D24FD}">
      <dgm:prSet custT="1"/>
      <dgm:spPr/>
      <dgm:t>
        <a:bodyPr/>
        <a:lstStyle/>
        <a:p>
          <a:endParaRPr lang="en-GB" sz="1000"/>
        </a:p>
      </dgm:t>
    </dgm:pt>
    <dgm:pt modelId="{3B1D0A23-3B7D-46AB-B717-C12A5335F4E9}" type="sibTrans" cxnId="{7CB79108-27B4-4ED1-A049-E212401D24FD}">
      <dgm:prSet/>
      <dgm:spPr/>
      <dgm:t>
        <a:bodyPr/>
        <a:lstStyle/>
        <a:p>
          <a:endParaRPr lang="en-GB" sz="3600"/>
        </a:p>
      </dgm:t>
    </dgm:pt>
    <dgm:pt modelId="{AE130810-E650-4AE8-97EE-191A20CDF544}">
      <dgm:prSet phldrT="[Text]" custT="1"/>
      <dgm:spPr>
        <a:solidFill>
          <a:schemeClr val="tx2">
            <a:lumMod val="20000"/>
            <a:lumOff val="80000"/>
          </a:schemeClr>
        </a:solidFill>
      </dgm:spPr>
      <dgm:t>
        <a:bodyPr/>
        <a:lstStyle/>
        <a:p>
          <a:r>
            <a:rPr lang="en-GB" sz="1400" dirty="0">
              <a:solidFill>
                <a:schemeClr val="tx1"/>
              </a:solidFill>
            </a:rPr>
            <a:t>Two or more</a:t>
          </a:r>
        </a:p>
      </dgm:t>
    </dgm:pt>
    <dgm:pt modelId="{EA2C5B82-1B14-472C-A97B-36EB80648F50}" type="parTrans" cxnId="{8069D356-A6AF-4F4C-A4AC-F045E14443A0}">
      <dgm:prSet custT="1"/>
      <dgm:spPr/>
      <dgm:t>
        <a:bodyPr/>
        <a:lstStyle/>
        <a:p>
          <a:endParaRPr lang="en-GB" sz="1000"/>
        </a:p>
      </dgm:t>
    </dgm:pt>
    <dgm:pt modelId="{8BD5E9C2-7A6D-490A-9382-1FC4B91E694D}" type="sibTrans" cxnId="{8069D356-A6AF-4F4C-A4AC-F045E14443A0}">
      <dgm:prSet/>
      <dgm:spPr/>
      <dgm:t>
        <a:bodyPr/>
        <a:lstStyle/>
        <a:p>
          <a:endParaRPr lang="en-GB" sz="3600"/>
        </a:p>
      </dgm:t>
    </dgm:pt>
    <dgm:pt modelId="{690546F3-0541-49A3-9D8C-704A408C6F47}">
      <dgm:prSet phldrT="[Text]" custT="1"/>
      <dgm:spPr>
        <a:solidFill>
          <a:schemeClr val="tx2">
            <a:lumMod val="20000"/>
            <a:lumOff val="80000"/>
          </a:schemeClr>
        </a:solidFill>
      </dgm:spPr>
      <dgm:t>
        <a:bodyPr/>
        <a:lstStyle/>
        <a:p>
          <a:r>
            <a:rPr lang="en-GB" sz="1400" dirty="0">
              <a:solidFill>
                <a:schemeClr val="tx1"/>
              </a:solidFill>
            </a:rPr>
            <a:t>One</a:t>
          </a:r>
        </a:p>
      </dgm:t>
    </dgm:pt>
    <dgm:pt modelId="{059827FF-0AB6-4ADE-AC82-CF9EBA690AE7}" type="parTrans" cxnId="{0B2C4A17-DAA5-4D70-97A0-166CCCB6D17B}">
      <dgm:prSet custT="1"/>
      <dgm:spPr/>
      <dgm:t>
        <a:bodyPr/>
        <a:lstStyle/>
        <a:p>
          <a:endParaRPr lang="en-GB" sz="1000"/>
        </a:p>
      </dgm:t>
    </dgm:pt>
    <dgm:pt modelId="{8000459E-05F1-4CB1-900E-76147616D692}" type="sibTrans" cxnId="{0B2C4A17-DAA5-4D70-97A0-166CCCB6D17B}">
      <dgm:prSet/>
      <dgm:spPr/>
      <dgm:t>
        <a:bodyPr/>
        <a:lstStyle/>
        <a:p>
          <a:endParaRPr lang="en-GB" sz="3600"/>
        </a:p>
      </dgm:t>
    </dgm:pt>
    <dgm:pt modelId="{BFAC0E82-8D4C-4817-866A-366AF55E8F70}">
      <dgm:prSet phldrT="[Text]" custT="1"/>
      <dgm:spPr>
        <a:solidFill>
          <a:schemeClr val="accent1"/>
        </a:solidFill>
      </dgm:spPr>
      <dgm:t>
        <a:bodyPr/>
        <a:lstStyle/>
        <a:p>
          <a:r>
            <a:rPr lang="en-GB" sz="1400" dirty="0">
              <a:solidFill>
                <a:schemeClr val="bg1"/>
              </a:solidFill>
            </a:rPr>
            <a:t>Two-way ANOVA, General Linear (Mixed) Model, etc.</a:t>
          </a:r>
        </a:p>
      </dgm:t>
    </dgm:pt>
    <dgm:pt modelId="{34B771DE-2778-43A4-A131-052EBC97787A}" type="parTrans" cxnId="{60297726-0619-43C4-8739-BE15989F5E4D}">
      <dgm:prSet custT="1"/>
      <dgm:spPr/>
      <dgm:t>
        <a:bodyPr/>
        <a:lstStyle/>
        <a:p>
          <a:endParaRPr lang="en-GB" sz="1000"/>
        </a:p>
      </dgm:t>
    </dgm:pt>
    <dgm:pt modelId="{F23BD4B8-1B98-4B5F-94DF-73842BE42A7D}" type="sibTrans" cxnId="{60297726-0619-43C4-8739-BE15989F5E4D}">
      <dgm:prSet/>
      <dgm:spPr/>
      <dgm:t>
        <a:bodyPr/>
        <a:lstStyle/>
        <a:p>
          <a:endParaRPr lang="en-GB" sz="3600"/>
        </a:p>
      </dgm:t>
    </dgm:pt>
    <dgm:pt modelId="{74CCB0B4-B7C1-452E-BA70-D8E154BD63AD}">
      <dgm:prSet phldrT="[Text]" custT="1"/>
      <dgm:spPr>
        <a:solidFill>
          <a:schemeClr val="accent1">
            <a:lumMod val="40000"/>
            <a:lumOff val="60000"/>
          </a:schemeClr>
        </a:solidFill>
      </dgm:spPr>
      <dgm:t>
        <a:bodyPr/>
        <a:lstStyle/>
        <a:p>
          <a:r>
            <a:rPr lang="en-GB" sz="1400" dirty="0">
              <a:solidFill>
                <a:schemeClr val="tx1"/>
              </a:solidFill>
            </a:rPr>
            <a:t>Same or different subjects?</a:t>
          </a:r>
        </a:p>
      </dgm:t>
    </dgm:pt>
    <dgm:pt modelId="{D22A70D7-1717-48D0-8726-D4DF98E208CE}" type="parTrans" cxnId="{D909AC1E-3CDE-4FEF-B248-734896B96A24}">
      <dgm:prSet custT="1"/>
      <dgm:spPr/>
      <dgm:t>
        <a:bodyPr/>
        <a:lstStyle/>
        <a:p>
          <a:endParaRPr lang="en-GB" sz="1000"/>
        </a:p>
      </dgm:t>
    </dgm:pt>
    <dgm:pt modelId="{2BDAAB8F-3BCE-4B2D-95A6-FEF3029B15BD}" type="sibTrans" cxnId="{D909AC1E-3CDE-4FEF-B248-734896B96A24}">
      <dgm:prSet/>
      <dgm:spPr/>
      <dgm:t>
        <a:bodyPr/>
        <a:lstStyle/>
        <a:p>
          <a:endParaRPr lang="en-GB" sz="3600"/>
        </a:p>
      </dgm:t>
    </dgm:pt>
    <dgm:pt modelId="{9ABD073B-ABA4-4138-90C0-CCEDB754B469}">
      <dgm:prSet phldrT="[Text]" custT="1"/>
      <dgm:spPr>
        <a:solidFill>
          <a:schemeClr val="tx2">
            <a:lumMod val="20000"/>
            <a:lumOff val="80000"/>
          </a:schemeClr>
        </a:solidFill>
      </dgm:spPr>
      <dgm:t>
        <a:bodyPr/>
        <a:lstStyle/>
        <a:p>
          <a:r>
            <a:rPr lang="en-GB" sz="1400" dirty="0">
              <a:solidFill>
                <a:schemeClr val="tx1"/>
              </a:solidFill>
            </a:rPr>
            <a:t>Same</a:t>
          </a:r>
        </a:p>
      </dgm:t>
    </dgm:pt>
    <dgm:pt modelId="{0BE1D318-6C8B-4A8F-8AAA-03374D2E12DC}" type="parTrans" cxnId="{1746B9E6-1EAC-470F-B692-08743B99FAF7}">
      <dgm:prSet custT="1"/>
      <dgm:spPr/>
      <dgm:t>
        <a:bodyPr/>
        <a:lstStyle/>
        <a:p>
          <a:endParaRPr lang="en-GB" sz="1000"/>
        </a:p>
      </dgm:t>
    </dgm:pt>
    <dgm:pt modelId="{800FF84D-17C6-4C91-8438-B7CFBF88D828}" type="sibTrans" cxnId="{1746B9E6-1EAC-470F-B692-08743B99FAF7}">
      <dgm:prSet/>
      <dgm:spPr/>
      <dgm:t>
        <a:bodyPr/>
        <a:lstStyle/>
        <a:p>
          <a:endParaRPr lang="en-GB" sz="3600"/>
        </a:p>
      </dgm:t>
    </dgm:pt>
    <dgm:pt modelId="{DF8C1E87-FC62-4A9F-85A2-4C5C30E75D40}">
      <dgm:prSet phldrT="[Text]" custT="1"/>
      <dgm:spPr>
        <a:solidFill>
          <a:schemeClr val="tx2">
            <a:lumMod val="20000"/>
            <a:lumOff val="80000"/>
          </a:schemeClr>
        </a:solidFill>
      </dgm:spPr>
      <dgm:t>
        <a:bodyPr/>
        <a:lstStyle/>
        <a:p>
          <a:r>
            <a:rPr lang="en-GB" sz="1400" dirty="0">
              <a:solidFill>
                <a:schemeClr val="tx1"/>
              </a:solidFill>
            </a:rPr>
            <a:t>Parametric</a:t>
          </a:r>
        </a:p>
      </dgm:t>
    </dgm:pt>
    <dgm:pt modelId="{AF476FAF-8A67-4053-98B7-2EA81BC61E00}" type="parTrans" cxnId="{6351A5E7-2482-4F45-8AA8-B574415999EA}">
      <dgm:prSet custT="1"/>
      <dgm:spPr/>
      <dgm:t>
        <a:bodyPr/>
        <a:lstStyle/>
        <a:p>
          <a:endParaRPr lang="en-GB" sz="1000"/>
        </a:p>
      </dgm:t>
    </dgm:pt>
    <dgm:pt modelId="{7A854995-DFF5-414C-9FB1-EC413643D270}" type="sibTrans" cxnId="{6351A5E7-2482-4F45-8AA8-B574415999EA}">
      <dgm:prSet/>
      <dgm:spPr/>
      <dgm:t>
        <a:bodyPr/>
        <a:lstStyle/>
        <a:p>
          <a:endParaRPr lang="en-GB" sz="3600"/>
        </a:p>
      </dgm:t>
    </dgm:pt>
    <dgm:pt modelId="{23EA1EC8-FAC5-4765-A288-81AC91A7C1D6}">
      <dgm:prSet phldrT="[Text]" custT="1"/>
      <dgm:spPr/>
      <dgm:t>
        <a:bodyPr/>
        <a:lstStyle/>
        <a:p>
          <a:r>
            <a:rPr lang="en-GB" sz="1400" dirty="0"/>
            <a:t>Paired T test/repeated ANOVA</a:t>
          </a:r>
        </a:p>
      </dgm:t>
    </dgm:pt>
    <dgm:pt modelId="{A609F06E-4355-48F4-96DC-F42DA1338D63}" type="parTrans" cxnId="{0C108F6A-A165-462B-B0B0-4DF621505FCE}">
      <dgm:prSet custT="1"/>
      <dgm:spPr/>
      <dgm:t>
        <a:bodyPr/>
        <a:lstStyle/>
        <a:p>
          <a:endParaRPr lang="en-GB" sz="1000"/>
        </a:p>
      </dgm:t>
    </dgm:pt>
    <dgm:pt modelId="{099E9C74-930E-4925-9209-2CDB644A6339}" type="sibTrans" cxnId="{0C108F6A-A165-462B-B0B0-4DF621505FCE}">
      <dgm:prSet/>
      <dgm:spPr/>
      <dgm:t>
        <a:bodyPr/>
        <a:lstStyle/>
        <a:p>
          <a:endParaRPr lang="en-GB" sz="3600"/>
        </a:p>
      </dgm:t>
    </dgm:pt>
    <dgm:pt modelId="{DDBA245E-9576-4636-B82F-4085DA1251A6}">
      <dgm:prSet phldrT="[Text]" custT="1"/>
      <dgm:spPr>
        <a:solidFill>
          <a:schemeClr val="tx2">
            <a:lumMod val="20000"/>
            <a:lumOff val="80000"/>
          </a:schemeClr>
        </a:solidFill>
      </dgm:spPr>
      <dgm:t>
        <a:bodyPr/>
        <a:lstStyle/>
        <a:p>
          <a:r>
            <a:rPr lang="en-GB" sz="1400" dirty="0">
              <a:solidFill>
                <a:schemeClr val="tx1"/>
              </a:solidFill>
            </a:rPr>
            <a:t>Non-parametric</a:t>
          </a:r>
        </a:p>
      </dgm:t>
    </dgm:pt>
    <dgm:pt modelId="{0CD7906B-A403-49A4-A5F8-38CE5C5AE78F}" type="parTrans" cxnId="{732C3A7B-FE10-4F1F-B74F-4D90283EE26D}">
      <dgm:prSet custT="1"/>
      <dgm:spPr/>
      <dgm:t>
        <a:bodyPr/>
        <a:lstStyle/>
        <a:p>
          <a:endParaRPr lang="en-GB" sz="1000"/>
        </a:p>
      </dgm:t>
    </dgm:pt>
    <dgm:pt modelId="{1E557C27-C4DB-48FA-93C7-8F1BF29C96AF}" type="sibTrans" cxnId="{732C3A7B-FE10-4F1F-B74F-4D90283EE26D}">
      <dgm:prSet/>
      <dgm:spPr/>
      <dgm:t>
        <a:bodyPr/>
        <a:lstStyle/>
        <a:p>
          <a:endParaRPr lang="en-GB" sz="3600"/>
        </a:p>
      </dgm:t>
    </dgm:pt>
    <dgm:pt modelId="{E7FEB4C9-CD07-4E89-920A-422CE733266A}">
      <dgm:prSet phldrT="[Text]" custT="1"/>
      <dgm:spPr/>
      <dgm:t>
        <a:bodyPr/>
        <a:lstStyle/>
        <a:p>
          <a:r>
            <a:rPr lang="en-GB" sz="1400" dirty="0"/>
            <a:t>Wilcoxon paired test</a:t>
          </a:r>
        </a:p>
      </dgm:t>
    </dgm:pt>
    <dgm:pt modelId="{8CD2C243-4AF2-4484-83FE-AEE639A4115C}" type="parTrans" cxnId="{D4DBE0B1-9E9E-4EB0-8CEB-1703BA603793}">
      <dgm:prSet custT="1"/>
      <dgm:spPr/>
      <dgm:t>
        <a:bodyPr/>
        <a:lstStyle/>
        <a:p>
          <a:endParaRPr lang="en-GB" sz="1000"/>
        </a:p>
      </dgm:t>
    </dgm:pt>
    <dgm:pt modelId="{97665934-075D-4F6D-A32C-1EB98284D0DA}" type="sibTrans" cxnId="{D4DBE0B1-9E9E-4EB0-8CEB-1703BA603793}">
      <dgm:prSet/>
      <dgm:spPr/>
      <dgm:t>
        <a:bodyPr/>
        <a:lstStyle/>
        <a:p>
          <a:endParaRPr lang="en-GB" sz="3600"/>
        </a:p>
      </dgm:t>
    </dgm:pt>
    <dgm:pt modelId="{D554D0A3-36D2-449F-A25E-4D0496302657}">
      <dgm:prSet phldrT="[Text]" custT="1"/>
      <dgm:spPr>
        <a:solidFill>
          <a:schemeClr val="tx2">
            <a:lumMod val="20000"/>
            <a:lumOff val="80000"/>
          </a:schemeClr>
        </a:solidFill>
      </dgm:spPr>
      <dgm:t>
        <a:bodyPr/>
        <a:lstStyle/>
        <a:p>
          <a:r>
            <a:rPr lang="en-GB" sz="1400" dirty="0">
              <a:solidFill>
                <a:schemeClr val="tx1"/>
              </a:solidFill>
            </a:rPr>
            <a:t>Different</a:t>
          </a:r>
        </a:p>
      </dgm:t>
    </dgm:pt>
    <dgm:pt modelId="{D85469C5-BEF9-4902-8DE4-C80D5DBE7D05}" type="parTrans" cxnId="{B7CD47A8-BC3B-493D-B3C5-761BCF25FF17}">
      <dgm:prSet custT="1"/>
      <dgm:spPr/>
      <dgm:t>
        <a:bodyPr/>
        <a:lstStyle/>
        <a:p>
          <a:endParaRPr lang="en-GB" sz="1000"/>
        </a:p>
      </dgm:t>
    </dgm:pt>
    <dgm:pt modelId="{0E7DA528-CA0E-46FF-B9ED-0BAEFD6E9ABF}" type="sibTrans" cxnId="{B7CD47A8-BC3B-493D-B3C5-761BCF25FF17}">
      <dgm:prSet/>
      <dgm:spPr/>
      <dgm:t>
        <a:bodyPr/>
        <a:lstStyle/>
        <a:p>
          <a:endParaRPr lang="en-GB" sz="3600"/>
        </a:p>
      </dgm:t>
    </dgm:pt>
    <dgm:pt modelId="{2BFDDAFF-2334-4DC3-9A92-C80E2BE525D2}">
      <dgm:prSet phldrT="[Text]" custT="1"/>
      <dgm:spPr>
        <a:solidFill>
          <a:schemeClr val="tx2">
            <a:lumMod val="20000"/>
            <a:lumOff val="80000"/>
          </a:schemeClr>
        </a:solidFill>
      </dgm:spPr>
      <dgm:t>
        <a:bodyPr/>
        <a:lstStyle/>
        <a:p>
          <a:r>
            <a:rPr lang="en-GB" sz="1400" dirty="0">
              <a:solidFill>
                <a:schemeClr val="tx1"/>
              </a:solidFill>
            </a:rPr>
            <a:t>Parametric</a:t>
          </a:r>
        </a:p>
      </dgm:t>
    </dgm:pt>
    <dgm:pt modelId="{148AD6F3-C85C-41F0-8C03-3DF269D4A7BA}" type="parTrans" cxnId="{2149396D-1209-4824-8E74-08BD2F83D8F3}">
      <dgm:prSet custT="1"/>
      <dgm:spPr/>
      <dgm:t>
        <a:bodyPr/>
        <a:lstStyle/>
        <a:p>
          <a:endParaRPr lang="en-GB" sz="1000"/>
        </a:p>
      </dgm:t>
    </dgm:pt>
    <dgm:pt modelId="{4CD3B17A-43E4-4452-9AA8-0CE58DDEB970}" type="sibTrans" cxnId="{2149396D-1209-4824-8E74-08BD2F83D8F3}">
      <dgm:prSet/>
      <dgm:spPr/>
      <dgm:t>
        <a:bodyPr/>
        <a:lstStyle/>
        <a:p>
          <a:endParaRPr lang="en-GB" sz="3600"/>
        </a:p>
      </dgm:t>
    </dgm:pt>
    <dgm:pt modelId="{C65C11DD-9188-45F3-A9CC-E7774ADE90D0}">
      <dgm:prSet phldrT="[Text]" custT="1"/>
      <dgm:spPr>
        <a:solidFill>
          <a:schemeClr val="tx2">
            <a:lumMod val="20000"/>
            <a:lumOff val="80000"/>
          </a:schemeClr>
        </a:solidFill>
      </dgm:spPr>
      <dgm:t>
        <a:bodyPr/>
        <a:lstStyle/>
        <a:p>
          <a:r>
            <a:rPr lang="en-GB" sz="1400" dirty="0">
              <a:solidFill>
                <a:schemeClr val="tx1"/>
              </a:solidFill>
            </a:rPr>
            <a:t>Non-parametric</a:t>
          </a:r>
        </a:p>
      </dgm:t>
    </dgm:pt>
    <dgm:pt modelId="{073846AD-D81F-4AD2-A04C-A391153EC9FE}" type="parTrans" cxnId="{16B29953-3F8D-44D3-A9BC-D4E91D5D2823}">
      <dgm:prSet custT="1"/>
      <dgm:spPr/>
      <dgm:t>
        <a:bodyPr/>
        <a:lstStyle/>
        <a:p>
          <a:endParaRPr lang="en-GB" sz="1000"/>
        </a:p>
      </dgm:t>
    </dgm:pt>
    <dgm:pt modelId="{82186E81-154B-4C94-B899-35E4A082F4F1}" type="sibTrans" cxnId="{16B29953-3F8D-44D3-A9BC-D4E91D5D2823}">
      <dgm:prSet/>
      <dgm:spPr/>
      <dgm:t>
        <a:bodyPr/>
        <a:lstStyle/>
        <a:p>
          <a:endParaRPr lang="en-GB" sz="3600"/>
        </a:p>
      </dgm:t>
    </dgm:pt>
    <dgm:pt modelId="{9BCE2AB5-8FB5-4B09-9570-6320D0E411F3}">
      <dgm:prSet phldrT="[Text]" custT="1"/>
      <dgm:spPr/>
      <dgm:t>
        <a:bodyPr/>
        <a:lstStyle/>
        <a:p>
          <a:r>
            <a:rPr lang="en-GB" sz="1400" dirty="0"/>
            <a:t>T-test/ANOVA</a:t>
          </a:r>
        </a:p>
      </dgm:t>
    </dgm:pt>
    <dgm:pt modelId="{4C68FD49-1261-43ED-8929-ED250927442D}" type="parTrans" cxnId="{07D32D84-A533-4E5C-BEA1-69B1757A4D95}">
      <dgm:prSet custT="1"/>
      <dgm:spPr/>
      <dgm:t>
        <a:bodyPr/>
        <a:lstStyle/>
        <a:p>
          <a:endParaRPr lang="en-GB" sz="1000"/>
        </a:p>
      </dgm:t>
    </dgm:pt>
    <dgm:pt modelId="{7894516E-B2B3-42C9-8975-333952A69FDC}" type="sibTrans" cxnId="{07D32D84-A533-4E5C-BEA1-69B1757A4D95}">
      <dgm:prSet/>
      <dgm:spPr/>
      <dgm:t>
        <a:bodyPr/>
        <a:lstStyle/>
        <a:p>
          <a:endParaRPr lang="en-GB" sz="3600"/>
        </a:p>
      </dgm:t>
    </dgm:pt>
    <dgm:pt modelId="{E7C5911A-9D3F-409D-B5DA-41B3D0541CBF}">
      <dgm:prSet phldrT="[Text]" custT="1"/>
      <dgm:spPr/>
      <dgm:t>
        <a:bodyPr/>
        <a:lstStyle/>
        <a:p>
          <a:r>
            <a:rPr lang="en-GB" sz="1400" dirty="0"/>
            <a:t>Mann-Whitney U test</a:t>
          </a:r>
        </a:p>
      </dgm:t>
    </dgm:pt>
    <dgm:pt modelId="{531E78B8-6F07-43E0-BC70-C6FE2CED5EBB}" type="parTrans" cxnId="{C412F42F-22F7-4D49-97EA-ACC79B9A0F9C}">
      <dgm:prSet custT="1"/>
      <dgm:spPr/>
      <dgm:t>
        <a:bodyPr/>
        <a:lstStyle/>
        <a:p>
          <a:endParaRPr lang="en-GB" sz="1000"/>
        </a:p>
      </dgm:t>
    </dgm:pt>
    <dgm:pt modelId="{BDA656BE-ADE1-418C-92ED-848BD71745AB}" type="sibTrans" cxnId="{C412F42F-22F7-4D49-97EA-ACC79B9A0F9C}">
      <dgm:prSet/>
      <dgm:spPr/>
      <dgm:t>
        <a:bodyPr/>
        <a:lstStyle/>
        <a:p>
          <a:endParaRPr lang="en-GB" sz="3600"/>
        </a:p>
      </dgm:t>
    </dgm:pt>
    <dgm:pt modelId="{7A6664C8-95C0-4C43-9F47-547D270E72CD}">
      <dgm:prSet phldrT="[Text]" custT="1"/>
      <dgm:spPr>
        <a:solidFill>
          <a:schemeClr val="tx2">
            <a:lumMod val="20000"/>
            <a:lumOff val="80000"/>
          </a:schemeClr>
        </a:solidFill>
      </dgm:spPr>
      <dgm:t>
        <a:bodyPr/>
        <a:lstStyle/>
        <a:p>
          <a:r>
            <a:rPr lang="en-GB" sz="1400" dirty="0">
              <a:solidFill>
                <a:schemeClr val="tx1"/>
              </a:solidFill>
            </a:rPr>
            <a:t>Parametric</a:t>
          </a:r>
        </a:p>
      </dgm:t>
    </dgm:pt>
    <dgm:pt modelId="{280FE13C-19A6-455A-9314-D7C8F420F182}" type="parTrans" cxnId="{5E637E00-88F3-41C5-BEBE-3651333EA73A}">
      <dgm:prSet custT="1"/>
      <dgm:spPr/>
      <dgm:t>
        <a:bodyPr/>
        <a:lstStyle/>
        <a:p>
          <a:endParaRPr lang="en-GB" sz="1000"/>
        </a:p>
      </dgm:t>
    </dgm:pt>
    <dgm:pt modelId="{72ADC368-5B14-43D2-8186-29FE6C45AE30}" type="sibTrans" cxnId="{5E637E00-88F3-41C5-BEBE-3651333EA73A}">
      <dgm:prSet/>
      <dgm:spPr/>
      <dgm:t>
        <a:bodyPr/>
        <a:lstStyle/>
        <a:p>
          <a:endParaRPr lang="en-GB" sz="3600"/>
        </a:p>
      </dgm:t>
    </dgm:pt>
    <dgm:pt modelId="{1D85C1ED-4993-4B37-8CB3-FF8685ABD45F}">
      <dgm:prSet phldrT="[Text]" custT="1"/>
      <dgm:spPr/>
      <dgm:t>
        <a:bodyPr/>
        <a:lstStyle/>
        <a:p>
          <a:r>
            <a:rPr lang="en-GB" sz="1400" dirty="0"/>
            <a:t>Pearson Correlation</a:t>
          </a:r>
        </a:p>
      </dgm:t>
    </dgm:pt>
    <dgm:pt modelId="{97A989BB-F85D-44D8-B823-9593F0E1A4F3}" type="parTrans" cxnId="{BED3A350-A151-4962-AAC1-3E0824EA876B}">
      <dgm:prSet custT="1"/>
      <dgm:spPr/>
      <dgm:t>
        <a:bodyPr/>
        <a:lstStyle/>
        <a:p>
          <a:endParaRPr lang="en-GB" sz="1000"/>
        </a:p>
      </dgm:t>
    </dgm:pt>
    <dgm:pt modelId="{72472BE2-9EE8-4AE3-8795-4535C2A11872}" type="sibTrans" cxnId="{BED3A350-A151-4962-AAC1-3E0824EA876B}">
      <dgm:prSet/>
      <dgm:spPr/>
      <dgm:t>
        <a:bodyPr/>
        <a:lstStyle/>
        <a:p>
          <a:endParaRPr lang="en-GB" sz="3600"/>
        </a:p>
      </dgm:t>
    </dgm:pt>
    <dgm:pt modelId="{9D853152-94A5-46C1-ACFF-594A6FE99767}">
      <dgm:prSet phldrT="[Text]" custT="1"/>
      <dgm:spPr>
        <a:solidFill>
          <a:schemeClr val="tx2">
            <a:lumMod val="20000"/>
            <a:lumOff val="80000"/>
          </a:schemeClr>
        </a:solidFill>
      </dgm:spPr>
      <dgm:t>
        <a:bodyPr/>
        <a:lstStyle/>
        <a:p>
          <a:r>
            <a:rPr lang="en-GB" sz="1400" dirty="0">
              <a:solidFill>
                <a:schemeClr val="tx1"/>
              </a:solidFill>
            </a:rPr>
            <a:t>Non-parametric</a:t>
          </a:r>
        </a:p>
      </dgm:t>
    </dgm:pt>
    <dgm:pt modelId="{A8223643-3D4A-4B76-BAE6-9822514EF35D}" type="parTrans" cxnId="{280E2482-73B1-4F28-BDC7-F6479E7A84D2}">
      <dgm:prSet custT="1"/>
      <dgm:spPr/>
      <dgm:t>
        <a:bodyPr/>
        <a:lstStyle/>
        <a:p>
          <a:endParaRPr lang="en-GB" sz="1000"/>
        </a:p>
      </dgm:t>
    </dgm:pt>
    <dgm:pt modelId="{EE1BA717-1506-407E-9138-D605473F8387}" type="sibTrans" cxnId="{280E2482-73B1-4F28-BDC7-F6479E7A84D2}">
      <dgm:prSet/>
      <dgm:spPr/>
      <dgm:t>
        <a:bodyPr/>
        <a:lstStyle/>
        <a:p>
          <a:endParaRPr lang="en-GB" sz="3600"/>
        </a:p>
      </dgm:t>
    </dgm:pt>
    <dgm:pt modelId="{C3C140F3-1204-4DDC-AAE5-70876F309A5A}">
      <dgm:prSet phldrT="[Text]" custT="1"/>
      <dgm:spPr/>
      <dgm:t>
        <a:bodyPr/>
        <a:lstStyle/>
        <a:p>
          <a:r>
            <a:rPr lang="en-GB" sz="1400" dirty="0"/>
            <a:t>Spearman Rank Correlation</a:t>
          </a:r>
        </a:p>
      </dgm:t>
    </dgm:pt>
    <dgm:pt modelId="{0A3C0132-B48A-42DC-A35A-C7C48D7373D8}" type="parTrans" cxnId="{B9DB25CC-AB14-4821-8E5E-D454CA1E0975}">
      <dgm:prSet custT="1"/>
      <dgm:spPr/>
      <dgm:t>
        <a:bodyPr/>
        <a:lstStyle/>
        <a:p>
          <a:endParaRPr lang="en-GB" sz="1000"/>
        </a:p>
      </dgm:t>
    </dgm:pt>
    <dgm:pt modelId="{7524D70E-1D5D-4277-B6EA-DD3CD9891D2A}" type="sibTrans" cxnId="{B9DB25CC-AB14-4821-8E5E-D454CA1E0975}">
      <dgm:prSet/>
      <dgm:spPr/>
      <dgm:t>
        <a:bodyPr/>
        <a:lstStyle/>
        <a:p>
          <a:endParaRPr lang="en-GB" sz="3600"/>
        </a:p>
      </dgm:t>
    </dgm:pt>
    <dgm:pt modelId="{93589493-67DF-4611-B80D-D343F9295CEA}">
      <dgm:prSet phldrT="[Text]" custT="1"/>
      <dgm:spPr>
        <a:solidFill>
          <a:schemeClr val="tx2">
            <a:lumMod val="20000"/>
            <a:lumOff val="80000"/>
          </a:schemeClr>
        </a:solidFill>
      </dgm:spPr>
      <dgm:t>
        <a:bodyPr/>
        <a:lstStyle/>
        <a:p>
          <a:r>
            <a:rPr lang="en-GB" sz="1400" dirty="0">
              <a:solidFill>
                <a:schemeClr val="tx1"/>
              </a:solidFill>
            </a:rPr>
            <a:t>2x2 table</a:t>
          </a:r>
        </a:p>
      </dgm:t>
    </dgm:pt>
    <dgm:pt modelId="{0BFD4582-4500-4693-A370-5D762328FF8E}" type="parTrans" cxnId="{C25C8720-DCB6-4FDB-89F1-781F492403AA}">
      <dgm:prSet custT="1"/>
      <dgm:spPr/>
      <dgm:t>
        <a:bodyPr/>
        <a:lstStyle/>
        <a:p>
          <a:endParaRPr lang="en-GB" sz="1000"/>
        </a:p>
      </dgm:t>
    </dgm:pt>
    <dgm:pt modelId="{A987186E-A899-433D-B27C-80DCCF7AED3C}" type="sibTrans" cxnId="{C25C8720-DCB6-4FDB-89F1-781F492403AA}">
      <dgm:prSet/>
      <dgm:spPr/>
      <dgm:t>
        <a:bodyPr/>
        <a:lstStyle/>
        <a:p>
          <a:endParaRPr lang="en-GB" sz="3600"/>
        </a:p>
      </dgm:t>
    </dgm:pt>
    <dgm:pt modelId="{D47D6DD7-75C2-4565-BF4C-E4067F58312A}">
      <dgm:prSet phldrT="[Text]" custT="1"/>
      <dgm:spPr/>
      <dgm:t>
        <a:bodyPr/>
        <a:lstStyle/>
        <a:p>
          <a:r>
            <a:rPr lang="en-GB" sz="1400" dirty="0"/>
            <a:t>Fisher’s Exact test</a:t>
          </a:r>
        </a:p>
      </dgm:t>
    </dgm:pt>
    <dgm:pt modelId="{F98C2840-6A3C-4353-9409-7DEC1D0B5CB7}" type="parTrans" cxnId="{C8487FF2-17C9-4B83-B0AD-BA8971C2E8BA}">
      <dgm:prSet custT="1"/>
      <dgm:spPr/>
      <dgm:t>
        <a:bodyPr/>
        <a:lstStyle/>
        <a:p>
          <a:endParaRPr lang="en-GB" sz="1000"/>
        </a:p>
      </dgm:t>
    </dgm:pt>
    <dgm:pt modelId="{C80E49CD-816C-47EB-AF31-53437A9B4187}" type="sibTrans" cxnId="{C8487FF2-17C9-4B83-B0AD-BA8971C2E8BA}">
      <dgm:prSet/>
      <dgm:spPr/>
      <dgm:t>
        <a:bodyPr/>
        <a:lstStyle/>
        <a:p>
          <a:endParaRPr lang="en-GB" sz="3600"/>
        </a:p>
      </dgm:t>
    </dgm:pt>
    <dgm:pt modelId="{AF9C0243-C86E-4391-8082-C2CA35A6477F}">
      <dgm:prSet phldrT="[Text]" custT="1"/>
      <dgm:spPr>
        <a:solidFill>
          <a:schemeClr val="tx2">
            <a:lumMod val="20000"/>
            <a:lumOff val="80000"/>
          </a:schemeClr>
        </a:solidFill>
      </dgm:spPr>
      <dgm:t>
        <a:bodyPr/>
        <a:lstStyle/>
        <a:p>
          <a:r>
            <a:rPr lang="en-GB" sz="1400" dirty="0">
              <a:solidFill>
                <a:schemeClr val="tx1"/>
              </a:solidFill>
            </a:rPr>
            <a:t>&gt;2x2 table</a:t>
          </a:r>
        </a:p>
      </dgm:t>
    </dgm:pt>
    <dgm:pt modelId="{14D8ACE5-A3BE-4F8E-BA0B-58428BC4299C}" type="parTrans" cxnId="{D0D7DF81-6C07-495F-92C2-B093D44E1FDD}">
      <dgm:prSet custT="1"/>
      <dgm:spPr/>
      <dgm:t>
        <a:bodyPr/>
        <a:lstStyle/>
        <a:p>
          <a:endParaRPr lang="en-GB" sz="1000"/>
        </a:p>
      </dgm:t>
    </dgm:pt>
    <dgm:pt modelId="{05A0C62C-196D-4242-833A-3A8438B7EACC}" type="sibTrans" cxnId="{D0D7DF81-6C07-495F-92C2-B093D44E1FDD}">
      <dgm:prSet/>
      <dgm:spPr/>
      <dgm:t>
        <a:bodyPr/>
        <a:lstStyle/>
        <a:p>
          <a:endParaRPr lang="en-GB" sz="3600"/>
        </a:p>
      </dgm:t>
    </dgm:pt>
    <dgm:pt modelId="{48F32A46-5198-4894-9EA4-BF91527D3596}">
      <dgm:prSet phldrT="[Text]" custT="1"/>
      <dgm:spPr/>
      <dgm:t>
        <a:bodyPr/>
        <a:lstStyle/>
        <a:p>
          <a:r>
            <a:rPr lang="en-GB" sz="1400" dirty="0"/>
            <a:t>Chi Square test</a:t>
          </a:r>
        </a:p>
      </dgm:t>
    </dgm:pt>
    <dgm:pt modelId="{18BB35DE-3CF4-457C-A856-42DBED3F1B37}" type="parTrans" cxnId="{18B64EE5-A0E5-481E-98EC-613FC3F6A39D}">
      <dgm:prSet custT="1"/>
      <dgm:spPr/>
      <dgm:t>
        <a:bodyPr/>
        <a:lstStyle/>
        <a:p>
          <a:endParaRPr lang="en-GB" sz="1000"/>
        </a:p>
      </dgm:t>
    </dgm:pt>
    <dgm:pt modelId="{B7E545AC-B8DA-4ED3-AB10-DCEB317AD977}" type="sibTrans" cxnId="{18B64EE5-A0E5-481E-98EC-613FC3F6A39D}">
      <dgm:prSet/>
      <dgm:spPr/>
      <dgm:t>
        <a:bodyPr/>
        <a:lstStyle/>
        <a:p>
          <a:endParaRPr lang="en-GB" sz="3600"/>
        </a:p>
      </dgm:t>
    </dgm:pt>
    <dgm:pt modelId="{90954252-95B1-4DDD-9F2B-CB74E27EB4BD}" type="pres">
      <dgm:prSet presAssocID="{C3ADADDE-E864-4C2D-BDF1-6FFD725283FA}" presName="Name0" presStyleCnt="0">
        <dgm:presLayoutVars>
          <dgm:chPref val="1"/>
          <dgm:dir/>
          <dgm:animOne val="branch"/>
          <dgm:animLvl val="lvl"/>
          <dgm:resizeHandles val="exact"/>
        </dgm:presLayoutVars>
      </dgm:prSet>
      <dgm:spPr/>
    </dgm:pt>
    <dgm:pt modelId="{B0C0FB8F-08D6-458D-B5A1-3AD2C1ED04AB}" type="pres">
      <dgm:prSet presAssocID="{DC340B70-25AD-4656-BF5F-D63AE24489F0}" presName="root1" presStyleCnt="0"/>
      <dgm:spPr/>
    </dgm:pt>
    <dgm:pt modelId="{D79AF1FE-7A1A-46D0-B117-E19287C31C0B}" type="pres">
      <dgm:prSet presAssocID="{DC340B70-25AD-4656-BF5F-D63AE24489F0}" presName="LevelOneTextNode" presStyleLbl="node0" presStyleIdx="0" presStyleCnt="1" custScaleX="173365">
        <dgm:presLayoutVars>
          <dgm:chPref val="3"/>
        </dgm:presLayoutVars>
      </dgm:prSet>
      <dgm:spPr/>
    </dgm:pt>
    <dgm:pt modelId="{D34F08E6-143C-43DB-B19B-F8EA7F0D5BFC}" type="pres">
      <dgm:prSet presAssocID="{DC340B70-25AD-4656-BF5F-D63AE24489F0}" presName="level2hierChild" presStyleCnt="0"/>
      <dgm:spPr/>
    </dgm:pt>
    <dgm:pt modelId="{67BE0FEB-EF39-43D5-861D-855E1578640F}" type="pres">
      <dgm:prSet presAssocID="{F690AB85-F2E9-4324-A740-1454E936056A}" presName="conn2-1" presStyleLbl="parChTrans1D2" presStyleIdx="0" presStyleCnt="3"/>
      <dgm:spPr/>
    </dgm:pt>
    <dgm:pt modelId="{319E5148-7C9E-40F9-AF01-D25D73C753C7}" type="pres">
      <dgm:prSet presAssocID="{F690AB85-F2E9-4324-A740-1454E936056A}" presName="connTx" presStyleLbl="parChTrans1D2" presStyleIdx="0" presStyleCnt="3"/>
      <dgm:spPr/>
    </dgm:pt>
    <dgm:pt modelId="{53821B81-EBCC-4DE2-BFFA-9117A224D2DA}" type="pres">
      <dgm:prSet presAssocID="{3DA01A1A-CB32-405A-A2ED-6287E9A3A09B}" presName="root2" presStyleCnt="0"/>
      <dgm:spPr/>
    </dgm:pt>
    <dgm:pt modelId="{41643F47-78C3-4823-A120-B083DE4B5522}" type="pres">
      <dgm:prSet presAssocID="{3DA01A1A-CB32-405A-A2ED-6287E9A3A09B}" presName="LevelTwoTextNode" presStyleLbl="node2" presStyleIdx="0" presStyleCnt="3" custScaleX="104804" custScaleY="199760">
        <dgm:presLayoutVars>
          <dgm:chPref val="3"/>
        </dgm:presLayoutVars>
      </dgm:prSet>
      <dgm:spPr/>
    </dgm:pt>
    <dgm:pt modelId="{006399E8-2F1B-4542-9F94-8132F30BF499}" type="pres">
      <dgm:prSet presAssocID="{3DA01A1A-CB32-405A-A2ED-6287E9A3A09B}" presName="level3hierChild" presStyleCnt="0"/>
      <dgm:spPr/>
    </dgm:pt>
    <dgm:pt modelId="{1635046F-A0D9-44F2-BE65-D0E56B3E2743}" type="pres">
      <dgm:prSet presAssocID="{0D6C7855-59EC-4AE9-B838-010166786DA3}" presName="conn2-1" presStyleLbl="parChTrans1D3" presStyleIdx="0" presStyleCnt="5"/>
      <dgm:spPr/>
    </dgm:pt>
    <dgm:pt modelId="{D0566A25-8D5B-4366-8725-381DAEFC8B43}" type="pres">
      <dgm:prSet presAssocID="{0D6C7855-59EC-4AE9-B838-010166786DA3}" presName="connTx" presStyleLbl="parChTrans1D3" presStyleIdx="0" presStyleCnt="5"/>
      <dgm:spPr/>
    </dgm:pt>
    <dgm:pt modelId="{46687A9C-7F77-4242-B051-96C84B61EB92}" type="pres">
      <dgm:prSet presAssocID="{B63C6168-A47D-4084-A8E6-152E9ED44A5F}" presName="root2" presStyleCnt="0"/>
      <dgm:spPr/>
    </dgm:pt>
    <dgm:pt modelId="{29A34DAC-4399-4854-80DB-50454B877A25}" type="pres">
      <dgm:prSet presAssocID="{B63C6168-A47D-4084-A8E6-152E9ED44A5F}" presName="LevelTwoTextNode" presStyleLbl="node3" presStyleIdx="0" presStyleCnt="5" custScaleX="104804" custScaleY="199760">
        <dgm:presLayoutVars>
          <dgm:chPref val="3"/>
        </dgm:presLayoutVars>
      </dgm:prSet>
      <dgm:spPr/>
    </dgm:pt>
    <dgm:pt modelId="{A93C692E-FD2D-4AC1-A403-788143B6CF5A}" type="pres">
      <dgm:prSet presAssocID="{B63C6168-A47D-4084-A8E6-152E9ED44A5F}" presName="level3hierChild" presStyleCnt="0"/>
      <dgm:spPr/>
    </dgm:pt>
    <dgm:pt modelId="{2635F889-DC6C-45DB-ADF0-7CB2E048E6E6}" type="pres">
      <dgm:prSet presAssocID="{EA2C5B82-1B14-472C-A97B-36EB80648F50}" presName="conn2-1" presStyleLbl="parChTrans1D4" presStyleIdx="0" presStyleCnt="18"/>
      <dgm:spPr/>
    </dgm:pt>
    <dgm:pt modelId="{F96E2171-E680-49CE-8C34-CAB0B470ECB0}" type="pres">
      <dgm:prSet presAssocID="{EA2C5B82-1B14-472C-A97B-36EB80648F50}" presName="connTx" presStyleLbl="parChTrans1D4" presStyleIdx="0" presStyleCnt="18"/>
      <dgm:spPr/>
    </dgm:pt>
    <dgm:pt modelId="{629FD06C-2330-42DF-ACB3-A66526A0DCE7}" type="pres">
      <dgm:prSet presAssocID="{AE130810-E650-4AE8-97EE-191A20CDF544}" presName="root2" presStyleCnt="0"/>
      <dgm:spPr/>
    </dgm:pt>
    <dgm:pt modelId="{F2AFDAC5-1D70-4BCF-8B1C-F236F4BF4FA7}" type="pres">
      <dgm:prSet presAssocID="{AE130810-E650-4AE8-97EE-191A20CDF544}" presName="LevelTwoTextNode" presStyleLbl="node4" presStyleIdx="0" presStyleCnt="18" custScaleX="104804" custScaleY="199760">
        <dgm:presLayoutVars>
          <dgm:chPref val="3"/>
        </dgm:presLayoutVars>
      </dgm:prSet>
      <dgm:spPr/>
    </dgm:pt>
    <dgm:pt modelId="{9F52CDA0-738B-4394-8352-8C8791CC8DF6}" type="pres">
      <dgm:prSet presAssocID="{AE130810-E650-4AE8-97EE-191A20CDF544}" presName="level3hierChild" presStyleCnt="0"/>
      <dgm:spPr/>
    </dgm:pt>
    <dgm:pt modelId="{273D13CE-1CB5-4053-A9F7-CADFB6AD74F3}" type="pres">
      <dgm:prSet presAssocID="{34B771DE-2778-43A4-A131-052EBC97787A}" presName="conn2-1" presStyleLbl="parChTrans1D4" presStyleIdx="1" presStyleCnt="18"/>
      <dgm:spPr/>
    </dgm:pt>
    <dgm:pt modelId="{CBE33C52-93B4-49B3-9774-CF906FB2AEA0}" type="pres">
      <dgm:prSet presAssocID="{34B771DE-2778-43A4-A131-052EBC97787A}" presName="connTx" presStyleLbl="parChTrans1D4" presStyleIdx="1" presStyleCnt="18"/>
      <dgm:spPr/>
    </dgm:pt>
    <dgm:pt modelId="{E18AB2E3-63A4-4132-A160-BEE2216443A8}" type="pres">
      <dgm:prSet presAssocID="{BFAC0E82-8D4C-4817-866A-366AF55E8F70}" presName="root2" presStyleCnt="0"/>
      <dgm:spPr/>
    </dgm:pt>
    <dgm:pt modelId="{63EB2A89-1A77-4A73-89FC-8455FF0B4C35}" type="pres">
      <dgm:prSet presAssocID="{BFAC0E82-8D4C-4817-866A-366AF55E8F70}" presName="LevelTwoTextNode" presStyleLbl="node4" presStyleIdx="1" presStyleCnt="18" custScaleX="149104" custScaleY="199760">
        <dgm:presLayoutVars>
          <dgm:chPref val="3"/>
        </dgm:presLayoutVars>
      </dgm:prSet>
      <dgm:spPr/>
    </dgm:pt>
    <dgm:pt modelId="{7F33DAAF-DDE4-4575-B304-719C24621174}" type="pres">
      <dgm:prSet presAssocID="{BFAC0E82-8D4C-4817-866A-366AF55E8F70}" presName="level3hierChild" presStyleCnt="0"/>
      <dgm:spPr/>
    </dgm:pt>
    <dgm:pt modelId="{52B6A495-193A-4D87-8468-5CAC574E8C94}" type="pres">
      <dgm:prSet presAssocID="{059827FF-0AB6-4ADE-AC82-CF9EBA690AE7}" presName="conn2-1" presStyleLbl="parChTrans1D4" presStyleIdx="2" presStyleCnt="18"/>
      <dgm:spPr/>
    </dgm:pt>
    <dgm:pt modelId="{3EEA7E6F-0A35-4288-BC9F-566110D71176}" type="pres">
      <dgm:prSet presAssocID="{059827FF-0AB6-4ADE-AC82-CF9EBA690AE7}" presName="connTx" presStyleLbl="parChTrans1D4" presStyleIdx="2" presStyleCnt="18"/>
      <dgm:spPr/>
    </dgm:pt>
    <dgm:pt modelId="{24806DC1-646B-4F08-980C-EFB149E35449}" type="pres">
      <dgm:prSet presAssocID="{690546F3-0541-49A3-9D8C-704A408C6F47}" presName="root2" presStyleCnt="0"/>
      <dgm:spPr/>
    </dgm:pt>
    <dgm:pt modelId="{FE3A5A33-4BB7-4A00-993B-8E252D4B565E}" type="pres">
      <dgm:prSet presAssocID="{690546F3-0541-49A3-9D8C-704A408C6F47}" presName="LevelTwoTextNode" presStyleLbl="node4" presStyleIdx="2" presStyleCnt="18" custScaleX="104804" custScaleY="199760">
        <dgm:presLayoutVars>
          <dgm:chPref val="3"/>
        </dgm:presLayoutVars>
      </dgm:prSet>
      <dgm:spPr/>
    </dgm:pt>
    <dgm:pt modelId="{2AF186AF-58BB-4FFF-828A-EF1988717572}" type="pres">
      <dgm:prSet presAssocID="{690546F3-0541-49A3-9D8C-704A408C6F47}" presName="level3hierChild" presStyleCnt="0"/>
      <dgm:spPr/>
    </dgm:pt>
    <dgm:pt modelId="{778924CE-16D0-4F2B-8F48-7E8242F40F8B}" type="pres">
      <dgm:prSet presAssocID="{D22A70D7-1717-48D0-8726-D4DF98E208CE}" presName="conn2-1" presStyleLbl="parChTrans1D4" presStyleIdx="3" presStyleCnt="18"/>
      <dgm:spPr/>
    </dgm:pt>
    <dgm:pt modelId="{0E63312B-D7DF-4518-83EA-0761B1CF6D94}" type="pres">
      <dgm:prSet presAssocID="{D22A70D7-1717-48D0-8726-D4DF98E208CE}" presName="connTx" presStyleLbl="parChTrans1D4" presStyleIdx="3" presStyleCnt="18"/>
      <dgm:spPr/>
    </dgm:pt>
    <dgm:pt modelId="{FBAA46C6-19D9-43CA-88BE-BA06C6C19D82}" type="pres">
      <dgm:prSet presAssocID="{74CCB0B4-B7C1-452E-BA70-D8E154BD63AD}" presName="root2" presStyleCnt="0"/>
      <dgm:spPr/>
    </dgm:pt>
    <dgm:pt modelId="{1475719A-DF2C-4B70-928E-8F3286F8C84A}" type="pres">
      <dgm:prSet presAssocID="{74CCB0B4-B7C1-452E-BA70-D8E154BD63AD}" presName="LevelTwoTextNode" presStyleLbl="node4" presStyleIdx="3" presStyleCnt="18" custScaleX="104804" custScaleY="199760">
        <dgm:presLayoutVars>
          <dgm:chPref val="3"/>
        </dgm:presLayoutVars>
      </dgm:prSet>
      <dgm:spPr/>
    </dgm:pt>
    <dgm:pt modelId="{20C2A5D6-5CA6-4517-96E0-D2F358096D82}" type="pres">
      <dgm:prSet presAssocID="{74CCB0B4-B7C1-452E-BA70-D8E154BD63AD}" presName="level3hierChild" presStyleCnt="0"/>
      <dgm:spPr/>
    </dgm:pt>
    <dgm:pt modelId="{2B7B489F-8FB4-467A-93A4-3577647616DC}" type="pres">
      <dgm:prSet presAssocID="{0BE1D318-6C8B-4A8F-8AAA-03374D2E12DC}" presName="conn2-1" presStyleLbl="parChTrans1D4" presStyleIdx="4" presStyleCnt="18"/>
      <dgm:spPr/>
    </dgm:pt>
    <dgm:pt modelId="{8D0EF09B-AA2D-480A-859B-D26C7FB68AB5}" type="pres">
      <dgm:prSet presAssocID="{0BE1D318-6C8B-4A8F-8AAA-03374D2E12DC}" presName="connTx" presStyleLbl="parChTrans1D4" presStyleIdx="4" presStyleCnt="18"/>
      <dgm:spPr/>
    </dgm:pt>
    <dgm:pt modelId="{C09515AA-AFB1-442A-83EF-4C21A63AC1D8}" type="pres">
      <dgm:prSet presAssocID="{9ABD073B-ABA4-4138-90C0-CCEDB754B469}" presName="root2" presStyleCnt="0"/>
      <dgm:spPr/>
    </dgm:pt>
    <dgm:pt modelId="{141377CD-7110-4BDA-8E84-F073E20ADB48}" type="pres">
      <dgm:prSet presAssocID="{9ABD073B-ABA4-4138-90C0-CCEDB754B469}" presName="LevelTwoTextNode" presStyleLbl="node4" presStyleIdx="4" presStyleCnt="18" custScaleY="199760">
        <dgm:presLayoutVars>
          <dgm:chPref val="3"/>
        </dgm:presLayoutVars>
      </dgm:prSet>
      <dgm:spPr/>
    </dgm:pt>
    <dgm:pt modelId="{F4403778-3D93-402B-A01A-4B56D5B66F06}" type="pres">
      <dgm:prSet presAssocID="{9ABD073B-ABA4-4138-90C0-CCEDB754B469}" presName="level3hierChild" presStyleCnt="0"/>
      <dgm:spPr/>
    </dgm:pt>
    <dgm:pt modelId="{ECF277D4-6B23-4335-B893-C379BB805283}" type="pres">
      <dgm:prSet presAssocID="{AF476FAF-8A67-4053-98B7-2EA81BC61E00}" presName="conn2-1" presStyleLbl="parChTrans1D4" presStyleIdx="5" presStyleCnt="18"/>
      <dgm:spPr/>
    </dgm:pt>
    <dgm:pt modelId="{DE48BB39-F376-4818-8DC2-349117F2E4B8}" type="pres">
      <dgm:prSet presAssocID="{AF476FAF-8A67-4053-98B7-2EA81BC61E00}" presName="connTx" presStyleLbl="parChTrans1D4" presStyleIdx="5" presStyleCnt="18"/>
      <dgm:spPr/>
    </dgm:pt>
    <dgm:pt modelId="{D8F8478A-9A9B-45C1-B704-FD3886FD5DAD}" type="pres">
      <dgm:prSet presAssocID="{DF8C1E87-FC62-4A9F-85A2-4C5C30E75D40}" presName="root2" presStyleCnt="0"/>
      <dgm:spPr/>
    </dgm:pt>
    <dgm:pt modelId="{CE9A5317-1BD4-4DB0-AC1D-E0DE9699CBC5}" type="pres">
      <dgm:prSet presAssocID="{DF8C1E87-FC62-4A9F-85A2-4C5C30E75D40}" presName="LevelTwoTextNode" presStyleLbl="node4" presStyleIdx="5" presStyleCnt="18" custScaleX="125321" custScaleY="199760">
        <dgm:presLayoutVars>
          <dgm:chPref val="3"/>
        </dgm:presLayoutVars>
      </dgm:prSet>
      <dgm:spPr/>
    </dgm:pt>
    <dgm:pt modelId="{0DF7B627-8BA5-4528-8B16-233AA53F377A}" type="pres">
      <dgm:prSet presAssocID="{DF8C1E87-FC62-4A9F-85A2-4C5C30E75D40}" presName="level3hierChild" presStyleCnt="0"/>
      <dgm:spPr/>
    </dgm:pt>
    <dgm:pt modelId="{72F38CFA-F945-485F-9027-1C2D464F9270}" type="pres">
      <dgm:prSet presAssocID="{A609F06E-4355-48F4-96DC-F42DA1338D63}" presName="conn2-1" presStyleLbl="parChTrans1D4" presStyleIdx="6" presStyleCnt="18"/>
      <dgm:spPr/>
    </dgm:pt>
    <dgm:pt modelId="{4457BAE6-496B-42CE-8A32-C4DD21C77791}" type="pres">
      <dgm:prSet presAssocID="{A609F06E-4355-48F4-96DC-F42DA1338D63}" presName="connTx" presStyleLbl="parChTrans1D4" presStyleIdx="6" presStyleCnt="18"/>
      <dgm:spPr/>
    </dgm:pt>
    <dgm:pt modelId="{E4078C08-1C2B-46D1-940D-F71B3673944E}" type="pres">
      <dgm:prSet presAssocID="{23EA1EC8-FAC5-4765-A288-81AC91A7C1D6}" presName="root2" presStyleCnt="0"/>
      <dgm:spPr/>
    </dgm:pt>
    <dgm:pt modelId="{69C8CDD2-AE06-4458-BC4D-B27A4D5899B6}" type="pres">
      <dgm:prSet presAssocID="{23EA1EC8-FAC5-4765-A288-81AC91A7C1D6}" presName="LevelTwoTextNode" presStyleLbl="node4" presStyleIdx="6" presStyleCnt="18" custScaleX="149209" custScaleY="199760">
        <dgm:presLayoutVars>
          <dgm:chPref val="3"/>
        </dgm:presLayoutVars>
      </dgm:prSet>
      <dgm:spPr/>
    </dgm:pt>
    <dgm:pt modelId="{5FBBCAFE-B3C1-49D1-895D-E8C0FA1EF205}" type="pres">
      <dgm:prSet presAssocID="{23EA1EC8-FAC5-4765-A288-81AC91A7C1D6}" presName="level3hierChild" presStyleCnt="0"/>
      <dgm:spPr/>
    </dgm:pt>
    <dgm:pt modelId="{E1AE3B15-4E67-483D-A4E9-D5F5D8E5B71B}" type="pres">
      <dgm:prSet presAssocID="{0CD7906B-A403-49A4-A5F8-38CE5C5AE78F}" presName="conn2-1" presStyleLbl="parChTrans1D4" presStyleIdx="7" presStyleCnt="18"/>
      <dgm:spPr/>
    </dgm:pt>
    <dgm:pt modelId="{610B5732-4C08-49E7-B1C4-A9637F09FF34}" type="pres">
      <dgm:prSet presAssocID="{0CD7906B-A403-49A4-A5F8-38CE5C5AE78F}" presName="connTx" presStyleLbl="parChTrans1D4" presStyleIdx="7" presStyleCnt="18"/>
      <dgm:spPr/>
    </dgm:pt>
    <dgm:pt modelId="{9FD7B2D6-B666-4F0B-8714-C49C3B8D72AD}" type="pres">
      <dgm:prSet presAssocID="{DDBA245E-9576-4636-B82F-4085DA1251A6}" presName="root2" presStyleCnt="0"/>
      <dgm:spPr/>
    </dgm:pt>
    <dgm:pt modelId="{7995FC97-B37E-49BF-8CDF-58097EFF65AC}" type="pres">
      <dgm:prSet presAssocID="{DDBA245E-9576-4636-B82F-4085DA1251A6}" presName="LevelTwoTextNode" presStyleLbl="node4" presStyleIdx="7" presStyleCnt="18" custScaleX="125321" custScaleY="199760">
        <dgm:presLayoutVars>
          <dgm:chPref val="3"/>
        </dgm:presLayoutVars>
      </dgm:prSet>
      <dgm:spPr/>
    </dgm:pt>
    <dgm:pt modelId="{D9C3CFE7-10C1-40B0-824F-465D01DDEF4E}" type="pres">
      <dgm:prSet presAssocID="{DDBA245E-9576-4636-B82F-4085DA1251A6}" presName="level3hierChild" presStyleCnt="0"/>
      <dgm:spPr/>
    </dgm:pt>
    <dgm:pt modelId="{12033C53-91F6-488A-AA8A-913CB46EA0E6}" type="pres">
      <dgm:prSet presAssocID="{8CD2C243-4AF2-4484-83FE-AEE639A4115C}" presName="conn2-1" presStyleLbl="parChTrans1D4" presStyleIdx="8" presStyleCnt="18"/>
      <dgm:spPr/>
    </dgm:pt>
    <dgm:pt modelId="{5D742666-8E5C-4D54-ABB4-67E84D461B1B}" type="pres">
      <dgm:prSet presAssocID="{8CD2C243-4AF2-4484-83FE-AEE639A4115C}" presName="connTx" presStyleLbl="parChTrans1D4" presStyleIdx="8" presStyleCnt="18"/>
      <dgm:spPr/>
    </dgm:pt>
    <dgm:pt modelId="{E0D48E3F-A7A9-4B8E-9423-6E2A991A5CC3}" type="pres">
      <dgm:prSet presAssocID="{E7FEB4C9-CD07-4E89-920A-422CE733266A}" presName="root2" presStyleCnt="0"/>
      <dgm:spPr/>
    </dgm:pt>
    <dgm:pt modelId="{F88203C4-9828-4FDF-A0F5-671C7384C2BA}" type="pres">
      <dgm:prSet presAssocID="{E7FEB4C9-CD07-4E89-920A-422CE733266A}" presName="LevelTwoTextNode" presStyleLbl="node4" presStyleIdx="8" presStyleCnt="18" custScaleX="148982" custScaleY="199760">
        <dgm:presLayoutVars>
          <dgm:chPref val="3"/>
        </dgm:presLayoutVars>
      </dgm:prSet>
      <dgm:spPr/>
    </dgm:pt>
    <dgm:pt modelId="{4E97DBC9-9987-47A7-BABF-C276BD92D728}" type="pres">
      <dgm:prSet presAssocID="{E7FEB4C9-CD07-4E89-920A-422CE733266A}" presName="level3hierChild" presStyleCnt="0"/>
      <dgm:spPr/>
    </dgm:pt>
    <dgm:pt modelId="{15E0C317-E540-4043-80A8-5267DFBD88C2}" type="pres">
      <dgm:prSet presAssocID="{D85469C5-BEF9-4902-8DE4-C80D5DBE7D05}" presName="conn2-1" presStyleLbl="parChTrans1D4" presStyleIdx="9" presStyleCnt="18"/>
      <dgm:spPr/>
    </dgm:pt>
    <dgm:pt modelId="{F7437543-9495-4194-AFB9-1E5BADC52F71}" type="pres">
      <dgm:prSet presAssocID="{D85469C5-BEF9-4902-8DE4-C80D5DBE7D05}" presName="connTx" presStyleLbl="parChTrans1D4" presStyleIdx="9" presStyleCnt="18"/>
      <dgm:spPr/>
    </dgm:pt>
    <dgm:pt modelId="{BA93EB6C-62D2-4670-8D0D-B1FB5A664459}" type="pres">
      <dgm:prSet presAssocID="{D554D0A3-36D2-449F-A25E-4D0496302657}" presName="root2" presStyleCnt="0"/>
      <dgm:spPr/>
    </dgm:pt>
    <dgm:pt modelId="{11F04F8F-F1EF-4B08-ABC6-692D7884D957}" type="pres">
      <dgm:prSet presAssocID="{D554D0A3-36D2-449F-A25E-4D0496302657}" presName="LevelTwoTextNode" presStyleLbl="node4" presStyleIdx="9" presStyleCnt="18" custScaleY="199760">
        <dgm:presLayoutVars>
          <dgm:chPref val="3"/>
        </dgm:presLayoutVars>
      </dgm:prSet>
      <dgm:spPr/>
    </dgm:pt>
    <dgm:pt modelId="{96207DAB-151F-426D-8BDB-3E3319DD96AE}" type="pres">
      <dgm:prSet presAssocID="{D554D0A3-36D2-449F-A25E-4D0496302657}" presName="level3hierChild" presStyleCnt="0"/>
      <dgm:spPr/>
    </dgm:pt>
    <dgm:pt modelId="{6C49FE65-26BB-4FEC-A80F-BEC150D292E6}" type="pres">
      <dgm:prSet presAssocID="{148AD6F3-C85C-41F0-8C03-3DF269D4A7BA}" presName="conn2-1" presStyleLbl="parChTrans1D4" presStyleIdx="10" presStyleCnt="18"/>
      <dgm:spPr/>
    </dgm:pt>
    <dgm:pt modelId="{D3CCD052-EA94-4322-911C-8D7431D0053F}" type="pres">
      <dgm:prSet presAssocID="{148AD6F3-C85C-41F0-8C03-3DF269D4A7BA}" presName="connTx" presStyleLbl="parChTrans1D4" presStyleIdx="10" presStyleCnt="18"/>
      <dgm:spPr/>
    </dgm:pt>
    <dgm:pt modelId="{71B1327C-3CB0-42EA-854C-97649F13300C}" type="pres">
      <dgm:prSet presAssocID="{2BFDDAFF-2334-4DC3-9A92-C80E2BE525D2}" presName="root2" presStyleCnt="0"/>
      <dgm:spPr/>
    </dgm:pt>
    <dgm:pt modelId="{F026C912-43BE-4735-BA3C-63F285802B5F}" type="pres">
      <dgm:prSet presAssocID="{2BFDDAFF-2334-4DC3-9A92-C80E2BE525D2}" presName="LevelTwoTextNode" presStyleLbl="node4" presStyleIdx="10" presStyleCnt="18" custScaleX="125321" custScaleY="199760">
        <dgm:presLayoutVars>
          <dgm:chPref val="3"/>
        </dgm:presLayoutVars>
      </dgm:prSet>
      <dgm:spPr/>
    </dgm:pt>
    <dgm:pt modelId="{B2453B80-A98F-4026-9EBB-74B72552C333}" type="pres">
      <dgm:prSet presAssocID="{2BFDDAFF-2334-4DC3-9A92-C80E2BE525D2}" presName="level3hierChild" presStyleCnt="0"/>
      <dgm:spPr/>
    </dgm:pt>
    <dgm:pt modelId="{6F6C3F6E-A2C0-4764-A2D4-1A465A8A04DB}" type="pres">
      <dgm:prSet presAssocID="{4C68FD49-1261-43ED-8929-ED250927442D}" presName="conn2-1" presStyleLbl="parChTrans1D4" presStyleIdx="11" presStyleCnt="18"/>
      <dgm:spPr/>
    </dgm:pt>
    <dgm:pt modelId="{ACA90C65-7612-49D3-9A03-7AED1BC62D7D}" type="pres">
      <dgm:prSet presAssocID="{4C68FD49-1261-43ED-8929-ED250927442D}" presName="connTx" presStyleLbl="parChTrans1D4" presStyleIdx="11" presStyleCnt="18"/>
      <dgm:spPr/>
    </dgm:pt>
    <dgm:pt modelId="{1F7261D0-8B15-4325-A773-D69C93B6DCA1}" type="pres">
      <dgm:prSet presAssocID="{9BCE2AB5-8FB5-4B09-9570-6320D0E411F3}" presName="root2" presStyleCnt="0"/>
      <dgm:spPr/>
    </dgm:pt>
    <dgm:pt modelId="{144A303D-1115-4E92-9135-55D02C0F10CD}" type="pres">
      <dgm:prSet presAssocID="{9BCE2AB5-8FB5-4B09-9570-6320D0E411F3}" presName="LevelTwoTextNode" presStyleLbl="node4" presStyleIdx="11" presStyleCnt="18" custScaleX="149537" custScaleY="199760">
        <dgm:presLayoutVars>
          <dgm:chPref val="3"/>
        </dgm:presLayoutVars>
      </dgm:prSet>
      <dgm:spPr/>
    </dgm:pt>
    <dgm:pt modelId="{D136CEC8-10DC-4F66-A231-51762C5BA1A9}" type="pres">
      <dgm:prSet presAssocID="{9BCE2AB5-8FB5-4B09-9570-6320D0E411F3}" presName="level3hierChild" presStyleCnt="0"/>
      <dgm:spPr/>
    </dgm:pt>
    <dgm:pt modelId="{0386181A-EB9C-486B-90FD-2328BD58D457}" type="pres">
      <dgm:prSet presAssocID="{073846AD-D81F-4AD2-A04C-A391153EC9FE}" presName="conn2-1" presStyleLbl="parChTrans1D4" presStyleIdx="12" presStyleCnt="18"/>
      <dgm:spPr/>
    </dgm:pt>
    <dgm:pt modelId="{DC265F2A-BD27-4152-BB27-3E89EF95208B}" type="pres">
      <dgm:prSet presAssocID="{073846AD-D81F-4AD2-A04C-A391153EC9FE}" presName="connTx" presStyleLbl="parChTrans1D4" presStyleIdx="12" presStyleCnt="18"/>
      <dgm:spPr/>
    </dgm:pt>
    <dgm:pt modelId="{520E5366-9C3A-498F-8A4F-3A86890E521C}" type="pres">
      <dgm:prSet presAssocID="{C65C11DD-9188-45F3-A9CC-E7774ADE90D0}" presName="root2" presStyleCnt="0"/>
      <dgm:spPr/>
    </dgm:pt>
    <dgm:pt modelId="{C2643AC1-14B7-4688-80F2-EC79B1D02504}" type="pres">
      <dgm:prSet presAssocID="{C65C11DD-9188-45F3-A9CC-E7774ADE90D0}" presName="LevelTwoTextNode" presStyleLbl="node4" presStyleIdx="12" presStyleCnt="18" custScaleX="125321" custScaleY="199760">
        <dgm:presLayoutVars>
          <dgm:chPref val="3"/>
        </dgm:presLayoutVars>
      </dgm:prSet>
      <dgm:spPr/>
    </dgm:pt>
    <dgm:pt modelId="{E1D5AD4F-0D11-4311-8C6F-381761E5A20F}" type="pres">
      <dgm:prSet presAssocID="{C65C11DD-9188-45F3-A9CC-E7774ADE90D0}" presName="level3hierChild" presStyleCnt="0"/>
      <dgm:spPr/>
    </dgm:pt>
    <dgm:pt modelId="{6748F1C6-3644-4354-B6EF-668B03977E84}" type="pres">
      <dgm:prSet presAssocID="{531E78B8-6F07-43E0-BC70-C6FE2CED5EBB}" presName="conn2-1" presStyleLbl="parChTrans1D4" presStyleIdx="13" presStyleCnt="18"/>
      <dgm:spPr/>
    </dgm:pt>
    <dgm:pt modelId="{9232CF82-C660-44E7-96DA-5FCD91CA864E}" type="pres">
      <dgm:prSet presAssocID="{531E78B8-6F07-43E0-BC70-C6FE2CED5EBB}" presName="connTx" presStyleLbl="parChTrans1D4" presStyleIdx="13" presStyleCnt="18"/>
      <dgm:spPr/>
    </dgm:pt>
    <dgm:pt modelId="{6C56F112-4A09-4733-B456-18C71ED0453C}" type="pres">
      <dgm:prSet presAssocID="{E7C5911A-9D3F-409D-B5DA-41B3D0541CBF}" presName="root2" presStyleCnt="0"/>
      <dgm:spPr/>
    </dgm:pt>
    <dgm:pt modelId="{6984CC17-0E7F-44A7-9606-FC67C072F583}" type="pres">
      <dgm:prSet presAssocID="{E7C5911A-9D3F-409D-B5DA-41B3D0541CBF}" presName="LevelTwoTextNode" presStyleLbl="node4" presStyleIdx="13" presStyleCnt="18" custScaleX="149537" custScaleY="199760">
        <dgm:presLayoutVars>
          <dgm:chPref val="3"/>
        </dgm:presLayoutVars>
      </dgm:prSet>
      <dgm:spPr/>
    </dgm:pt>
    <dgm:pt modelId="{16AA82A5-4578-4648-857A-EF05931C26D2}" type="pres">
      <dgm:prSet presAssocID="{E7C5911A-9D3F-409D-B5DA-41B3D0541CBF}" presName="level3hierChild" presStyleCnt="0"/>
      <dgm:spPr/>
    </dgm:pt>
    <dgm:pt modelId="{9E28EB09-C824-4FDC-BA52-E14262538D8D}" type="pres">
      <dgm:prSet presAssocID="{F24BF76A-B83D-4E92-8DCC-C9CFB21557FB}" presName="conn2-1" presStyleLbl="parChTrans1D2" presStyleIdx="1" presStyleCnt="3"/>
      <dgm:spPr/>
    </dgm:pt>
    <dgm:pt modelId="{D2E9027A-09BB-4FC7-B7F1-5F356649E6FB}" type="pres">
      <dgm:prSet presAssocID="{F24BF76A-B83D-4E92-8DCC-C9CFB21557FB}" presName="connTx" presStyleLbl="parChTrans1D2" presStyleIdx="1" presStyleCnt="3"/>
      <dgm:spPr/>
    </dgm:pt>
    <dgm:pt modelId="{50878CB3-29B8-4CEC-B83C-A41DF576CBAA}" type="pres">
      <dgm:prSet presAssocID="{A7C582F7-E41B-4894-9E8B-4A24E5B4D21A}" presName="root2" presStyleCnt="0"/>
      <dgm:spPr/>
    </dgm:pt>
    <dgm:pt modelId="{01DBA955-EADE-43CF-B126-436416A5F44F}" type="pres">
      <dgm:prSet presAssocID="{A7C582F7-E41B-4894-9E8B-4A24E5B4D21A}" presName="LevelTwoTextNode" presStyleLbl="node2" presStyleIdx="1" presStyleCnt="3" custScaleX="104804" custScaleY="199760">
        <dgm:presLayoutVars>
          <dgm:chPref val="3"/>
        </dgm:presLayoutVars>
      </dgm:prSet>
      <dgm:spPr/>
    </dgm:pt>
    <dgm:pt modelId="{71C096B3-2DB1-4DB6-88FC-8D23F987C81F}" type="pres">
      <dgm:prSet presAssocID="{A7C582F7-E41B-4894-9E8B-4A24E5B4D21A}" presName="level3hierChild" presStyleCnt="0"/>
      <dgm:spPr/>
    </dgm:pt>
    <dgm:pt modelId="{F0E4020C-FFFF-415E-AB5D-7375AC07C223}" type="pres">
      <dgm:prSet presAssocID="{280FE13C-19A6-455A-9314-D7C8F420F182}" presName="conn2-1" presStyleLbl="parChTrans1D3" presStyleIdx="1" presStyleCnt="5"/>
      <dgm:spPr/>
    </dgm:pt>
    <dgm:pt modelId="{08BBA532-9805-4EE7-820E-9535FE524202}" type="pres">
      <dgm:prSet presAssocID="{280FE13C-19A6-455A-9314-D7C8F420F182}" presName="connTx" presStyleLbl="parChTrans1D3" presStyleIdx="1" presStyleCnt="5"/>
      <dgm:spPr/>
    </dgm:pt>
    <dgm:pt modelId="{70196B0E-A6AC-4CE5-8CA4-C8564D3CF69B}" type="pres">
      <dgm:prSet presAssocID="{7A6664C8-95C0-4C43-9F47-547D270E72CD}" presName="root2" presStyleCnt="0"/>
      <dgm:spPr/>
    </dgm:pt>
    <dgm:pt modelId="{80606A36-0D54-43E9-A773-BEA32D85A998}" type="pres">
      <dgm:prSet presAssocID="{7A6664C8-95C0-4C43-9F47-547D270E72CD}" presName="LevelTwoTextNode" presStyleLbl="node3" presStyleIdx="1" presStyleCnt="5" custScaleX="122271" custScaleY="199760">
        <dgm:presLayoutVars>
          <dgm:chPref val="3"/>
        </dgm:presLayoutVars>
      </dgm:prSet>
      <dgm:spPr/>
    </dgm:pt>
    <dgm:pt modelId="{7C49210A-CBDF-4298-B70D-749392ABD0D4}" type="pres">
      <dgm:prSet presAssocID="{7A6664C8-95C0-4C43-9F47-547D270E72CD}" presName="level3hierChild" presStyleCnt="0"/>
      <dgm:spPr/>
    </dgm:pt>
    <dgm:pt modelId="{4F25EB9E-7214-4C9A-B8B2-B6A577209D21}" type="pres">
      <dgm:prSet presAssocID="{97A989BB-F85D-44D8-B823-9593F0E1A4F3}" presName="conn2-1" presStyleLbl="parChTrans1D4" presStyleIdx="14" presStyleCnt="18"/>
      <dgm:spPr/>
    </dgm:pt>
    <dgm:pt modelId="{AECB7265-EEC1-45A5-A6EC-E4F86C8CA106}" type="pres">
      <dgm:prSet presAssocID="{97A989BB-F85D-44D8-B823-9593F0E1A4F3}" presName="connTx" presStyleLbl="parChTrans1D4" presStyleIdx="14" presStyleCnt="18"/>
      <dgm:spPr/>
    </dgm:pt>
    <dgm:pt modelId="{3274266C-4284-40A6-9529-ADADE1BD3A51}" type="pres">
      <dgm:prSet presAssocID="{1D85C1ED-4993-4B37-8CB3-FF8685ABD45F}" presName="root2" presStyleCnt="0"/>
      <dgm:spPr/>
    </dgm:pt>
    <dgm:pt modelId="{B77BD9D7-9601-4328-8D74-A14F47D4FE26}" type="pres">
      <dgm:prSet presAssocID="{1D85C1ED-4993-4B37-8CB3-FF8685ABD45F}" presName="LevelTwoTextNode" presStyleLbl="node4" presStyleIdx="14" presStyleCnt="18" custScaleX="104804" custScaleY="199760">
        <dgm:presLayoutVars>
          <dgm:chPref val="3"/>
        </dgm:presLayoutVars>
      </dgm:prSet>
      <dgm:spPr/>
    </dgm:pt>
    <dgm:pt modelId="{10DDC571-B530-4B59-AC98-1EAA8579BC9B}" type="pres">
      <dgm:prSet presAssocID="{1D85C1ED-4993-4B37-8CB3-FF8685ABD45F}" presName="level3hierChild" presStyleCnt="0"/>
      <dgm:spPr/>
    </dgm:pt>
    <dgm:pt modelId="{9F490FB8-84CF-4159-B1FB-D0092AD6C3C7}" type="pres">
      <dgm:prSet presAssocID="{A8223643-3D4A-4B76-BAE6-9822514EF35D}" presName="conn2-1" presStyleLbl="parChTrans1D3" presStyleIdx="2" presStyleCnt="5"/>
      <dgm:spPr/>
    </dgm:pt>
    <dgm:pt modelId="{36B71080-5F0E-4F88-853E-2EBF41E35517}" type="pres">
      <dgm:prSet presAssocID="{A8223643-3D4A-4B76-BAE6-9822514EF35D}" presName="connTx" presStyleLbl="parChTrans1D3" presStyleIdx="2" presStyleCnt="5"/>
      <dgm:spPr/>
    </dgm:pt>
    <dgm:pt modelId="{FBE68B0D-8155-41B9-834A-EBAA953F2337}" type="pres">
      <dgm:prSet presAssocID="{9D853152-94A5-46C1-ACFF-594A6FE99767}" presName="root2" presStyleCnt="0"/>
      <dgm:spPr/>
    </dgm:pt>
    <dgm:pt modelId="{F4CC778A-0837-4285-A9C5-018BF5F3F850}" type="pres">
      <dgm:prSet presAssocID="{9D853152-94A5-46C1-ACFF-594A6FE99767}" presName="LevelTwoTextNode" presStyleLbl="node3" presStyleIdx="2" presStyleCnt="5" custScaleX="122271" custScaleY="199760">
        <dgm:presLayoutVars>
          <dgm:chPref val="3"/>
        </dgm:presLayoutVars>
      </dgm:prSet>
      <dgm:spPr/>
    </dgm:pt>
    <dgm:pt modelId="{2E8BDF7D-D344-49D0-9CD8-7A73D2233218}" type="pres">
      <dgm:prSet presAssocID="{9D853152-94A5-46C1-ACFF-594A6FE99767}" presName="level3hierChild" presStyleCnt="0"/>
      <dgm:spPr/>
    </dgm:pt>
    <dgm:pt modelId="{9E82A3C0-6DBD-4D79-81AB-C9BBE3BFBE3D}" type="pres">
      <dgm:prSet presAssocID="{0A3C0132-B48A-42DC-A35A-C7C48D7373D8}" presName="conn2-1" presStyleLbl="parChTrans1D4" presStyleIdx="15" presStyleCnt="18"/>
      <dgm:spPr/>
    </dgm:pt>
    <dgm:pt modelId="{32300465-26C5-4659-AA84-6498531150A7}" type="pres">
      <dgm:prSet presAssocID="{0A3C0132-B48A-42DC-A35A-C7C48D7373D8}" presName="connTx" presStyleLbl="parChTrans1D4" presStyleIdx="15" presStyleCnt="18"/>
      <dgm:spPr/>
    </dgm:pt>
    <dgm:pt modelId="{6E70029E-D558-4828-8017-06CCFCDEEB1A}" type="pres">
      <dgm:prSet presAssocID="{C3C140F3-1204-4DDC-AAE5-70876F309A5A}" presName="root2" presStyleCnt="0"/>
      <dgm:spPr/>
    </dgm:pt>
    <dgm:pt modelId="{92F8DD44-D47B-4CD1-B385-AF8A3749A67F}" type="pres">
      <dgm:prSet presAssocID="{C3C140F3-1204-4DDC-AAE5-70876F309A5A}" presName="LevelTwoTextNode" presStyleLbl="node4" presStyleIdx="15" presStyleCnt="18" custScaleX="104804" custScaleY="199760">
        <dgm:presLayoutVars>
          <dgm:chPref val="3"/>
        </dgm:presLayoutVars>
      </dgm:prSet>
      <dgm:spPr/>
    </dgm:pt>
    <dgm:pt modelId="{2002DF74-1414-486D-994C-D5521DCAE5C8}" type="pres">
      <dgm:prSet presAssocID="{C3C140F3-1204-4DDC-AAE5-70876F309A5A}" presName="level3hierChild" presStyleCnt="0"/>
      <dgm:spPr/>
    </dgm:pt>
    <dgm:pt modelId="{5829BD5E-4359-4392-ADB1-70C872752F0D}" type="pres">
      <dgm:prSet presAssocID="{96726FD6-9370-484C-BD61-87C0EB88649B}" presName="conn2-1" presStyleLbl="parChTrans1D2" presStyleIdx="2" presStyleCnt="3"/>
      <dgm:spPr/>
    </dgm:pt>
    <dgm:pt modelId="{127BC2AB-E1CE-462C-A7DB-EDEBEF1440F9}" type="pres">
      <dgm:prSet presAssocID="{96726FD6-9370-484C-BD61-87C0EB88649B}" presName="connTx" presStyleLbl="parChTrans1D2" presStyleIdx="2" presStyleCnt="3"/>
      <dgm:spPr/>
    </dgm:pt>
    <dgm:pt modelId="{EFDDBAD8-4BD2-4C15-A638-E46799BA0728}" type="pres">
      <dgm:prSet presAssocID="{05A8B33D-2CE6-4304-93FA-16C28F1D3524}" presName="root2" presStyleCnt="0"/>
      <dgm:spPr/>
    </dgm:pt>
    <dgm:pt modelId="{13063A63-6ACA-435F-A607-4729E6D29944}" type="pres">
      <dgm:prSet presAssocID="{05A8B33D-2CE6-4304-93FA-16C28F1D3524}" presName="LevelTwoTextNode" presStyleLbl="node2" presStyleIdx="2" presStyleCnt="3" custScaleX="104804" custScaleY="199760">
        <dgm:presLayoutVars>
          <dgm:chPref val="3"/>
        </dgm:presLayoutVars>
      </dgm:prSet>
      <dgm:spPr/>
    </dgm:pt>
    <dgm:pt modelId="{DD40EE30-8D94-4C1B-9B67-A60CD05A896F}" type="pres">
      <dgm:prSet presAssocID="{05A8B33D-2CE6-4304-93FA-16C28F1D3524}" presName="level3hierChild" presStyleCnt="0"/>
      <dgm:spPr/>
    </dgm:pt>
    <dgm:pt modelId="{EBA512BE-47A2-4858-B719-54EA0A1218DA}" type="pres">
      <dgm:prSet presAssocID="{0BFD4582-4500-4693-A370-5D762328FF8E}" presName="conn2-1" presStyleLbl="parChTrans1D3" presStyleIdx="3" presStyleCnt="5"/>
      <dgm:spPr/>
    </dgm:pt>
    <dgm:pt modelId="{AC11A512-97A2-445B-AA67-DC34A8DE314F}" type="pres">
      <dgm:prSet presAssocID="{0BFD4582-4500-4693-A370-5D762328FF8E}" presName="connTx" presStyleLbl="parChTrans1D3" presStyleIdx="3" presStyleCnt="5"/>
      <dgm:spPr/>
    </dgm:pt>
    <dgm:pt modelId="{119C5AE4-4469-4446-9836-2734B64A081C}" type="pres">
      <dgm:prSet presAssocID="{93589493-67DF-4611-B80D-D343F9295CEA}" presName="root2" presStyleCnt="0"/>
      <dgm:spPr/>
    </dgm:pt>
    <dgm:pt modelId="{C27DE059-18E2-4511-8B45-08E51C02EB82}" type="pres">
      <dgm:prSet presAssocID="{93589493-67DF-4611-B80D-D343F9295CEA}" presName="LevelTwoTextNode" presStyleLbl="node3" presStyleIdx="3" presStyleCnt="5" custScaleX="122271" custScaleY="199760">
        <dgm:presLayoutVars>
          <dgm:chPref val="3"/>
        </dgm:presLayoutVars>
      </dgm:prSet>
      <dgm:spPr/>
    </dgm:pt>
    <dgm:pt modelId="{BB9DC1B7-77FF-4E14-B1FD-CC052EC313B2}" type="pres">
      <dgm:prSet presAssocID="{93589493-67DF-4611-B80D-D343F9295CEA}" presName="level3hierChild" presStyleCnt="0"/>
      <dgm:spPr/>
    </dgm:pt>
    <dgm:pt modelId="{62DA955B-A446-43F5-A1C4-CCCA225752A7}" type="pres">
      <dgm:prSet presAssocID="{F98C2840-6A3C-4353-9409-7DEC1D0B5CB7}" presName="conn2-1" presStyleLbl="parChTrans1D4" presStyleIdx="16" presStyleCnt="18"/>
      <dgm:spPr/>
    </dgm:pt>
    <dgm:pt modelId="{6D2A227C-5227-44D7-B883-A1DC266E2967}" type="pres">
      <dgm:prSet presAssocID="{F98C2840-6A3C-4353-9409-7DEC1D0B5CB7}" presName="connTx" presStyleLbl="parChTrans1D4" presStyleIdx="16" presStyleCnt="18"/>
      <dgm:spPr/>
    </dgm:pt>
    <dgm:pt modelId="{00C2E68E-FA36-4D02-97A8-8A291904A334}" type="pres">
      <dgm:prSet presAssocID="{D47D6DD7-75C2-4565-BF4C-E4067F58312A}" presName="root2" presStyleCnt="0"/>
      <dgm:spPr/>
    </dgm:pt>
    <dgm:pt modelId="{23BD60E0-8959-43CB-8EAF-0F41FB9D4A64}" type="pres">
      <dgm:prSet presAssocID="{D47D6DD7-75C2-4565-BF4C-E4067F58312A}" presName="LevelTwoTextNode" presStyleLbl="node4" presStyleIdx="16" presStyleCnt="18" custScaleX="104804" custScaleY="199760">
        <dgm:presLayoutVars>
          <dgm:chPref val="3"/>
        </dgm:presLayoutVars>
      </dgm:prSet>
      <dgm:spPr/>
    </dgm:pt>
    <dgm:pt modelId="{CFBCF7DF-F3F9-4580-858E-2F5A487611C9}" type="pres">
      <dgm:prSet presAssocID="{D47D6DD7-75C2-4565-BF4C-E4067F58312A}" presName="level3hierChild" presStyleCnt="0"/>
      <dgm:spPr/>
    </dgm:pt>
    <dgm:pt modelId="{9018C185-4BAB-4E4A-B75A-72B737EFD587}" type="pres">
      <dgm:prSet presAssocID="{14D8ACE5-A3BE-4F8E-BA0B-58428BC4299C}" presName="conn2-1" presStyleLbl="parChTrans1D3" presStyleIdx="4" presStyleCnt="5"/>
      <dgm:spPr/>
    </dgm:pt>
    <dgm:pt modelId="{21609DEA-B514-49AE-95EF-E178BBAE3C75}" type="pres">
      <dgm:prSet presAssocID="{14D8ACE5-A3BE-4F8E-BA0B-58428BC4299C}" presName="connTx" presStyleLbl="parChTrans1D3" presStyleIdx="4" presStyleCnt="5"/>
      <dgm:spPr/>
    </dgm:pt>
    <dgm:pt modelId="{65E9BFDB-FD62-4EEC-891F-41A23FFA6D85}" type="pres">
      <dgm:prSet presAssocID="{AF9C0243-C86E-4391-8082-C2CA35A6477F}" presName="root2" presStyleCnt="0"/>
      <dgm:spPr/>
    </dgm:pt>
    <dgm:pt modelId="{010C9A53-6E64-46A1-92AD-C4A898F38F71}" type="pres">
      <dgm:prSet presAssocID="{AF9C0243-C86E-4391-8082-C2CA35A6477F}" presName="LevelTwoTextNode" presStyleLbl="node3" presStyleIdx="4" presStyleCnt="5" custScaleX="122271" custScaleY="199760">
        <dgm:presLayoutVars>
          <dgm:chPref val="3"/>
        </dgm:presLayoutVars>
      </dgm:prSet>
      <dgm:spPr/>
    </dgm:pt>
    <dgm:pt modelId="{7BEC2B11-FC56-466D-AA7A-9D1E9FB9F2C3}" type="pres">
      <dgm:prSet presAssocID="{AF9C0243-C86E-4391-8082-C2CA35A6477F}" presName="level3hierChild" presStyleCnt="0"/>
      <dgm:spPr/>
    </dgm:pt>
    <dgm:pt modelId="{86F5B674-6078-4D23-B8D2-8672DC4C4E45}" type="pres">
      <dgm:prSet presAssocID="{18BB35DE-3CF4-457C-A856-42DBED3F1B37}" presName="conn2-1" presStyleLbl="parChTrans1D4" presStyleIdx="17" presStyleCnt="18"/>
      <dgm:spPr/>
    </dgm:pt>
    <dgm:pt modelId="{4B1E1063-58E4-49FC-B762-C7D3E072E9F4}" type="pres">
      <dgm:prSet presAssocID="{18BB35DE-3CF4-457C-A856-42DBED3F1B37}" presName="connTx" presStyleLbl="parChTrans1D4" presStyleIdx="17" presStyleCnt="18"/>
      <dgm:spPr/>
    </dgm:pt>
    <dgm:pt modelId="{FC0A5D9E-8296-4EF8-80DB-404E2433A6A4}" type="pres">
      <dgm:prSet presAssocID="{48F32A46-5198-4894-9EA4-BF91527D3596}" presName="root2" presStyleCnt="0"/>
      <dgm:spPr/>
    </dgm:pt>
    <dgm:pt modelId="{1A008862-2A5B-4364-A44A-4ADABB972DAD}" type="pres">
      <dgm:prSet presAssocID="{48F32A46-5198-4894-9EA4-BF91527D3596}" presName="LevelTwoTextNode" presStyleLbl="node4" presStyleIdx="17" presStyleCnt="18" custScaleX="104804" custScaleY="199760">
        <dgm:presLayoutVars>
          <dgm:chPref val="3"/>
        </dgm:presLayoutVars>
      </dgm:prSet>
      <dgm:spPr/>
    </dgm:pt>
    <dgm:pt modelId="{7326919E-6971-4630-A49E-9514428CCAA4}" type="pres">
      <dgm:prSet presAssocID="{48F32A46-5198-4894-9EA4-BF91527D3596}" presName="level3hierChild" presStyleCnt="0"/>
      <dgm:spPr/>
    </dgm:pt>
  </dgm:ptLst>
  <dgm:cxnLst>
    <dgm:cxn modelId="{5E637E00-88F3-41C5-BEBE-3651333EA73A}" srcId="{A7C582F7-E41B-4894-9E8B-4A24E5B4D21A}" destId="{7A6664C8-95C0-4C43-9F47-547D270E72CD}" srcOrd="0" destOrd="0" parTransId="{280FE13C-19A6-455A-9314-D7C8F420F182}" sibTransId="{72ADC368-5B14-43D2-8186-29FE6C45AE30}"/>
    <dgm:cxn modelId="{A1BE4A02-989E-4A6C-89BD-F0B3EC863EF2}" type="presOf" srcId="{D85469C5-BEF9-4902-8DE4-C80D5DBE7D05}" destId="{F7437543-9495-4194-AFB9-1E5BADC52F71}" srcOrd="1" destOrd="0" presId="urn:microsoft.com/office/officeart/2008/layout/HorizontalMultiLevelHierarchy"/>
    <dgm:cxn modelId="{16F78906-37B2-484D-9F58-5852404AFA46}" type="presOf" srcId="{0BFD4582-4500-4693-A370-5D762328FF8E}" destId="{EBA512BE-47A2-4858-B719-54EA0A1218DA}" srcOrd="0" destOrd="0" presId="urn:microsoft.com/office/officeart/2008/layout/HorizontalMultiLevelHierarchy"/>
    <dgm:cxn modelId="{7CB79108-27B4-4ED1-A049-E212401D24FD}" srcId="{3DA01A1A-CB32-405A-A2ED-6287E9A3A09B}" destId="{B63C6168-A47D-4084-A8E6-152E9ED44A5F}" srcOrd="0" destOrd="0" parTransId="{0D6C7855-59EC-4AE9-B838-010166786DA3}" sibTransId="{3B1D0A23-3B7D-46AB-B717-C12A5335F4E9}"/>
    <dgm:cxn modelId="{6AF96B10-1937-4006-BCFB-723AC5CB98E9}" type="presOf" srcId="{0D6C7855-59EC-4AE9-B838-010166786DA3}" destId="{D0566A25-8D5B-4366-8725-381DAEFC8B43}" srcOrd="1" destOrd="0" presId="urn:microsoft.com/office/officeart/2008/layout/HorizontalMultiLevelHierarchy"/>
    <dgm:cxn modelId="{9AA89D11-EAB2-4A30-A5F9-225DEEC0E038}" type="presOf" srcId="{14D8ACE5-A3BE-4F8E-BA0B-58428BC4299C}" destId="{9018C185-4BAB-4E4A-B75A-72B737EFD587}" srcOrd="0" destOrd="0" presId="urn:microsoft.com/office/officeart/2008/layout/HorizontalMultiLevelHierarchy"/>
    <dgm:cxn modelId="{0B2C4A17-DAA5-4D70-97A0-166CCCB6D17B}" srcId="{B63C6168-A47D-4084-A8E6-152E9ED44A5F}" destId="{690546F3-0541-49A3-9D8C-704A408C6F47}" srcOrd="1" destOrd="0" parTransId="{059827FF-0AB6-4ADE-AC82-CF9EBA690AE7}" sibTransId="{8000459E-05F1-4CB1-900E-76147616D692}"/>
    <dgm:cxn modelId="{7208641A-B4C9-4278-8C02-E0C61B547364}" type="presOf" srcId="{1D85C1ED-4993-4B37-8CB3-FF8685ABD45F}" destId="{B77BD9D7-9601-4328-8D74-A14F47D4FE26}" srcOrd="0" destOrd="0" presId="urn:microsoft.com/office/officeart/2008/layout/HorizontalMultiLevelHierarchy"/>
    <dgm:cxn modelId="{52F7CC1B-BB5F-4C44-B381-268543A5AEB3}" type="presOf" srcId="{9D853152-94A5-46C1-ACFF-594A6FE99767}" destId="{F4CC778A-0837-4285-A9C5-018BF5F3F850}" srcOrd="0" destOrd="0" presId="urn:microsoft.com/office/officeart/2008/layout/HorizontalMultiLevelHierarchy"/>
    <dgm:cxn modelId="{6B310F1E-BB5B-40FE-8047-F48FEABBCA83}" type="presOf" srcId="{E7FEB4C9-CD07-4E89-920A-422CE733266A}" destId="{F88203C4-9828-4FDF-A0F5-671C7384C2BA}" srcOrd="0" destOrd="0" presId="urn:microsoft.com/office/officeart/2008/layout/HorizontalMultiLevelHierarchy"/>
    <dgm:cxn modelId="{D909AC1E-3CDE-4FEF-B248-734896B96A24}" srcId="{690546F3-0541-49A3-9D8C-704A408C6F47}" destId="{74CCB0B4-B7C1-452E-BA70-D8E154BD63AD}" srcOrd="0" destOrd="0" parTransId="{D22A70D7-1717-48D0-8726-D4DF98E208CE}" sibTransId="{2BDAAB8F-3BCE-4B2D-95A6-FEF3029B15BD}"/>
    <dgm:cxn modelId="{C25C8720-DCB6-4FDB-89F1-781F492403AA}" srcId="{05A8B33D-2CE6-4304-93FA-16C28F1D3524}" destId="{93589493-67DF-4611-B80D-D343F9295CEA}" srcOrd="0" destOrd="0" parTransId="{0BFD4582-4500-4693-A370-5D762328FF8E}" sibTransId="{A987186E-A899-433D-B27C-80DCCF7AED3C}"/>
    <dgm:cxn modelId="{CA29F421-6751-432F-B952-197AA330AC06}" type="presOf" srcId="{531E78B8-6F07-43E0-BC70-C6FE2CED5EBB}" destId="{9232CF82-C660-44E7-96DA-5FCD91CA864E}" srcOrd="1" destOrd="0" presId="urn:microsoft.com/office/officeart/2008/layout/HorizontalMultiLevelHierarchy"/>
    <dgm:cxn modelId="{60297726-0619-43C4-8739-BE15989F5E4D}" srcId="{AE130810-E650-4AE8-97EE-191A20CDF544}" destId="{BFAC0E82-8D4C-4817-866A-366AF55E8F70}" srcOrd="0" destOrd="0" parTransId="{34B771DE-2778-43A4-A131-052EBC97787A}" sibTransId="{F23BD4B8-1B98-4B5F-94DF-73842BE42A7D}"/>
    <dgm:cxn modelId="{621EA92E-6353-4953-910E-03FF0B3102B2}" type="presOf" srcId="{4C68FD49-1261-43ED-8929-ED250927442D}" destId="{6F6C3F6E-A2C0-4764-A2D4-1A465A8A04DB}" srcOrd="0" destOrd="0" presId="urn:microsoft.com/office/officeart/2008/layout/HorizontalMultiLevelHierarchy"/>
    <dgm:cxn modelId="{C412F42F-22F7-4D49-97EA-ACC79B9A0F9C}" srcId="{C65C11DD-9188-45F3-A9CC-E7774ADE90D0}" destId="{E7C5911A-9D3F-409D-B5DA-41B3D0541CBF}" srcOrd="0" destOrd="0" parTransId="{531E78B8-6F07-43E0-BC70-C6FE2CED5EBB}" sibTransId="{BDA656BE-ADE1-418C-92ED-848BD71745AB}"/>
    <dgm:cxn modelId="{EB86AB30-0508-4F27-B305-EF7EADEB2B82}" type="presOf" srcId="{E7C5911A-9D3F-409D-B5DA-41B3D0541CBF}" destId="{6984CC17-0E7F-44A7-9606-FC67C072F583}" srcOrd="0" destOrd="0" presId="urn:microsoft.com/office/officeart/2008/layout/HorizontalMultiLevelHierarchy"/>
    <dgm:cxn modelId="{EE05AA33-FFE4-4E9C-B159-A7BCCDFB4AE3}" type="presOf" srcId="{F690AB85-F2E9-4324-A740-1454E936056A}" destId="{319E5148-7C9E-40F9-AF01-D25D73C753C7}" srcOrd="1" destOrd="0" presId="urn:microsoft.com/office/officeart/2008/layout/HorizontalMultiLevelHierarchy"/>
    <dgm:cxn modelId="{4D01CB36-DE32-4C93-BD88-FF16A310DAFC}" type="presOf" srcId="{0CD7906B-A403-49A4-A5F8-38CE5C5AE78F}" destId="{610B5732-4C08-49E7-B1C4-A9637F09FF34}" srcOrd="1" destOrd="0" presId="urn:microsoft.com/office/officeart/2008/layout/HorizontalMultiLevelHierarchy"/>
    <dgm:cxn modelId="{58393039-8D39-4C2E-A003-1F55CD9C1965}" type="presOf" srcId="{690546F3-0541-49A3-9D8C-704A408C6F47}" destId="{FE3A5A33-4BB7-4A00-993B-8E252D4B565E}" srcOrd="0" destOrd="0" presId="urn:microsoft.com/office/officeart/2008/layout/HorizontalMultiLevelHierarchy"/>
    <dgm:cxn modelId="{E10C913E-3498-4426-8236-721E31B925AB}" type="presOf" srcId="{34B771DE-2778-43A4-A131-052EBC97787A}" destId="{273D13CE-1CB5-4053-A9F7-CADFB6AD74F3}" srcOrd="0" destOrd="0" presId="urn:microsoft.com/office/officeart/2008/layout/HorizontalMultiLevelHierarchy"/>
    <dgm:cxn modelId="{E104403F-7A16-4811-A2E7-3C9CB242A22E}" type="presOf" srcId="{05A8B33D-2CE6-4304-93FA-16C28F1D3524}" destId="{13063A63-6ACA-435F-A607-4729E6D29944}" srcOrd="0" destOrd="0" presId="urn:microsoft.com/office/officeart/2008/layout/HorizontalMultiLevelHierarchy"/>
    <dgm:cxn modelId="{23BF9B3F-9A09-4D47-998E-180E23103F23}" type="presOf" srcId="{059827FF-0AB6-4ADE-AC82-CF9EBA690AE7}" destId="{52B6A495-193A-4D87-8468-5CAC574E8C94}" srcOrd="0" destOrd="0" presId="urn:microsoft.com/office/officeart/2008/layout/HorizontalMultiLevelHierarchy"/>
    <dgm:cxn modelId="{E663FD5C-37CC-46BE-B8EE-9DE49B3AC0EC}" type="presOf" srcId="{D554D0A3-36D2-449F-A25E-4D0496302657}" destId="{11F04F8F-F1EF-4B08-ABC6-692D7884D957}" srcOrd="0" destOrd="0" presId="urn:microsoft.com/office/officeart/2008/layout/HorizontalMultiLevelHierarchy"/>
    <dgm:cxn modelId="{ABBE945D-BBAD-4D79-B0F2-C821A3692D3F}" type="presOf" srcId="{C65C11DD-9188-45F3-A9CC-E7774ADE90D0}" destId="{C2643AC1-14B7-4688-80F2-EC79B1D02504}" srcOrd="0" destOrd="0" presId="urn:microsoft.com/office/officeart/2008/layout/HorizontalMultiLevelHierarchy"/>
    <dgm:cxn modelId="{D8304060-9DF6-4253-9D7F-E740B762D8B7}" type="presOf" srcId="{280FE13C-19A6-455A-9314-D7C8F420F182}" destId="{08BBA532-9805-4EE7-820E-9535FE524202}" srcOrd="1" destOrd="0" presId="urn:microsoft.com/office/officeart/2008/layout/HorizontalMultiLevelHierarchy"/>
    <dgm:cxn modelId="{AEB33943-0C10-4AE8-92AA-D8D5D1EEE94E}" type="presOf" srcId="{F690AB85-F2E9-4324-A740-1454E936056A}" destId="{67BE0FEB-EF39-43D5-861D-855E1578640F}" srcOrd="0" destOrd="0" presId="urn:microsoft.com/office/officeart/2008/layout/HorizontalMultiLevelHierarchy"/>
    <dgm:cxn modelId="{184F7B63-55B3-4739-B799-1A365A8C8C14}" type="presOf" srcId="{3DA01A1A-CB32-405A-A2ED-6287E9A3A09B}" destId="{41643F47-78C3-4823-A120-B083DE4B5522}" srcOrd="0" destOrd="0" presId="urn:microsoft.com/office/officeart/2008/layout/HorizontalMultiLevelHierarchy"/>
    <dgm:cxn modelId="{217E4445-08B5-48DA-9B2C-E2C103E199BD}" type="presOf" srcId="{A8223643-3D4A-4B76-BAE6-9822514EF35D}" destId="{36B71080-5F0E-4F88-853E-2EBF41E35517}" srcOrd="1" destOrd="0" presId="urn:microsoft.com/office/officeart/2008/layout/HorizontalMultiLevelHierarchy"/>
    <dgm:cxn modelId="{48262A69-721B-4617-A552-390E906C5585}" type="presOf" srcId="{073846AD-D81F-4AD2-A04C-A391153EC9FE}" destId="{DC265F2A-BD27-4152-BB27-3E89EF95208B}" srcOrd="1" destOrd="0" presId="urn:microsoft.com/office/officeart/2008/layout/HorizontalMultiLevelHierarchy"/>
    <dgm:cxn modelId="{0C108F6A-A165-462B-B0B0-4DF621505FCE}" srcId="{DF8C1E87-FC62-4A9F-85A2-4C5C30E75D40}" destId="{23EA1EC8-FAC5-4765-A288-81AC91A7C1D6}" srcOrd="0" destOrd="0" parTransId="{A609F06E-4355-48F4-96DC-F42DA1338D63}" sibTransId="{099E9C74-930E-4925-9209-2CDB644A6339}"/>
    <dgm:cxn modelId="{CAFCA24B-B7E4-4D2D-8CDE-DDD493B36471}" type="presOf" srcId="{D22A70D7-1717-48D0-8726-D4DF98E208CE}" destId="{0E63312B-D7DF-4518-83EA-0761B1CF6D94}" srcOrd="1" destOrd="0" presId="urn:microsoft.com/office/officeart/2008/layout/HorizontalMultiLevelHierarchy"/>
    <dgm:cxn modelId="{2149396D-1209-4824-8E74-08BD2F83D8F3}" srcId="{D554D0A3-36D2-449F-A25E-4D0496302657}" destId="{2BFDDAFF-2334-4DC3-9A92-C80E2BE525D2}" srcOrd="0" destOrd="0" parTransId="{148AD6F3-C85C-41F0-8C03-3DF269D4A7BA}" sibTransId="{4CD3B17A-43E4-4452-9AA8-0CE58DDEB970}"/>
    <dgm:cxn modelId="{87E67E4D-B9F2-4449-82B5-925634A6F4A4}" type="presOf" srcId="{A7C582F7-E41B-4894-9E8B-4A24E5B4D21A}" destId="{01DBA955-EADE-43CF-B126-436416A5F44F}" srcOrd="0" destOrd="0" presId="urn:microsoft.com/office/officeart/2008/layout/HorizontalMultiLevelHierarchy"/>
    <dgm:cxn modelId="{B17B324F-B350-4307-9CE5-D697B006C47D}" type="presOf" srcId="{D22A70D7-1717-48D0-8726-D4DF98E208CE}" destId="{778924CE-16D0-4F2B-8F48-7E8242F40F8B}" srcOrd="0" destOrd="0" presId="urn:microsoft.com/office/officeart/2008/layout/HorizontalMultiLevelHierarchy"/>
    <dgm:cxn modelId="{BED3A350-A151-4962-AAC1-3E0824EA876B}" srcId="{7A6664C8-95C0-4C43-9F47-547D270E72CD}" destId="{1D85C1ED-4993-4B37-8CB3-FF8685ABD45F}" srcOrd="0" destOrd="0" parTransId="{97A989BB-F85D-44D8-B823-9593F0E1A4F3}" sibTransId="{72472BE2-9EE8-4AE3-8795-4535C2A11872}"/>
    <dgm:cxn modelId="{FD01F371-ECE2-476E-839F-2C8C3AD438F4}" type="presOf" srcId="{AF9C0243-C86E-4391-8082-C2CA35A6477F}" destId="{010C9A53-6E64-46A1-92AD-C4A898F38F71}" srcOrd="0" destOrd="0" presId="urn:microsoft.com/office/officeart/2008/layout/HorizontalMultiLevelHierarchy"/>
    <dgm:cxn modelId="{9B727573-4370-4474-9E5A-96A5B198D116}" type="presOf" srcId="{4C68FD49-1261-43ED-8929-ED250927442D}" destId="{ACA90C65-7612-49D3-9A03-7AED1BC62D7D}" srcOrd="1" destOrd="0" presId="urn:microsoft.com/office/officeart/2008/layout/HorizontalMultiLevelHierarchy"/>
    <dgm:cxn modelId="{16B29953-3F8D-44D3-A9BC-D4E91D5D2823}" srcId="{D554D0A3-36D2-449F-A25E-4D0496302657}" destId="{C65C11DD-9188-45F3-A9CC-E7774ADE90D0}" srcOrd="1" destOrd="0" parTransId="{073846AD-D81F-4AD2-A04C-A391153EC9FE}" sibTransId="{82186E81-154B-4C94-B899-35E4A082F4F1}"/>
    <dgm:cxn modelId="{DAE7F473-E292-4C63-B09C-CA488C45AE1B}" type="presOf" srcId="{531E78B8-6F07-43E0-BC70-C6FE2CED5EBB}" destId="{6748F1C6-3644-4354-B6EF-668B03977E84}" srcOrd="0" destOrd="0" presId="urn:microsoft.com/office/officeart/2008/layout/HorizontalMultiLevelHierarchy"/>
    <dgm:cxn modelId="{046CDE74-34A8-4168-B89C-1DDD67DCEFC5}" type="presOf" srcId="{C3ADADDE-E864-4C2D-BDF1-6FFD725283FA}" destId="{90954252-95B1-4DDD-9F2B-CB74E27EB4BD}" srcOrd="0" destOrd="0" presId="urn:microsoft.com/office/officeart/2008/layout/HorizontalMultiLevelHierarchy"/>
    <dgm:cxn modelId="{10D30775-5CDF-4387-BDD1-10AFD1EAF372}" type="presOf" srcId="{14D8ACE5-A3BE-4F8E-BA0B-58428BC4299C}" destId="{21609DEA-B514-49AE-95EF-E178BBAE3C75}" srcOrd="1" destOrd="0" presId="urn:microsoft.com/office/officeart/2008/layout/HorizontalMultiLevelHierarchy"/>
    <dgm:cxn modelId="{8069D356-A6AF-4F4C-A4AC-F045E14443A0}" srcId="{B63C6168-A47D-4084-A8E6-152E9ED44A5F}" destId="{AE130810-E650-4AE8-97EE-191A20CDF544}" srcOrd="0" destOrd="0" parTransId="{EA2C5B82-1B14-472C-A97B-36EB80648F50}" sibTransId="{8BD5E9C2-7A6D-490A-9382-1FC4B91E694D}"/>
    <dgm:cxn modelId="{368AA477-1411-4A36-883D-3BFC2A189D46}" type="presOf" srcId="{DF8C1E87-FC62-4A9F-85A2-4C5C30E75D40}" destId="{CE9A5317-1BD4-4DB0-AC1D-E0DE9699CBC5}" srcOrd="0" destOrd="0" presId="urn:microsoft.com/office/officeart/2008/layout/HorizontalMultiLevelHierarchy"/>
    <dgm:cxn modelId="{886D8E78-88CB-4057-ADBA-6E8E4B2CDA5B}" type="presOf" srcId="{74CCB0B4-B7C1-452E-BA70-D8E154BD63AD}" destId="{1475719A-DF2C-4B70-928E-8F3286F8C84A}" srcOrd="0" destOrd="0" presId="urn:microsoft.com/office/officeart/2008/layout/HorizontalMultiLevelHierarchy"/>
    <dgm:cxn modelId="{E5D27359-0987-4CD1-AAD9-E0F77DEA43AA}" type="presOf" srcId="{0CD7906B-A403-49A4-A5F8-38CE5C5AE78F}" destId="{E1AE3B15-4E67-483D-A4E9-D5F5D8E5B71B}" srcOrd="0" destOrd="0" presId="urn:microsoft.com/office/officeart/2008/layout/HorizontalMultiLevelHierarchy"/>
    <dgm:cxn modelId="{E41CFF59-5774-4E77-B2DA-C5F6BF0E0838}" type="presOf" srcId="{0BE1D318-6C8B-4A8F-8AAA-03374D2E12DC}" destId="{8D0EF09B-AA2D-480A-859B-D26C7FB68AB5}" srcOrd="1" destOrd="0" presId="urn:microsoft.com/office/officeart/2008/layout/HorizontalMultiLevelHierarchy"/>
    <dgm:cxn modelId="{732C3A7B-FE10-4F1F-B74F-4D90283EE26D}" srcId="{9ABD073B-ABA4-4138-90C0-CCEDB754B469}" destId="{DDBA245E-9576-4636-B82F-4085DA1251A6}" srcOrd="1" destOrd="0" parTransId="{0CD7906B-A403-49A4-A5F8-38CE5C5AE78F}" sibTransId="{1E557C27-C4DB-48FA-93C7-8F1BF29C96AF}"/>
    <dgm:cxn modelId="{9F74737E-8618-47D0-9786-3FFF108B5BB1}" srcId="{DC340B70-25AD-4656-BF5F-D63AE24489F0}" destId="{A7C582F7-E41B-4894-9E8B-4A24E5B4D21A}" srcOrd="1" destOrd="0" parTransId="{F24BF76A-B83D-4E92-8DCC-C9CFB21557FB}" sibTransId="{61F039B3-B6D7-4386-AAF2-C350AAA65626}"/>
    <dgm:cxn modelId="{2DA6E57F-3CC5-40DA-AFE1-C3A52A160AFA}" type="presOf" srcId="{EA2C5B82-1B14-472C-A97B-36EB80648F50}" destId="{2635F889-DC6C-45DB-ADF0-7CB2E048E6E6}" srcOrd="0" destOrd="0" presId="urn:microsoft.com/office/officeart/2008/layout/HorizontalMultiLevelHierarchy"/>
    <dgm:cxn modelId="{D0D7DF81-6C07-495F-92C2-B093D44E1FDD}" srcId="{05A8B33D-2CE6-4304-93FA-16C28F1D3524}" destId="{AF9C0243-C86E-4391-8082-C2CA35A6477F}" srcOrd="1" destOrd="0" parTransId="{14D8ACE5-A3BE-4F8E-BA0B-58428BC4299C}" sibTransId="{05A0C62C-196D-4242-833A-3A8438B7EACC}"/>
    <dgm:cxn modelId="{280E2482-73B1-4F28-BDC7-F6479E7A84D2}" srcId="{A7C582F7-E41B-4894-9E8B-4A24E5B4D21A}" destId="{9D853152-94A5-46C1-ACFF-594A6FE99767}" srcOrd="1" destOrd="0" parTransId="{A8223643-3D4A-4B76-BAE6-9822514EF35D}" sibTransId="{EE1BA717-1506-407E-9138-D605473F8387}"/>
    <dgm:cxn modelId="{2F7ADE83-7A30-4251-A66A-FB088CD3151F}" type="presOf" srcId="{9BCE2AB5-8FB5-4B09-9570-6320D0E411F3}" destId="{144A303D-1115-4E92-9135-55D02C0F10CD}" srcOrd="0" destOrd="0" presId="urn:microsoft.com/office/officeart/2008/layout/HorizontalMultiLevelHierarchy"/>
    <dgm:cxn modelId="{94262184-EA33-4537-8EBE-6A91946F76B8}" type="presOf" srcId="{F24BF76A-B83D-4E92-8DCC-C9CFB21557FB}" destId="{9E28EB09-C824-4FDC-BA52-E14262538D8D}" srcOrd="0" destOrd="0" presId="urn:microsoft.com/office/officeart/2008/layout/HorizontalMultiLevelHierarchy"/>
    <dgm:cxn modelId="{07D32D84-A533-4E5C-BEA1-69B1757A4D95}" srcId="{2BFDDAFF-2334-4DC3-9A92-C80E2BE525D2}" destId="{9BCE2AB5-8FB5-4B09-9570-6320D0E411F3}" srcOrd="0" destOrd="0" parTransId="{4C68FD49-1261-43ED-8929-ED250927442D}" sibTransId="{7894516E-B2B3-42C9-8975-333952A69FDC}"/>
    <dgm:cxn modelId="{B4003288-E1C7-438E-86DD-EE8BABBA75C3}" type="presOf" srcId="{96726FD6-9370-484C-BD61-87C0EB88649B}" destId="{127BC2AB-E1CE-462C-A7DB-EDEBEF1440F9}" srcOrd="1" destOrd="0" presId="urn:microsoft.com/office/officeart/2008/layout/HorizontalMultiLevelHierarchy"/>
    <dgm:cxn modelId="{CA5BE68F-F5E9-49FC-998A-26A2C488EB40}" type="presOf" srcId="{AF476FAF-8A67-4053-98B7-2EA81BC61E00}" destId="{ECF277D4-6B23-4335-B893-C379BB805283}" srcOrd="0" destOrd="0" presId="urn:microsoft.com/office/officeart/2008/layout/HorizontalMultiLevelHierarchy"/>
    <dgm:cxn modelId="{8D371D9A-3F50-4260-B210-06FD192FA12D}" type="presOf" srcId="{18BB35DE-3CF4-457C-A856-42DBED3F1B37}" destId="{4B1E1063-58E4-49FC-B762-C7D3E072E9F4}" srcOrd="1" destOrd="0" presId="urn:microsoft.com/office/officeart/2008/layout/HorizontalMultiLevelHierarchy"/>
    <dgm:cxn modelId="{327E849F-BABF-4774-A16B-26A7847BB678}" type="presOf" srcId="{8CD2C243-4AF2-4484-83FE-AEE639A4115C}" destId="{12033C53-91F6-488A-AA8A-913CB46EA0E6}" srcOrd="0" destOrd="0" presId="urn:microsoft.com/office/officeart/2008/layout/HorizontalMultiLevelHierarchy"/>
    <dgm:cxn modelId="{B0F49A9F-7A76-487C-BFC8-638F89B84862}" type="presOf" srcId="{48F32A46-5198-4894-9EA4-BF91527D3596}" destId="{1A008862-2A5B-4364-A44A-4ADABB972DAD}" srcOrd="0" destOrd="0" presId="urn:microsoft.com/office/officeart/2008/layout/HorizontalMultiLevelHierarchy"/>
    <dgm:cxn modelId="{DA457CA0-1B89-4559-9254-134B4153A378}" type="presOf" srcId="{DDBA245E-9576-4636-B82F-4085DA1251A6}" destId="{7995FC97-B37E-49BF-8CDF-58097EFF65AC}" srcOrd="0" destOrd="0" presId="urn:microsoft.com/office/officeart/2008/layout/HorizontalMultiLevelHierarchy"/>
    <dgm:cxn modelId="{8ADC5BA1-B822-424B-BBE9-525E3694A7AA}" type="presOf" srcId="{97A989BB-F85D-44D8-B823-9593F0E1A4F3}" destId="{AECB7265-EEC1-45A5-A6EC-E4F86C8CA106}" srcOrd="1" destOrd="0" presId="urn:microsoft.com/office/officeart/2008/layout/HorizontalMultiLevelHierarchy"/>
    <dgm:cxn modelId="{CE565AA2-4E3B-40CB-BF99-3BAFDD3428D2}" type="presOf" srcId="{97A989BB-F85D-44D8-B823-9593F0E1A4F3}" destId="{4F25EB9E-7214-4C9A-B8B2-B6A577209D21}" srcOrd="0" destOrd="0" presId="urn:microsoft.com/office/officeart/2008/layout/HorizontalMultiLevelHierarchy"/>
    <dgm:cxn modelId="{A40410A7-B5DE-460A-82C0-140901983EAC}" srcId="{DC340B70-25AD-4656-BF5F-D63AE24489F0}" destId="{05A8B33D-2CE6-4304-93FA-16C28F1D3524}" srcOrd="2" destOrd="0" parTransId="{96726FD6-9370-484C-BD61-87C0EB88649B}" sibTransId="{950354D5-7357-4956-9598-565B2B72B13A}"/>
    <dgm:cxn modelId="{B7CD47A8-BC3B-493D-B3C5-761BCF25FF17}" srcId="{74CCB0B4-B7C1-452E-BA70-D8E154BD63AD}" destId="{D554D0A3-36D2-449F-A25E-4D0496302657}" srcOrd="1" destOrd="0" parTransId="{D85469C5-BEF9-4902-8DE4-C80D5DBE7D05}" sibTransId="{0E7DA528-CA0E-46FF-B9ED-0BAEFD6E9ABF}"/>
    <dgm:cxn modelId="{811E9FA8-24ED-498E-B080-77AE22AAEF75}" type="presOf" srcId="{F24BF76A-B83D-4E92-8DCC-C9CFB21557FB}" destId="{D2E9027A-09BB-4FC7-B7F1-5F356649E6FB}" srcOrd="1" destOrd="0" presId="urn:microsoft.com/office/officeart/2008/layout/HorizontalMultiLevelHierarchy"/>
    <dgm:cxn modelId="{33313EA9-A49E-4406-9D52-01EC434439DF}" type="presOf" srcId="{0A3C0132-B48A-42DC-A35A-C7C48D7373D8}" destId="{32300465-26C5-4659-AA84-6498531150A7}" srcOrd="1" destOrd="0" presId="urn:microsoft.com/office/officeart/2008/layout/HorizontalMultiLevelHierarchy"/>
    <dgm:cxn modelId="{4265F8AA-CB2F-4C60-922A-355F09324BD5}" type="presOf" srcId="{D47D6DD7-75C2-4565-BF4C-E4067F58312A}" destId="{23BD60E0-8959-43CB-8EAF-0F41FB9D4A64}" srcOrd="0" destOrd="0" presId="urn:microsoft.com/office/officeart/2008/layout/HorizontalMultiLevelHierarchy"/>
    <dgm:cxn modelId="{D563DAAD-3FAD-4956-B2EC-979E22283A90}" type="presOf" srcId="{EA2C5B82-1B14-472C-A97B-36EB80648F50}" destId="{F96E2171-E680-49CE-8C34-CAB0B470ECB0}" srcOrd="1" destOrd="0" presId="urn:microsoft.com/office/officeart/2008/layout/HorizontalMultiLevelHierarchy"/>
    <dgm:cxn modelId="{D4DBE0B1-9E9E-4EB0-8CEB-1703BA603793}" srcId="{DDBA245E-9576-4636-B82F-4085DA1251A6}" destId="{E7FEB4C9-CD07-4E89-920A-422CE733266A}" srcOrd="0" destOrd="0" parTransId="{8CD2C243-4AF2-4484-83FE-AEE639A4115C}" sibTransId="{97665934-075D-4F6D-A32C-1EB98284D0DA}"/>
    <dgm:cxn modelId="{1BD095B2-A187-42B1-9D83-A04032BB2780}" srcId="{C3ADADDE-E864-4C2D-BDF1-6FFD725283FA}" destId="{DC340B70-25AD-4656-BF5F-D63AE24489F0}" srcOrd="0" destOrd="0" parTransId="{1D8D62FE-FDF5-4CF1-969C-9884EC5A45BF}" sibTransId="{4F5D90A7-FA92-4809-A963-57953941928B}"/>
    <dgm:cxn modelId="{2E21C9B8-BDF2-4B87-A7CA-DE4121624C15}" type="presOf" srcId="{059827FF-0AB6-4ADE-AC82-CF9EBA690AE7}" destId="{3EEA7E6F-0A35-4288-BC9F-566110D71176}" srcOrd="1" destOrd="0" presId="urn:microsoft.com/office/officeart/2008/layout/HorizontalMultiLevelHierarchy"/>
    <dgm:cxn modelId="{BF14BCB9-35D9-4A19-8A93-2F10823E12C4}" type="presOf" srcId="{073846AD-D81F-4AD2-A04C-A391153EC9FE}" destId="{0386181A-EB9C-486B-90FD-2328BD58D457}" srcOrd="0" destOrd="0" presId="urn:microsoft.com/office/officeart/2008/layout/HorizontalMultiLevelHierarchy"/>
    <dgm:cxn modelId="{F61716BA-E615-46C7-8AB9-1C9E492F1303}" type="presOf" srcId="{9ABD073B-ABA4-4138-90C0-CCEDB754B469}" destId="{141377CD-7110-4BDA-8E84-F073E20ADB48}" srcOrd="0" destOrd="0" presId="urn:microsoft.com/office/officeart/2008/layout/HorizontalMultiLevelHierarchy"/>
    <dgm:cxn modelId="{F7604ABE-5213-471A-9918-D0483DA898C5}" srcId="{DC340B70-25AD-4656-BF5F-D63AE24489F0}" destId="{3DA01A1A-CB32-405A-A2ED-6287E9A3A09B}" srcOrd="0" destOrd="0" parTransId="{F690AB85-F2E9-4324-A740-1454E936056A}" sibTransId="{EAD65EFF-7DFB-4707-9E6B-E8E97974276F}"/>
    <dgm:cxn modelId="{E9CC89BE-3EDC-40F8-B61D-D6A8ECA16F58}" type="presOf" srcId="{2BFDDAFF-2334-4DC3-9A92-C80E2BE525D2}" destId="{F026C912-43BE-4735-BA3C-63F285802B5F}" srcOrd="0" destOrd="0" presId="urn:microsoft.com/office/officeart/2008/layout/HorizontalMultiLevelHierarchy"/>
    <dgm:cxn modelId="{6A14F7BF-09D1-4D30-8E82-BCE1F6AD0B7A}" type="presOf" srcId="{0BFD4582-4500-4693-A370-5D762328FF8E}" destId="{AC11A512-97A2-445B-AA67-DC34A8DE314F}" srcOrd="1" destOrd="0" presId="urn:microsoft.com/office/officeart/2008/layout/HorizontalMultiLevelHierarchy"/>
    <dgm:cxn modelId="{99BD83C1-EF8A-4C51-854B-342FA3BCD645}" type="presOf" srcId="{0A3C0132-B48A-42DC-A35A-C7C48D7373D8}" destId="{9E82A3C0-6DBD-4D79-81AB-C9BBE3BFBE3D}" srcOrd="0" destOrd="0" presId="urn:microsoft.com/office/officeart/2008/layout/HorizontalMultiLevelHierarchy"/>
    <dgm:cxn modelId="{270DC2C4-9E44-4803-B332-8D46C0663201}" type="presOf" srcId="{8CD2C243-4AF2-4484-83FE-AEE639A4115C}" destId="{5D742666-8E5C-4D54-ABB4-67E84D461B1B}" srcOrd="1" destOrd="0" presId="urn:microsoft.com/office/officeart/2008/layout/HorizontalMultiLevelHierarchy"/>
    <dgm:cxn modelId="{9BD4D6C5-B591-4026-9644-5A7F79E86D75}" type="presOf" srcId="{C3C140F3-1204-4DDC-AAE5-70876F309A5A}" destId="{92F8DD44-D47B-4CD1-B385-AF8A3749A67F}" srcOrd="0" destOrd="0" presId="urn:microsoft.com/office/officeart/2008/layout/HorizontalMultiLevelHierarchy"/>
    <dgm:cxn modelId="{5EBB6FC6-A9CF-428F-9CDC-9462848B570A}" type="presOf" srcId="{F98C2840-6A3C-4353-9409-7DEC1D0B5CB7}" destId="{6D2A227C-5227-44D7-B883-A1DC266E2967}" srcOrd="1" destOrd="0" presId="urn:microsoft.com/office/officeart/2008/layout/HorizontalMultiLevelHierarchy"/>
    <dgm:cxn modelId="{0128B9C9-7775-4FD7-BED6-716B0F44D138}" type="presOf" srcId="{A8223643-3D4A-4B76-BAE6-9822514EF35D}" destId="{9F490FB8-84CF-4159-B1FB-D0092AD6C3C7}" srcOrd="0" destOrd="0" presId="urn:microsoft.com/office/officeart/2008/layout/HorizontalMultiLevelHierarchy"/>
    <dgm:cxn modelId="{A6549FCB-0AA4-44C6-8107-61DDC07565A8}" type="presOf" srcId="{96726FD6-9370-484C-BD61-87C0EB88649B}" destId="{5829BD5E-4359-4392-ADB1-70C872752F0D}" srcOrd="0" destOrd="0" presId="urn:microsoft.com/office/officeart/2008/layout/HorizontalMultiLevelHierarchy"/>
    <dgm:cxn modelId="{B9DB25CC-AB14-4821-8E5E-D454CA1E0975}" srcId="{9D853152-94A5-46C1-ACFF-594A6FE99767}" destId="{C3C140F3-1204-4DDC-AAE5-70876F309A5A}" srcOrd="0" destOrd="0" parTransId="{0A3C0132-B48A-42DC-A35A-C7C48D7373D8}" sibTransId="{7524D70E-1D5D-4277-B6EA-DD3CD9891D2A}"/>
    <dgm:cxn modelId="{00222FCE-EC9C-4556-9FF3-0308DFE93FB2}" type="presOf" srcId="{A609F06E-4355-48F4-96DC-F42DA1338D63}" destId="{72F38CFA-F945-485F-9027-1C2D464F9270}" srcOrd="0" destOrd="0" presId="urn:microsoft.com/office/officeart/2008/layout/HorizontalMultiLevelHierarchy"/>
    <dgm:cxn modelId="{448C79CF-C90C-4ACC-81CB-9503C01E5646}" type="presOf" srcId="{280FE13C-19A6-455A-9314-D7C8F420F182}" destId="{F0E4020C-FFFF-415E-AB5D-7375AC07C223}" srcOrd="0" destOrd="0" presId="urn:microsoft.com/office/officeart/2008/layout/HorizontalMultiLevelHierarchy"/>
    <dgm:cxn modelId="{4E66DDD1-CB32-410B-9F04-7FE9A267D4E8}" type="presOf" srcId="{D85469C5-BEF9-4902-8DE4-C80D5DBE7D05}" destId="{15E0C317-E540-4043-80A8-5267DFBD88C2}" srcOrd="0" destOrd="0" presId="urn:microsoft.com/office/officeart/2008/layout/HorizontalMultiLevelHierarchy"/>
    <dgm:cxn modelId="{5A3DFBD2-DA6E-4807-8391-46B841C9273F}" type="presOf" srcId="{148AD6F3-C85C-41F0-8C03-3DF269D4A7BA}" destId="{D3CCD052-EA94-4322-911C-8D7431D0053F}" srcOrd="1" destOrd="0" presId="urn:microsoft.com/office/officeart/2008/layout/HorizontalMultiLevelHierarchy"/>
    <dgm:cxn modelId="{8C499CD4-AFF1-4790-8E8D-B71DFD45702C}" type="presOf" srcId="{23EA1EC8-FAC5-4765-A288-81AC91A7C1D6}" destId="{69C8CDD2-AE06-4458-BC4D-B27A4D5899B6}" srcOrd="0" destOrd="0" presId="urn:microsoft.com/office/officeart/2008/layout/HorizontalMultiLevelHierarchy"/>
    <dgm:cxn modelId="{7E7757D6-93B5-46B1-881A-3B2DC974B84D}" type="presOf" srcId="{34B771DE-2778-43A4-A131-052EBC97787A}" destId="{CBE33C52-93B4-49B3-9774-CF906FB2AEA0}" srcOrd="1" destOrd="0" presId="urn:microsoft.com/office/officeart/2008/layout/HorizontalMultiLevelHierarchy"/>
    <dgm:cxn modelId="{E6FD7DD6-A206-4B3E-ABDA-543794E7214F}" type="presOf" srcId="{0BE1D318-6C8B-4A8F-8AAA-03374D2E12DC}" destId="{2B7B489F-8FB4-467A-93A4-3577647616DC}" srcOrd="0" destOrd="0" presId="urn:microsoft.com/office/officeart/2008/layout/HorizontalMultiLevelHierarchy"/>
    <dgm:cxn modelId="{87DE91D7-A016-4900-80BE-83CDB6D87E27}" type="presOf" srcId="{DC340B70-25AD-4656-BF5F-D63AE24489F0}" destId="{D79AF1FE-7A1A-46D0-B117-E19287C31C0B}" srcOrd="0" destOrd="0" presId="urn:microsoft.com/office/officeart/2008/layout/HorizontalMultiLevelHierarchy"/>
    <dgm:cxn modelId="{C80BB2D9-861B-4360-9058-5C3FB389FCA2}" type="presOf" srcId="{B63C6168-A47D-4084-A8E6-152E9ED44A5F}" destId="{29A34DAC-4399-4854-80DB-50454B877A25}" srcOrd="0" destOrd="0" presId="urn:microsoft.com/office/officeart/2008/layout/HorizontalMultiLevelHierarchy"/>
    <dgm:cxn modelId="{9098A1DC-093E-4BF7-B93E-0982B873901B}" type="presOf" srcId="{AF476FAF-8A67-4053-98B7-2EA81BC61E00}" destId="{DE48BB39-F376-4818-8DC2-349117F2E4B8}" srcOrd="1" destOrd="0" presId="urn:microsoft.com/office/officeart/2008/layout/HorizontalMultiLevelHierarchy"/>
    <dgm:cxn modelId="{18B64EE5-A0E5-481E-98EC-613FC3F6A39D}" srcId="{AF9C0243-C86E-4391-8082-C2CA35A6477F}" destId="{48F32A46-5198-4894-9EA4-BF91527D3596}" srcOrd="0" destOrd="0" parTransId="{18BB35DE-3CF4-457C-A856-42DBED3F1B37}" sibTransId="{B7E545AC-B8DA-4ED3-AB10-DCEB317AD977}"/>
    <dgm:cxn modelId="{5CB0E9E5-8001-4CCA-9373-AF66015E7F33}" type="presOf" srcId="{18BB35DE-3CF4-457C-A856-42DBED3F1B37}" destId="{86F5B674-6078-4D23-B8D2-8672DC4C4E45}" srcOrd="0" destOrd="0" presId="urn:microsoft.com/office/officeart/2008/layout/HorizontalMultiLevelHierarchy"/>
    <dgm:cxn modelId="{1746B9E6-1EAC-470F-B692-08743B99FAF7}" srcId="{74CCB0B4-B7C1-452E-BA70-D8E154BD63AD}" destId="{9ABD073B-ABA4-4138-90C0-CCEDB754B469}" srcOrd="0" destOrd="0" parTransId="{0BE1D318-6C8B-4A8F-8AAA-03374D2E12DC}" sibTransId="{800FF84D-17C6-4C91-8438-B7CFBF88D828}"/>
    <dgm:cxn modelId="{6351A5E7-2482-4F45-8AA8-B574415999EA}" srcId="{9ABD073B-ABA4-4138-90C0-CCEDB754B469}" destId="{DF8C1E87-FC62-4A9F-85A2-4C5C30E75D40}" srcOrd="0" destOrd="0" parTransId="{AF476FAF-8A67-4053-98B7-2EA81BC61E00}" sibTransId="{7A854995-DFF5-414C-9FB1-EC413643D270}"/>
    <dgm:cxn modelId="{32F064E9-5D2A-41A2-B50D-9973B2EFD60E}" type="presOf" srcId="{0D6C7855-59EC-4AE9-B838-010166786DA3}" destId="{1635046F-A0D9-44F2-BE65-D0E56B3E2743}" srcOrd="0" destOrd="0" presId="urn:microsoft.com/office/officeart/2008/layout/HorizontalMultiLevelHierarchy"/>
    <dgm:cxn modelId="{21A455EE-15BD-4350-AFC3-C61CB63CC47F}" type="presOf" srcId="{AE130810-E650-4AE8-97EE-191A20CDF544}" destId="{F2AFDAC5-1D70-4BCF-8B1C-F236F4BF4FA7}" srcOrd="0" destOrd="0" presId="urn:microsoft.com/office/officeart/2008/layout/HorizontalMultiLevelHierarchy"/>
    <dgm:cxn modelId="{00F72CF0-6715-4A9A-BA5A-F702EEA86856}" type="presOf" srcId="{BFAC0E82-8D4C-4817-866A-366AF55E8F70}" destId="{63EB2A89-1A77-4A73-89FC-8455FF0B4C35}" srcOrd="0" destOrd="0" presId="urn:microsoft.com/office/officeart/2008/layout/HorizontalMultiLevelHierarchy"/>
    <dgm:cxn modelId="{C8487FF2-17C9-4B83-B0AD-BA8971C2E8BA}" srcId="{93589493-67DF-4611-B80D-D343F9295CEA}" destId="{D47D6DD7-75C2-4565-BF4C-E4067F58312A}" srcOrd="0" destOrd="0" parTransId="{F98C2840-6A3C-4353-9409-7DEC1D0B5CB7}" sibTransId="{C80E49CD-816C-47EB-AF31-53437A9B4187}"/>
    <dgm:cxn modelId="{B51B9BF2-CCB3-4D5D-8D13-58545A8A5466}" type="presOf" srcId="{148AD6F3-C85C-41F0-8C03-3DF269D4A7BA}" destId="{6C49FE65-26BB-4FEC-A80F-BEC150D292E6}" srcOrd="0" destOrd="0" presId="urn:microsoft.com/office/officeart/2008/layout/HorizontalMultiLevelHierarchy"/>
    <dgm:cxn modelId="{7F2EC6F6-9CDC-4E27-8374-89D02340EE4F}" type="presOf" srcId="{7A6664C8-95C0-4C43-9F47-547D270E72CD}" destId="{80606A36-0D54-43E9-A773-BEA32D85A998}" srcOrd="0" destOrd="0" presId="urn:microsoft.com/office/officeart/2008/layout/HorizontalMultiLevelHierarchy"/>
    <dgm:cxn modelId="{EC0A58F8-B8EE-48DF-AB5E-15B4E0E95E41}" type="presOf" srcId="{93589493-67DF-4611-B80D-D343F9295CEA}" destId="{C27DE059-18E2-4511-8B45-08E51C02EB82}" srcOrd="0" destOrd="0" presId="urn:microsoft.com/office/officeart/2008/layout/HorizontalMultiLevelHierarchy"/>
    <dgm:cxn modelId="{315C52FE-D405-49E4-BC84-BED9B2A6B05D}" type="presOf" srcId="{A609F06E-4355-48F4-96DC-F42DA1338D63}" destId="{4457BAE6-496B-42CE-8A32-C4DD21C77791}" srcOrd="1" destOrd="0" presId="urn:microsoft.com/office/officeart/2008/layout/HorizontalMultiLevelHierarchy"/>
    <dgm:cxn modelId="{A3FAE4FF-C9A0-48E4-A25B-CA67BD881601}" type="presOf" srcId="{F98C2840-6A3C-4353-9409-7DEC1D0B5CB7}" destId="{62DA955B-A446-43F5-A1C4-CCCA225752A7}" srcOrd="0" destOrd="0" presId="urn:microsoft.com/office/officeart/2008/layout/HorizontalMultiLevelHierarchy"/>
    <dgm:cxn modelId="{A8BA0E21-D177-4113-898F-1A7B3700974A}" type="presParOf" srcId="{90954252-95B1-4DDD-9F2B-CB74E27EB4BD}" destId="{B0C0FB8F-08D6-458D-B5A1-3AD2C1ED04AB}" srcOrd="0" destOrd="0" presId="urn:microsoft.com/office/officeart/2008/layout/HorizontalMultiLevelHierarchy"/>
    <dgm:cxn modelId="{E818B017-316B-406E-B6E2-C654A8BD2013}" type="presParOf" srcId="{B0C0FB8F-08D6-458D-B5A1-3AD2C1ED04AB}" destId="{D79AF1FE-7A1A-46D0-B117-E19287C31C0B}" srcOrd="0" destOrd="0" presId="urn:microsoft.com/office/officeart/2008/layout/HorizontalMultiLevelHierarchy"/>
    <dgm:cxn modelId="{3A4F4207-48BB-4046-B551-A21484BA7876}" type="presParOf" srcId="{B0C0FB8F-08D6-458D-B5A1-3AD2C1ED04AB}" destId="{D34F08E6-143C-43DB-B19B-F8EA7F0D5BFC}" srcOrd="1" destOrd="0" presId="urn:microsoft.com/office/officeart/2008/layout/HorizontalMultiLevelHierarchy"/>
    <dgm:cxn modelId="{821114B6-127B-4793-A466-1A7BDD12DED9}" type="presParOf" srcId="{D34F08E6-143C-43DB-B19B-F8EA7F0D5BFC}" destId="{67BE0FEB-EF39-43D5-861D-855E1578640F}" srcOrd="0" destOrd="0" presId="urn:microsoft.com/office/officeart/2008/layout/HorizontalMultiLevelHierarchy"/>
    <dgm:cxn modelId="{E8985598-1EAD-47A1-813B-2C4113F1B974}" type="presParOf" srcId="{67BE0FEB-EF39-43D5-861D-855E1578640F}" destId="{319E5148-7C9E-40F9-AF01-D25D73C753C7}" srcOrd="0" destOrd="0" presId="urn:microsoft.com/office/officeart/2008/layout/HorizontalMultiLevelHierarchy"/>
    <dgm:cxn modelId="{485AEBD6-1DA7-466C-8CA0-5541B2416D3F}" type="presParOf" srcId="{D34F08E6-143C-43DB-B19B-F8EA7F0D5BFC}" destId="{53821B81-EBCC-4DE2-BFFA-9117A224D2DA}" srcOrd="1" destOrd="0" presId="urn:microsoft.com/office/officeart/2008/layout/HorizontalMultiLevelHierarchy"/>
    <dgm:cxn modelId="{23FDDC63-45D3-41E4-9EE1-E880155C7B4E}" type="presParOf" srcId="{53821B81-EBCC-4DE2-BFFA-9117A224D2DA}" destId="{41643F47-78C3-4823-A120-B083DE4B5522}" srcOrd="0" destOrd="0" presId="urn:microsoft.com/office/officeart/2008/layout/HorizontalMultiLevelHierarchy"/>
    <dgm:cxn modelId="{2EA818EC-982B-41AF-A3D5-45818879952E}" type="presParOf" srcId="{53821B81-EBCC-4DE2-BFFA-9117A224D2DA}" destId="{006399E8-2F1B-4542-9F94-8132F30BF499}" srcOrd="1" destOrd="0" presId="urn:microsoft.com/office/officeart/2008/layout/HorizontalMultiLevelHierarchy"/>
    <dgm:cxn modelId="{309860CC-E1CF-4FED-84F2-3E8F45A78419}" type="presParOf" srcId="{006399E8-2F1B-4542-9F94-8132F30BF499}" destId="{1635046F-A0D9-44F2-BE65-D0E56B3E2743}" srcOrd="0" destOrd="0" presId="urn:microsoft.com/office/officeart/2008/layout/HorizontalMultiLevelHierarchy"/>
    <dgm:cxn modelId="{457BE4BC-14D6-4E3D-9E5F-D5C98425548B}" type="presParOf" srcId="{1635046F-A0D9-44F2-BE65-D0E56B3E2743}" destId="{D0566A25-8D5B-4366-8725-381DAEFC8B43}" srcOrd="0" destOrd="0" presId="urn:microsoft.com/office/officeart/2008/layout/HorizontalMultiLevelHierarchy"/>
    <dgm:cxn modelId="{8754D8D7-CAFA-434F-A62E-162FCE8338B8}" type="presParOf" srcId="{006399E8-2F1B-4542-9F94-8132F30BF499}" destId="{46687A9C-7F77-4242-B051-96C84B61EB92}" srcOrd="1" destOrd="0" presId="urn:microsoft.com/office/officeart/2008/layout/HorizontalMultiLevelHierarchy"/>
    <dgm:cxn modelId="{C1AC30F5-C4E7-45DF-BAD2-8C4CBD33052B}" type="presParOf" srcId="{46687A9C-7F77-4242-B051-96C84B61EB92}" destId="{29A34DAC-4399-4854-80DB-50454B877A25}" srcOrd="0" destOrd="0" presId="urn:microsoft.com/office/officeart/2008/layout/HorizontalMultiLevelHierarchy"/>
    <dgm:cxn modelId="{09B42AFC-B2A6-4BD3-A00F-596D6D3A0785}" type="presParOf" srcId="{46687A9C-7F77-4242-B051-96C84B61EB92}" destId="{A93C692E-FD2D-4AC1-A403-788143B6CF5A}" srcOrd="1" destOrd="0" presId="urn:microsoft.com/office/officeart/2008/layout/HorizontalMultiLevelHierarchy"/>
    <dgm:cxn modelId="{A577659F-ADCB-4B87-9E5D-76A28CCA2740}" type="presParOf" srcId="{A93C692E-FD2D-4AC1-A403-788143B6CF5A}" destId="{2635F889-DC6C-45DB-ADF0-7CB2E048E6E6}" srcOrd="0" destOrd="0" presId="urn:microsoft.com/office/officeart/2008/layout/HorizontalMultiLevelHierarchy"/>
    <dgm:cxn modelId="{802514B4-A4CD-4416-B7CC-D16BF18B446C}" type="presParOf" srcId="{2635F889-DC6C-45DB-ADF0-7CB2E048E6E6}" destId="{F96E2171-E680-49CE-8C34-CAB0B470ECB0}" srcOrd="0" destOrd="0" presId="urn:microsoft.com/office/officeart/2008/layout/HorizontalMultiLevelHierarchy"/>
    <dgm:cxn modelId="{F3521AC0-5AE1-4390-BDCB-B76CD8AB4EB8}" type="presParOf" srcId="{A93C692E-FD2D-4AC1-A403-788143B6CF5A}" destId="{629FD06C-2330-42DF-ACB3-A66526A0DCE7}" srcOrd="1" destOrd="0" presId="urn:microsoft.com/office/officeart/2008/layout/HorizontalMultiLevelHierarchy"/>
    <dgm:cxn modelId="{1C0A85EF-8252-4D80-8489-16895FC321B8}" type="presParOf" srcId="{629FD06C-2330-42DF-ACB3-A66526A0DCE7}" destId="{F2AFDAC5-1D70-4BCF-8B1C-F236F4BF4FA7}" srcOrd="0" destOrd="0" presId="urn:microsoft.com/office/officeart/2008/layout/HorizontalMultiLevelHierarchy"/>
    <dgm:cxn modelId="{87561981-2397-488B-8439-E74DD9B19D1B}" type="presParOf" srcId="{629FD06C-2330-42DF-ACB3-A66526A0DCE7}" destId="{9F52CDA0-738B-4394-8352-8C8791CC8DF6}" srcOrd="1" destOrd="0" presId="urn:microsoft.com/office/officeart/2008/layout/HorizontalMultiLevelHierarchy"/>
    <dgm:cxn modelId="{2097A79F-05FC-4C0E-899F-5AB6A3E9607F}" type="presParOf" srcId="{9F52CDA0-738B-4394-8352-8C8791CC8DF6}" destId="{273D13CE-1CB5-4053-A9F7-CADFB6AD74F3}" srcOrd="0" destOrd="0" presId="urn:microsoft.com/office/officeart/2008/layout/HorizontalMultiLevelHierarchy"/>
    <dgm:cxn modelId="{43B3BF4F-786E-4C48-9D6A-6AF38347042B}" type="presParOf" srcId="{273D13CE-1CB5-4053-A9F7-CADFB6AD74F3}" destId="{CBE33C52-93B4-49B3-9774-CF906FB2AEA0}" srcOrd="0" destOrd="0" presId="urn:microsoft.com/office/officeart/2008/layout/HorizontalMultiLevelHierarchy"/>
    <dgm:cxn modelId="{6D62EF61-A5C0-4329-86A5-0C2AE38CF407}" type="presParOf" srcId="{9F52CDA0-738B-4394-8352-8C8791CC8DF6}" destId="{E18AB2E3-63A4-4132-A160-BEE2216443A8}" srcOrd="1" destOrd="0" presId="urn:microsoft.com/office/officeart/2008/layout/HorizontalMultiLevelHierarchy"/>
    <dgm:cxn modelId="{913AAE12-9664-4E7E-945A-9736819F6FD9}" type="presParOf" srcId="{E18AB2E3-63A4-4132-A160-BEE2216443A8}" destId="{63EB2A89-1A77-4A73-89FC-8455FF0B4C35}" srcOrd="0" destOrd="0" presId="urn:microsoft.com/office/officeart/2008/layout/HorizontalMultiLevelHierarchy"/>
    <dgm:cxn modelId="{C2CB5566-F201-4052-BEEB-90C38A958433}" type="presParOf" srcId="{E18AB2E3-63A4-4132-A160-BEE2216443A8}" destId="{7F33DAAF-DDE4-4575-B304-719C24621174}" srcOrd="1" destOrd="0" presId="urn:microsoft.com/office/officeart/2008/layout/HorizontalMultiLevelHierarchy"/>
    <dgm:cxn modelId="{FE656838-C158-4597-B6D9-9351678FF000}" type="presParOf" srcId="{A93C692E-FD2D-4AC1-A403-788143B6CF5A}" destId="{52B6A495-193A-4D87-8468-5CAC574E8C94}" srcOrd="2" destOrd="0" presId="urn:microsoft.com/office/officeart/2008/layout/HorizontalMultiLevelHierarchy"/>
    <dgm:cxn modelId="{FBB73051-0A17-47D3-B4CE-B19152126322}" type="presParOf" srcId="{52B6A495-193A-4D87-8468-5CAC574E8C94}" destId="{3EEA7E6F-0A35-4288-BC9F-566110D71176}" srcOrd="0" destOrd="0" presId="urn:microsoft.com/office/officeart/2008/layout/HorizontalMultiLevelHierarchy"/>
    <dgm:cxn modelId="{0E51BB24-DC58-4EB2-B8B1-A05F4A8D5414}" type="presParOf" srcId="{A93C692E-FD2D-4AC1-A403-788143B6CF5A}" destId="{24806DC1-646B-4F08-980C-EFB149E35449}" srcOrd="3" destOrd="0" presId="urn:microsoft.com/office/officeart/2008/layout/HorizontalMultiLevelHierarchy"/>
    <dgm:cxn modelId="{BC2A762C-38D5-44ED-BAC8-290746C01150}" type="presParOf" srcId="{24806DC1-646B-4F08-980C-EFB149E35449}" destId="{FE3A5A33-4BB7-4A00-993B-8E252D4B565E}" srcOrd="0" destOrd="0" presId="urn:microsoft.com/office/officeart/2008/layout/HorizontalMultiLevelHierarchy"/>
    <dgm:cxn modelId="{BC1899F9-4A99-45E8-9F2F-E01919A6157B}" type="presParOf" srcId="{24806DC1-646B-4F08-980C-EFB149E35449}" destId="{2AF186AF-58BB-4FFF-828A-EF1988717572}" srcOrd="1" destOrd="0" presId="urn:microsoft.com/office/officeart/2008/layout/HorizontalMultiLevelHierarchy"/>
    <dgm:cxn modelId="{55653C31-0C9E-4FA4-9D53-F7D829290596}" type="presParOf" srcId="{2AF186AF-58BB-4FFF-828A-EF1988717572}" destId="{778924CE-16D0-4F2B-8F48-7E8242F40F8B}" srcOrd="0" destOrd="0" presId="urn:microsoft.com/office/officeart/2008/layout/HorizontalMultiLevelHierarchy"/>
    <dgm:cxn modelId="{203FD29F-3796-4C2D-AE07-FF8F0A514A1C}" type="presParOf" srcId="{778924CE-16D0-4F2B-8F48-7E8242F40F8B}" destId="{0E63312B-D7DF-4518-83EA-0761B1CF6D94}" srcOrd="0" destOrd="0" presId="urn:microsoft.com/office/officeart/2008/layout/HorizontalMultiLevelHierarchy"/>
    <dgm:cxn modelId="{F1F00484-B107-408E-ACE4-1EAE4786A7DD}" type="presParOf" srcId="{2AF186AF-58BB-4FFF-828A-EF1988717572}" destId="{FBAA46C6-19D9-43CA-88BE-BA06C6C19D82}" srcOrd="1" destOrd="0" presId="urn:microsoft.com/office/officeart/2008/layout/HorizontalMultiLevelHierarchy"/>
    <dgm:cxn modelId="{4D486E5A-C447-4A1E-9235-D30FF09D0562}" type="presParOf" srcId="{FBAA46C6-19D9-43CA-88BE-BA06C6C19D82}" destId="{1475719A-DF2C-4B70-928E-8F3286F8C84A}" srcOrd="0" destOrd="0" presId="urn:microsoft.com/office/officeart/2008/layout/HorizontalMultiLevelHierarchy"/>
    <dgm:cxn modelId="{04AFCA9E-35F3-4FF8-A2E5-74D0597C50E1}" type="presParOf" srcId="{FBAA46C6-19D9-43CA-88BE-BA06C6C19D82}" destId="{20C2A5D6-5CA6-4517-96E0-D2F358096D82}" srcOrd="1" destOrd="0" presId="urn:microsoft.com/office/officeart/2008/layout/HorizontalMultiLevelHierarchy"/>
    <dgm:cxn modelId="{5A6439DD-1BDC-4248-9021-91AA961E5EE3}" type="presParOf" srcId="{20C2A5D6-5CA6-4517-96E0-D2F358096D82}" destId="{2B7B489F-8FB4-467A-93A4-3577647616DC}" srcOrd="0" destOrd="0" presId="urn:microsoft.com/office/officeart/2008/layout/HorizontalMultiLevelHierarchy"/>
    <dgm:cxn modelId="{D89074B6-2275-4795-A68B-3D3D060022E2}" type="presParOf" srcId="{2B7B489F-8FB4-467A-93A4-3577647616DC}" destId="{8D0EF09B-AA2D-480A-859B-D26C7FB68AB5}" srcOrd="0" destOrd="0" presId="urn:microsoft.com/office/officeart/2008/layout/HorizontalMultiLevelHierarchy"/>
    <dgm:cxn modelId="{81BE5B60-AAE3-458D-B749-AB249208488E}" type="presParOf" srcId="{20C2A5D6-5CA6-4517-96E0-D2F358096D82}" destId="{C09515AA-AFB1-442A-83EF-4C21A63AC1D8}" srcOrd="1" destOrd="0" presId="urn:microsoft.com/office/officeart/2008/layout/HorizontalMultiLevelHierarchy"/>
    <dgm:cxn modelId="{70C93302-7338-468C-BF89-D490A8A31E16}" type="presParOf" srcId="{C09515AA-AFB1-442A-83EF-4C21A63AC1D8}" destId="{141377CD-7110-4BDA-8E84-F073E20ADB48}" srcOrd="0" destOrd="0" presId="urn:microsoft.com/office/officeart/2008/layout/HorizontalMultiLevelHierarchy"/>
    <dgm:cxn modelId="{C3728058-A60E-4958-B5CA-0893E7EF19F9}" type="presParOf" srcId="{C09515AA-AFB1-442A-83EF-4C21A63AC1D8}" destId="{F4403778-3D93-402B-A01A-4B56D5B66F06}" srcOrd="1" destOrd="0" presId="urn:microsoft.com/office/officeart/2008/layout/HorizontalMultiLevelHierarchy"/>
    <dgm:cxn modelId="{49E92260-C38D-49E5-866F-0F72AA79F5ED}" type="presParOf" srcId="{F4403778-3D93-402B-A01A-4B56D5B66F06}" destId="{ECF277D4-6B23-4335-B893-C379BB805283}" srcOrd="0" destOrd="0" presId="urn:microsoft.com/office/officeart/2008/layout/HorizontalMultiLevelHierarchy"/>
    <dgm:cxn modelId="{97896056-1EF9-4D9D-9008-1E24D72EF524}" type="presParOf" srcId="{ECF277D4-6B23-4335-B893-C379BB805283}" destId="{DE48BB39-F376-4818-8DC2-349117F2E4B8}" srcOrd="0" destOrd="0" presId="urn:microsoft.com/office/officeart/2008/layout/HorizontalMultiLevelHierarchy"/>
    <dgm:cxn modelId="{80B72036-6472-46C5-994A-2577B955A93F}" type="presParOf" srcId="{F4403778-3D93-402B-A01A-4B56D5B66F06}" destId="{D8F8478A-9A9B-45C1-B704-FD3886FD5DAD}" srcOrd="1" destOrd="0" presId="urn:microsoft.com/office/officeart/2008/layout/HorizontalMultiLevelHierarchy"/>
    <dgm:cxn modelId="{A38F442D-2C39-4A4D-AF8F-95204EE77BAE}" type="presParOf" srcId="{D8F8478A-9A9B-45C1-B704-FD3886FD5DAD}" destId="{CE9A5317-1BD4-4DB0-AC1D-E0DE9699CBC5}" srcOrd="0" destOrd="0" presId="urn:microsoft.com/office/officeart/2008/layout/HorizontalMultiLevelHierarchy"/>
    <dgm:cxn modelId="{941D8D2F-4E56-45A2-B2D7-31FB88424A0E}" type="presParOf" srcId="{D8F8478A-9A9B-45C1-B704-FD3886FD5DAD}" destId="{0DF7B627-8BA5-4528-8B16-233AA53F377A}" srcOrd="1" destOrd="0" presId="urn:microsoft.com/office/officeart/2008/layout/HorizontalMultiLevelHierarchy"/>
    <dgm:cxn modelId="{6E91C0A1-A661-4B1A-AB6E-61710D87C96F}" type="presParOf" srcId="{0DF7B627-8BA5-4528-8B16-233AA53F377A}" destId="{72F38CFA-F945-485F-9027-1C2D464F9270}" srcOrd="0" destOrd="0" presId="urn:microsoft.com/office/officeart/2008/layout/HorizontalMultiLevelHierarchy"/>
    <dgm:cxn modelId="{A6F83FAC-1A2F-49E0-885A-F0A5E5D964BE}" type="presParOf" srcId="{72F38CFA-F945-485F-9027-1C2D464F9270}" destId="{4457BAE6-496B-42CE-8A32-C4DD21C77791}" srcOrd="0" destOrd="0" presId="urn:microsoft.com/office/officeart/2008/layout/HorizontalMultiLevelHierarchy"/>
    <dgm:cxn modelId="{1260433E-58A4-4CBA-8BF2-0016DE046D65}" type="presParOf" srcId="{0DF7B627-8BA5-4528-8B16-233AA53F377A}" destId="{E4078C08-1C2B-46D1-940D-F71B3673944E}" srcOrd="1" destOrd="0" presId="urn:microsoft.com/office/officeart/2008/layout/HorizontalMultiLevelHierarchy"/>
    <dgm:cxn modelId="{3625553C-A3FD-4006-8281-815171A4789D}" type="presParOf" srcId="{E4078C08-1C2B-46D1-940D-F71B3673944E}" destId="{69C8CDD2-AE06-4458-BC4D-B27A4D5899B6}" srcOrd="0" destOrd="0" presId="urn:microsoft.com/office/officeart/2008/layout/HorizontalMultiLevelHierarchy"/>
    <dgm:cxn modelId="{CDF6C30D-CE2D-4203-8600-5F2608189CA4}" type="presParOf" srcId="{E4078C08-1C2B-46D1-940D-F71B3673944E}" destId="{5FBBCAFE-B3C1-49D1-895D-E8C0FA1EF205}" srcOrd="1" destOrd="0" presId="urn:microsoft.com/office/officeart/2008/layout/HorizontalMultiLevelHierarchy"/>
    <dgm:cxn modelId="{D5A2E97F-4510-4124-872C-E420C5EE5491}" type="presParOf" srcId="{F4403778-3D93-402B-A01A-4B56D5B66F06}" destId="{E1AE3B15-4E67-483D-A4E9-D5F5D8E5B71B}" srcOrd="2" destOrd="0" presId="urn:microsoft.com/office/officeart/2008/layout/HorizontalMultiLevelHierarchy"/>
    <dgm:cxn modelId="{1F6EC22F-BC2B-46EC-82D3-F52F917A28D9}" type="presParOf" srcId="{E1AE3B15-4E67-483D-A4E9-D5F5D8E5B71B}" destId="{610B5732-4C08-49E7-B1C4-A9637F09FF34}" srcOrd="0" destOrd="0" presId="urn:microsoft.com/office/officeart/2008/layout/HorizontalMultiLevelHierarchy"/>
    <dgm:cxn modelId="{20D03504-E814-4B8E-96E4-820FC2C7F4C6}" type="presParOf" srcId="{F4403778-3D93-402B-A01A-4B56D5B66F06}" destId="{9FD7B2D6-B666-4F0B-8714-C49C3B8D72AD}" srcOrd="3" destOrd="0" presId="urn:microsoft.com/office/officeart/2008/layout/HorizontalMultiLevelHierarchy"/>
    <dgm:cxn modelId="{F6810CD0-19F2-4CF1-B233-EE0E1E4C35F5}" type="presParOf" srcId="{9FD7B2D6-B666-4F0B-8714-C49C3B8D72AD}" destId="{7995FC97-B37E-49BF-8CDF-58097EFF65AC}" srcOrd="0" destOrd="0" presId="urn:microsoft.com/office/officeart/2008/layout/HorizontalMultiLevelHierarchy"/>
    <dgm:cxn modelId="{A8D3C89E-5392-470D-97E3-CEAB5D62005A}" type="presParOf" srcId="{9FD7B2D6-B666-4F0B-8714-C49C3B8D72AD}" destId="{D9C3CFE7-10C1-40B0-824F-465D01DDEF4E}" srcOrd="1" destOrd="0" presId="urn:microsoft.com/office/officeart/2008/layout/HorizontalMultiLevelHierarchy"/>
    <dgm:cxn modelId="{A4731F9A-4351-4476-96E4-A36693B79D97}" type="presParOf" srcId="{D9C3CFE7-10C1-40B0-824F-465D01DDEF4E}" destId="{12033C53-91F6-488A-AA8A-913CB46EA0E6}" srcOrd="0" destOrd="0" presId="urn:microsoft.com/office/officeart/2008/layout/HorizontalMultiLevelHierarchy"/>
    <dgm:cxn modelId="{CE88EA48-7C2F-41FE-933D-E1FCBD42C6BD}" type="presParOf" srcId="{12033C53-91F6-488A-AA8A-913CB46EA0E6}" destId="{5D742666-8E5C-4D54-ABB4-67E84D461B1B}" srcOrd="0" destOrd="0" presId="urn:microsoft.com/office/officeart/2008/layout/HorizontalMultiLevelHierarchy"/>
    <dgm:cxn modelId="{573DEBBB-4858-49B2-9D3B-31978C94B4A3}" type="presParOf" srcId="{D9C3CFE7-10C1-40B0-824F-465D01DDEF4E}" destId="{E0D48E3F-A7A9-4B8E-9423-6E2A991A5CC3}" srcOrd="1" destOrd="0" presId="urn:microsoft.com/office/officeart/2008/layout/HorizontalMultiLevelHierarchy"/>
    <dgm:cxn modelId="{9334165B-B5A8-4CAB-B20E-F5F54B16FF53}" type="presParOf" srcId="{E0D48E3F-A7A9-4B8E-9423-6E2A991A5CC3}" destId="{F88203C4-9828-4FDF-A0F5-671C7384C2BA}" srcOrd="0" destOrd="0" presId="urn:microsoft.com/office/officeart/2008/layout/HorizontalMultiLevelHierarchy"/>
    <dgm:cxn modelId="{67EFAF57-7895-4B49-8D5D-0BF69DBBD2ED}" type="presParOf" srcId="{E0D48E3F-A7A9-4B8E-9423-6E2A991A5CC3}" destId="{4E97DBC9-9987-47A7-BABF-C276BD92D728}" srcOrd="1" destOrd="0" presId="urn:microsoft.com/office/officeart/2008/layout/HorizontalMultiLevelHierarchy"/>
    <dgm:cxn modelId="{D6F8579B-C980-4DD6-850C-8DC03C450C4C}" type="presParOf" srcId="{20C2A5D6-5CA6-4517-96E0-D2F358096D82}" destId="{15E0C317-E540-4043-80A8-5267DFBD88C2}" srcOrd="2" destOrd="0" presId="urn:microsoft.com/office/officeart/2008/layout/HorizontalMultiLevelHierarchy"/>
    <dgm:cxn modelId="{943B37CC-4CAB-4ED9-8C88-492A686A74DD}" type="presParOf" srcId="{15E0C317-E540-4043-80A8-5267DFBD88C2}" destId="{F7437543-9495-4194-AFB9-1E5BADC52F71}" srcOrd="0" destOrd="0" presId="urn:microsoft.com/office/officeart/2008/layout/HorizontalMultiLevelHierarchy"/>
    <dgm:cxn modelId="{8E144DB4-0294-4A71-B3E1-E4D4DBEF0A84}" type="presParOf" srcId="{20C2A5D6-5CA6-4517-96E0-D2F358096D82}" destId="{BA93EB6C-62D2-4670-8D0D-B1FB5A664459}" srcOrd="3" destOrd="0" presId="urn:microsoft.com/office/officeart/2008/layout/HorizontalMultiLevelHierarchy"/>
    <dgm:cxn modelId="{609FDAAD-DA29-433C-9E23-3DBB7CEAD1F1}" type="presParOf" srcId="{BA93EB6C-62D2-4670-8D0D-B1FB5A664459}" destId="{11F04F8F-F1EF-4B08-ABC6-692D7884D957}" srcOrd="0" destOrd="0" presId="urn:microsoft.com/office/officeart/2008/layout/HorizontalMultiLevelHierarchy"/>
    <dgm:cxn modelId="{51AF4509-3EAF-4089-BB2A-4D725469B1A7}" type="presParOf" srcId="{BA93EB6C-62D2-4670-8D0D-B1FB5A664459}" destId="{96207DAB-151F-426D-8BDB-3E3319DD96AE}" srcOrd="1" destOrd="0" presId="urn:microsoft.com/office/officeart/2008/layout/HorizontalMultiLevelHierarchy"/>
    <dgm:cxn modelId="{FACF3A61-EA87-4A06-BA91-5AB4FE30D60F}" type="presParOf" srcId="{96207DAB-151F-426D-8BDB-3E3319DD96AE}" destId="{6C49FE65-26BB-4FEC-A80F-BEC150D292E6}" srcOrd="0" destOrd="0" presId="urn:microsoft.com/office/officeart/2008/layout/HorizontalMultiLevelHierarchy"/>
    <dgm:cxn modelId="{169DDEF8-E5EC-45DA-9D7E-48B7F568AE22}" type="presParOf" srcId="{6C49FE65-26BB-4FEC-A80F-BEC150D292E6}" destId="{D3CCD052-EA94-4322-911C-8D7431D0053F}" srcOrd="0" destOrd="0" presId="urn:microsoft.com/office/officeart/2008/layout/HorizontalMultiLevelHierarchy"/>
    <dgm:cxn modelId="{8A637EF5-7FCD-4949-ADE6-5311936E238F}" type="presParOf" srcId="{96207DAB-151F-426D-8BDB-3E3319DD96AE}" destId="{71B1327C-3CB0-42EA-854C-97649F13300C}" srcOrd="1" destOrd="0" presId="urn:microsoft.com/office/officeart/2008/layout/HorizontalMultiLevelHierarchy"/>
    <dgm:cxn modelId="{233DFD52-AB2C-4308-810A-9D0A49AEBE4F}" type="presParOf" srcId="{71B1327C-3CB0-42EA-854C-97649F13300C}" destId="{F026C912-43BE-4735-BA3C-63F285802B5F}" srcOrd="0" destOrd="0" presId="urn:microsoft.com/office/officeart/2008/layout/HorizontalMultiLevelHierarchy"/>
    <dgm:cxn modelId="{772F7788-C685-481B-A03A-33390F84F7A1}" type="presParOf" srcId="{71B1327C-3CB0-42EA-854C-97649F13300C}" destId="{B2453B80-A98F-4026-9EBB-74B72552C333}" srcOrd="1" destOrd="0" presId="urn:microsoft.com/office/officeart/2008/layout/HorizontalMultiLevelHierarchy"/>
    <dgm:cxn modelId="{9FF6D3AD-BDCC-4E53-9688-1049F688632A}" type="presParOf" srcId="{B2453B80-A98F-4026-9EBB-74B72552C333}" destId="{6F6C3F6E-A2C0-4764-A2D4-1A465A8A04DB}" srcOrd="0" destOrd="0" presId="urn:microsoft.com/office/officeart/2008/layout/HorizontalMultiLevelHierarchy"/>
    <dgm:cxn modelId="{905F3DF5-CB34-4112-BC10-CE8017ADC624}" type="presParOf" srcId="{6F6C3F6E-A2C0-4764-A2D4-1A465A8A04DB}" destId="{ACA90C65-7612-49D3-9A03-7AED1BC62D7D}" srcOrd="0" destOrd="0" presId="urn:microsoft.com/office/officeart/2008/layout/HorizontalMultiLevelHierarchy"/>
    <dgm:cxn modelId="{62EBCC22-E6CA-4656-B4DC-E23809C4F10A}" type="presParOf" srcId="{B2453B80-A98F-4026-9EBB-74B72552C333}" destId="{1F7261D0-8B15-4325-A773-D69C93B6DCA1}" srcOrd="1" destOrd="0" presId="urn:microsoft.com/office/officeart/2008/layout/HorizontalMultiLevelHierarchy"/>
    <dgm:cxn modelId="{A3611E5F-9C35-4F20-BDD0-0197121C7D18}" type="presParOf" srcId="{1F7261D0-8B15-4325-A773-D69C93B6DCA1}" destId="{144A303D-1115-4E92-9135-55D02C0F10CD}" srcOrd="0" destOrd="0" presId="urn:microsoft.com/office/officeart/2008/layout/HorizontalMultiLevelHierarchy"/>
    <dgm:cxn modelId="{052D08EC-5544-44D6-891D-A6532CEA2F42}" type="presParOf" srcId="{1F7261D0-8B15-4325-A773-D69C93B6DCA1}" destId="{D136CEC8-10DC-4F66-A231-51762C5BA1A9}" srcOrd="1" destOrd="0" presId="urn:microsoft.com/office/officeart/2008/layout/HorizontalMultiLevelHierarchy"/>
    <dgm:cxn modelId="{2D880833-EFE6-4F35-B754-2CACD176D257}" type="presParOf" srcId="{96207DAB-151F-426D-8BDB-3E3319DD96AE}" destId="{0386181A-EB9C-486B-90FD-2328BD58D457}" srcOrd="2" destOrd="0" presId="urn:microsoft.com/office/officeart/2008/layout/HorizontalMultiLevelHierarchy"/>
    <dgm:cxn modelId="{01A4E3AF-6E35-44B1-8C71-CD9048869B2F}" type="presParOf" srcId="{0386181A-EB9C-486B-90FD-2328BD58D457}" destId="{DC265F2A-BD27-4152-BB27-3E89EF95208B}" srcOrd="0" destOrd="0" presId="urn:microsoft.com/office/officeart/2008/layout/HorizontalMultiLevelHierarchy"/>
    <dgm:cxn modelId="{92979647-86E4-458C-B82B-01F68963A987}" type="presParOf" srcId="{96207DAB-151F-426D-8BDB-3E3319DD96AE}" destId="{520E5366-9C3A-498F-8A4F-3A86890E521C}" srcOrd="3" destOrd="0" presId="urn:microsoft.com/office/officeart/2008/layout/HorizontalMultiLevelHierarchy"/>
    <dgm:cxn modelId="{9CB762FA-A1BB-496B-879A-F7C55CAE2590}" type="presParOf" srcId="{520E5366-9C3A-498F-8A4F-3A86890E521C}" destId="{C2643AC1-14B7-4688-80F2-EC79B1D02504}" srcOrd="0" destOrd="0" presId="urn:microsoft.com/office/officeart/2008/layout/HorizontalMultiLevelHierarchy"/>
    <dgm:cxn modelId="{B6980691-8131-4DB0-BA66-B335B0148674}" type="presParOf" srcId="{520E5366-9C3A-498F-8A4F-3A86890E521C}" destId="{E1D5AD4F-0D11-4311-8C6F-381761E5A20F}" srcOrd="1" destOrd="0" presId="urn:microsoft.com/office/officeart/2008/layout/HorizontalMultiLevelHierarchy"/>
    <dgm:cxn modelId="{3047E10C-B1D4-4A49-99FB-15C5780A06B8}" type="presParOf" srcId="{E1D5AD4F-0D11-4311-8C6F-381761E5A20F}" destId="{6748F1C6-3644-4354-B6EF-668B03977E84}" srcOrd="0" destOrd="0" presId="urn:microsoft.com/office/officeart/2008/layout/HorizontalMultiLevelHierarchy"/>
    <dgm:cxn modelId="{5FA0D4EB-61C4-4CA8-AEEC-7F6B43CF5671}" type="presParOf" srcId="{6748F1C6-3644-4354-B6EF-668B03977E84}" destId="{9232CF82-C660-44E7-96DA-5FCD91CA864E}" srcOrd="0" destOrd="0" presId="urn:microsoft.com/office/officeart/2008/layout/HorizontalMultiLevelHierarchy"/>
    <dgm:cxn modelId="{25FC56EF-3C1E-424D-BA8B-A02F0E1AB6CF}" type="presParOf" srcId="{E1D5AD4F-0D11-4311-8C6F-381761E5A20F}" destId="{6C56F112-4A09-4733-B456-18C71ED0453C}" srcOrd="1" destOrd="0" presId="urn:microsoft.com/office/officeart/2008/layout/HorizontalMultiLevelHierarchy"/>
    <dgm:cxn modelId="{0815CE70-5C30-4A62-9C14-290D31DD9CD6}" type="presParOf" srcId="{6C56F112-4A09-4733-B456-18C71ED0453C}" destId="{6984CC17-0E7F-44A7-9606-FC67C072F583}" srcOrd="0" destOrd="0" presId="urn:microsoft.com/office/officeart/2008/layout/HorizontalMultiLevelHierarchy"/>
    <dgm:cxn modelId="{31F5DB1C-1DB9-4922-AD28-A79D763A4101}" type="presParOf" srcId="{6C56F112-4A09-4733-B456-18C71ED0453C}" destId="{16AA82A5-4578-4648-857A-EF05931C26D2}" srcOrd="1" destOrd="0" presId="urn:microsoft.com/office/officeart/2008/layout/HorizontalMultiLevelHierarchy"/>
    <dgm:cxn modelId="{438CE8F1-589D-48E5-A7A9-B02A80B435AC}" type="presParOf" srcId="{D34F08E6-143C-43DB-B19B-F8EA7F0D5BFC}" destId="{9E28EB09-C824-4FDC-BA52-E14262538D8D}" srcOrd="2" destOrd="0" presId="urn:microsoft.com/office/officeart/2008/layout/HorizontalMultiLevelHierarchy"/>
    <dgm:cxn modelId="{FB076BC5-1341-4335-8A87-8345BF7F31DE}" type="presParOf" srcId="{9E28EB09-C824-4FDC-BA52-E14262538D8D}" destId="{D2E9027A-09BB-4FC7-B7F1-5F356649E6FB}" srcOrd="0" destOrd="0" presId="urn:microsoft.com/office/officeart/2008/layout/HorizontalMultiLevelHierarchy"/>
    <dgm:cxn modelId="{4B94E4E6-2D6F-4C8D-A2BE-7217B93428E0}" type="presParOf" srcId="{D34F08E6-143C-43DB-B19B-F8EA7F0D5BFC}" destId="{50878CB3-29B8-4CEC-B83C-A41DF576CBAA}" srcOrd="3" destOrd="0" presId="urn:microsoft.com/office/officeart/2008/layout/HorizontalMultiLevelHierarchy"/>
    <dgm:cxn modelId="{5896005D-3CB6-4153-B644-9D45081D3B05}" type="presParOf" srcId="{50878CB3-29B8-4CEC-B83C-A41DF576CBAA}" destId="{01DBA955-EADE-43CF-B126-436416A5F44F}" srcOrd="0" destOrd="0" presId="urn:microsoft.com/office/officeart/2008/layout/HorizontalMultiLevelHierarchy"/>
    <dgm:cxn modelId="{506616BA-3337-4FAC-8951-FDE19B6D203A}" type="presParOf" srcId="{50878CB3-29B8-4CEC-B83C-A41DF576CBAA}" destId="{71C096B3-2DB1-4DB6-88FC-8D23F987C81F}" srcOrd="1" destOrd="0" presId="urn:microsoft.com/office/officeart/2008/layout/HorizontalMultiLevelHierarchy"/>
    <dgm:cxn modelId="{7E18A425-63A2-4B62-880C-0CA911FF47E2}" type="presParOf" srcId="{71C096B3-2DB1-4DB6-88FC-8D23F987C81F}" destId="{F0E4020C-FFFF-415E-AB5D-7375AC07C223}" srcOrd="0" destOrd="0" presId="urn:microsoft.com/office/officeart/2008/layout/HorizontalMultiLevelHierarchy"/>
    <dgm:cxn modelId="{119DAA72-9504-473B-B345-33DE863B4205}" type="presParOf" srcId="{F0E4020C-FFFF-415E-AB5D-7375AC07C223}" destId="{08BBA532-9805-4EE7-820E-9535FE524202}" srcOrd="0" destOrd="0" presId="urn:microsoft.com/office/officeart/2008/layout/HorizontalMultiLevelHierarchy"/>
    <dgm:cxn modelId="{A174F2BF-1296-4965-8B7D-A00DEB896D1F}" type="presParOf" srcId="{71C096B3-2DB1-4DB6-88FC-8D23F987C81F}" destId="{70196B0E-A6AC-4CE5-8CA4-C8564D3CF69B}" srcOrd="1" destOrd="0" presId="urn:microsoft.com/office/officeart/2008/layout/HorizontalMultiLevelHierarchy"/>
    <dgm:cxn modelId="{6AEE65FC-8EBB-42B8-AB54-E7C9BBDF6480}" type="presParOf" srcId="{70196B0E-A6AC-4CE5-8CA4-C8564D3CF69B}" destId="{80606A36-0D54-43E9-A773-BEA32D85A998}" srcOrd="0" destOrd="0" presId="urn:microsoft.com/office/officeart/2008/layout/HorizontalMultiLevelHierarchy"/>
    <dgm:cxn modelId="{A9D9B808-8312-4FDF-9389-A37393900D30}" type="presParOf" srcId="{70196B0E-A6AC-4CE5-8CA4-C8564D3CF69B}" destId="{7C49210A-CBDF-4298-B70D-749392ABD0D4}" srcOrd="1" destOrd="0" presId="urn:microsoft.com/office/officeart/2008/layout/HorizontalMultiLevelHierarchy"/>
    <dgm:cxn modelId="{69E09A6B-D20A-4A84-A29F-7BD9516E6D59}" type="presParOf" srcId="{7C49210A-CBDF-4298-B70D-749392ABD0D4}" destId="{4F25EB9E-7214-4C9A-B8B2-B6A577209D21}" srcOrd="0" destOrd="0" presId="urn:microsoft.com/office/officeart/2008/layout/HorizontalMultiLevelHierarchy"/>
    <dgm:cxn modelId="{8DE75C98-F256-4275-B1A6-22A696EB214D}" type="presParOf" srcId="{4F25EB9E-7214-4C9A-B8B2-B6A577209D21}" destId="{AECB7265-EEC1-45A5-A6EC-E4F86C8CA106}" srcOrd="0" destOrd="0" presId="urn:microsoft.com/office/officeart/2008/layout/HorizontalMultiLevelHierarchy"/>
    <dgm:cxn modelId="{3CFBB89B-EFFC-4C5D-8A42-3B6CD7D4ACBF}" type="presParOf" srcId="{7C49210A-CBDF-4298-B70D-749392ABD0D4}" destId="{3274266C-4284-40A6-9529-ADADE1BD3A51}" srcOrd="1" destOrd="0" presId="urn:microsoft.com/office/officeart/2008/layout/HorizontalMultiLevelHierarchy"/>
    <dgm:cxn modelId="{3F7EB7DC-9A4D-43A6-8649-84539CDD0916}" type="presParOf" srcId="{3274266C-4284-40A6-9529-ADADE1BD3A51}" destId="{B77BD9D7-9601-4328-8D74-A14F47D4FE26}" srcOrd="0" destOrd="0" presId="urn:microsoft.com/office/officeart/2008/layout/HorizontalMultiLevelHierarchy"/>
    <dgm:cxn modelId="{BE229E16-FDFB-48BC-8F9C-1AB608CAC03D}" type="presParOf" srcId="{3274266C-4284-40A6-9529-ADADE1BD3A51}" destId="{10DDC571-B530-4B59-AC98-1EAA8579BC9B}" srcOrd="1" destOrd="0" presId="urn:microsoft.com/office/officeart/2008/layout/HorizontalMultiLevelHierarchy"/>
    <dgm:cxn modelId="{39CF669C-F6F9-4DAD-B8CD-C21ECD42DED2}" type="presParOf" srcId="{71C096B3-2DB1-4DB6-88FC-8D23F987C81F}" destId="{9F490FB8-84CF-4159-B1FB-D0092AD6C3C7}" srcOrd="2" destOrd="0" presId="urn:microsoft.com/office/officeart/2008/layout/HorizontalMultiLevelHierarchy"/>
    <dgm:cxn modelId="{A1729659-3EAF-42CF-8250-5E7CF5F7A7D4}" type="presParOf" srcId="{9F490FB8-84CF-4159-B1FB-D0092AD6C3C7}" destId="{36B71080-5F0E-4F88-853E-2EBF41E35517}" srcOrd="0" destOrd="0" presId="urn:microsoft.com/office/officeart/2008/layout/HorizontalMultiLevelHierarchy"/>
    <dgm:cxn modelId="{2E14E756-5743-427D-9138-ACBDCAD42C89}" type="presParOf" srcId="{71C096B3-2DB1-4DB6-88FC-8D23F987C81F}" destId="{FBE68B0D-8155-41B9-834A-EBAA953F2337}" srcOrd="3" destOrd="0" presId="urn:microsoft.com/office/officeart/2008/layout/HorizontalMultiLevelHierarchy"/>
    <dgm:cxn modelId="{3F9836CC-14D7-46ED-8289-81597A3AB9A8}" type="presParOf" srcId="{FBE68B0D-8155-41B9-834A-EBAA953F2337}" destId="{F4CC778A-0837-4285-A9C5-018BF5F3F850}" srcOrd="0" destOrd="0" presId="urn:microsoft.com/office/officeart/2008/layout/HorizontalMultiLevelHierarchy"/>
    <dgm:cxn modelId="{AC6D020B-CDC6-43A0-8397-3199A294DAE9}" type="presParOf" srcId="{FBE68B0D-8155-41B9-834A-EBAA953F2337}" destId="{2E8BDF7D-D344-49D0-9CD8-7A73D2233218}" srcOrd="1" destOrd="0" presId="urn:microsoft.com/office/officeart/2008/layout/HorizontalMultiLevelHierarchy"/>
    <dgm:cxn modelId="{5D23A10E-9ED2-4BE3-B172-32496CC4AA16}" type="presParOf" srcId="{2E8BDF7D-D344-49D0-9CD8-7A73D2233218}" destId="{9E82A3C0-6DBD-4D79-81AB-C9BBE3BFBE3D}" srcOrd="0" destOrd="0" presId="urn:microsoft.com/office/officeart/2008/layout/HorizontalMultiLevelHierarchy"/>
    <dgm:cxn modelId="{55F48AFC-776A-42C2-8162-AA3DA80D9F87}" type="presParOf" srcId="{9E82A3C0-6DBD-4D79-81AB-C9BBE3BFBE3D}" destId="{32300465-26C5-4659-AA84-6498531150A7}" srcOrd="0" destOrd="0" presId="urn:microsoft.com/office/officeart/2008/layout/HorizontalMultiLevelHierarchy"/>
    <dgm:cxn modelId="{CE926F0A-1EE0-4232-A09D-52E71F8E30DA}" type="presParOf" srcId="{2E8BDF7D-D344-49D0-9CD8-7A73D2233218}" destId="{6E70029E-D558-4828-8017-06CCFCDEEB1A}" srcOrd="1" destOrd="0" presId="urn:microsoft.com/office/officeart/2008/layout/HorizontalMultiLevelHierarchy"/>
    <dgm:cxn modelId="{949F8292-35FE-4CB1-B0C5-33266A824C1C}" type="presParOf" srcId="{6E70029E-D558-4828-8017-06CCFCDEEB1A}" destId="{92F8DD44-D47B-4CD1-B385-AF8A3749A67F}" srcOrd="0" destOrd="0" presId="urn:microsoft.com/office/officeart/2008/layout/HorizontalMultiLevelHierarchy"/>
    <dgm:cxn modelId="{AB73C7FE-E92D-48AE-BDDB-5CB8A038CE8A}" type="presParOf" srcId="{6E70029E-D558-4828-8017-06CCFCDEEB1A}" destId="{2002DF74-1414-486D-994C-D5521DCAE5C8}" srcOrd="1" destOrd="0" presId="urn:microsoft.com/office/officeart/2008/layout/HorizontalMultiLevelHierarchy"/>
    <dgm:cxn modelId="{5AC042A9-D70C-4994-A601-9567FBA6B5E9}" type="presParOf" srcId="{D34F08E6-143C-43DB-B19B-F8EA7F0D5BFC}" destId="{5829BD5E-4359-4392-ADB1-70C872752F0D}" srcOrd="4" destOrd="0" presId="urn:microsoft.com/office/officeart/2008/layout/HorizontalMultiLevelHierarchy"/>
    <dgm:cxn modelId="{4745F8BE-EA02-4DE5-B29D-CF0B92EECBB4}" type="presParOf" srcId="{5829BD5E-4359-4392-ADB1-70C872752F0D}" destId="{127BC2AB-E1CE-462C-A7DB-EDEBEF1440F9}" srcOrd="0" destOrd="0" presId="urn:microsoft.com/office/officeart/2008/layout/HorizontalMultiLevelHierarchy"/>
    <dgm:cxn modelId="{C3E01FF9-BE75-4FDF-BC84-AA4CB719EAEA}" type="presParOf" srcId="{D34F08E6-143C-43DB-B19B-F8EA7F0D5BFC}" destId="{EFDDBAD8-4BD2-4C15-A638-E46799BA0728}" srcOrd="5" destOrd="0" presId="urn:microsoft.com/office/officeart/2008/layout/HorizontalMultiLevelHierarchy"/>
    <dgm:cxn modelId="{A2339D5E-BDFE-433B-97E2-4F41C1FED216}" type="presParOf" srcId="{EFDDBAD8-4BD2-4C15-A638-E46799BA0728}" destId="{13063A63-6ACA-435F-A607-4729E6D29944}" srcOrd="0" destOrd="0" presId="urn:microsoft.com/office/officeart/2008/layout/HorizontalMultiLevelHierarchy"/>
    <dgm:cxn modelId="{3824FA17-B329-4D68-AB2F-8B458A07D985}" type="presParOf" srcId="{EFDDBAD8-4BD2-4C15-A638-E46799BA0728}" destId="{DD40EE30-8D94-4C1B-9B67-A60CD05A896F}" srcOrd="1" destOrd="0" presId="urn:microsoft.com/office/officeart/2008/layout/HorizontalMultiLevelHierarchy"/>
    <dgm:cxn modelId="{40115BAE-44A5-498C-9719-32D236186D5D}" type="presParOf" srcId="{DD40EE30-8D94-4C1B-9B67-A60CD05A896F}" destId="{EBA512BE-47A2-4858-B719-54EA0A1218DA}" srcOrd="0" destOrd="0" presId="urn:microsoft.com/office/officeart/2008/layout/HorizontalMultiLevelHierarchy"/>
    <dgm:cxn modelId="{610F30F2-9ED8-4C3C-A759-7F0B69A7AAF4}" type="presParOf" srcId="{EBA512BE-47A2-4858-B719-54EA0A1218DA}" destId="{AC11A512-97A2-445B-AA67-DC34A8DE314F}" srcOrd="0" destOrd="0" presId="urn:microsoft.com/office/officeart/2008/layout/HorizontalMultiLevelHierarchy"/>
    <dgm:cxn modelId="{3341DFE4-FB9F-4DD7-B584-5C6148FD69BF}" type="presParOf" srcId="{DD40EE30-8D94-4C1B-9B67-A60CD05A896F}" destId="{119C5AE4-4469-4446-9836-2734B64A081C}" srcOrd="1" destOrd="0" presId="urn:microsoft.com/office/officeart/2008/layout/HorizontalMultiLevelHierarchy"/>
    <dgm:cxn modelId="{5C42733F-BAA9-4ECB-97DF-7C66ED46A0D7}" type="presParOf" srcId="{119C5AE4-4469-4446-9836-2734B64A081C}" destId="{C27DE059-18E2-4511-8B45-08E51C02EB82}" srcOrd="0" destOrd="0" presId="urn:microsoft.com/office/officeart/2008/layout/HorizontalMultiLevelHierarchy"/>
    <dgm:cxn modelId="{D7CDE852-5A9F-4167-89E7-E4CECCF4BF47}" type="presParOf" srcId="{119C5AE4-4469-4446-9836-2734B64A081C}" destId="{BB9DC1B7-77FF-4E14-B1FD-CC052EC313B2}" srcOrd="1" destOrd="0" presId="urn:microsoft.com/office/officeart/2008/layout/HorizontalMultiLevelHierarchy"/>
    <dgm:cxn modelId="{E2C06D75-1418-486B-AEEE-260A0F950BB8}" type="presParOf" srcId="{BB9DC1B7-77FF-4E14-B1FD-CC052EC313B2}" destId="{62DA955B-A446-43F5-A1C4-CCCA225752A7}" srcOrd="0" destOrd="0" presId="urn:microsoft.com/office/officeart/2008/layout/HorizontalMultiLevelHierarchy"/>
    <dgm:cxn modelId="{ED9C9A5A-6F66-4406-A653-3E2155F04996}" type="presParOf" srcId="{62DA955B-A446-43F5-A1C4-CCCA225752A7}" destId="{6D2A227C-5227-44D7-B883-A1DC266E2967}" srcOrd="0" destOrd="0" presId="urn:microsoft.com/office/officeart/2008/layout/HorizontalMultiLevelHierarchy"/>
    <dgm:cxn modelId="{FDAFBA59-7413-4E83-9251-C475BA4E835B}" type="presParOf" srcId="{BB9DC1B7-77FF-4E14-B1FD-CC052EC313B2}" destId="{00C2E68E-FA36-4D02-97A8-8A291904A334}" srcOrd="1" destOrd="0" presId="urn:microsoft.com/office/officeart/2008/layout/HorizontalMultiLevelHierarchy"/>
    <dgm:cxn modelId="{14BD40C7-E428-460F-96A8-304682DFC630}" type="presParOf" srcId="{00C2E68E-FA36-4D02-97A8-8A291904A334}" destId="{23BD60E0-8959-43CB-8EAF-0F41FB9D4A64}" srcOrd="0" destOrd="0" presId="urn:microsoft.com/office/officeart/2008/layout/HorizontalMultiLevelHierarchy"/>
    <dgm:cxn modelId="{3FF9ED0F-01E0-41F3-A08B-24740FDD7049}" type="presParOf" srcId="{00C2E68E-FA36-4D02-97A8-8A291904A334}" destId="{CFBCF7DF-F3F9-4580-858E-2F5A487611C9}" srcOrd="1" destOrd="0" presId="urn:microsoft.com/office/officeart/2008/layout/HorizontalMultiLevelHierarchy"/>
    <dgm:cxn modelId="{218FEE72-1A6E-4089-929C-DD6103A74CB9}" type="presParOf" srcId="{DD40EE30-8D94-4C1B-9B67-A60CD05A896F}" destId="{9018C185-4BAB-4E4A-B75A-72B737EFD587}" srcOrd="2" destOrd="0" presId="urn:microsoft.com/office/officeart/2008/layout/HorizontalMultiLevelHierarchy"/>
    <dgm:cxn modelId="{FEB35837-5F52-4A84-87E8-962F42704C3D}" type="presParOf" srcId="{9018C185-4BAB-4E4A-B75A-72B737EFD587}" destId="{21609DEA-B514-49AE-95EF-E178BBAE3C75}" srcOrd="0" destOrd="0" presId="urn:microsoft.com/office/officeart/2008/layout/HorizontalMultiLevelHierarchy"/>
    <dgm:cxn modelId="{E56C9B29-CD5F-4C8C-B12E-542024935524}" type="presParOf" srcId="{DD40EE30-8D94-4C1B-9B67-A60CD05A896F}" destId="{65E9BFDB-FD62-4EEC-891F-41A23FFA6D85}" srcOrd="3" destOrd="0" presId="urn:microsoft.com/office/officeart/2008/layout/HorizontalMultiLevelHierarchy"/>
    <dgm:cxn modelId="{D253DA9A-31F0-4ED8-8932-98C118A320CB}" type="presParOf" srcId="{65E9BFDB-FD62-4EEC-891F-41A23FFA6D85}" destId="{010C9A53-6E64-46A1-92AD-C4A898F38F71}" srcOrd="0" destOrd="0" presId="urn:microsoft.com/office/officeart/2008/layout/HorizontalMultiLevelHierarchy"/>
    <dgm:cxn modelId="{3FC50539-D431-425A-A279-E436C245A155}" type="presParOf" srcId="{65E9BFDB-FD62-4EEC-891F-41A23FFA6D85}" destId="{7BEC2B11-FC56-466D-AA7A-9D1E9FB9F2C3}" srcOrd="1" destOrd="0" presId="urn:microsoft.com/office/officeart/2008/layout/HorizontalMultiLevelHierarchy"/>
    <dgm:cxn modelId="{2ED378BF-405C-43B4-89FC-F4845EF9A1AF}" type="presParOf" srcId="{7BEC2B11-FC56-466D-AA7A-9D1E9FB9F2C3}" destId="{86F5B674-6078-4D23-B8D2-8672DC4C4E45}" srcOrd="0" destOrd="0" presId="urn:microsoft.com/office/officeart/2008/layout/HorizontalMultiLevelHierarchy"/>
    <dgm:cxn modelId="{E65546D4-3F09-4F23-BF58-1C60C8A2ADE1}" type="presParOf" srcId="{86F5B674-6078-4D23-B8D2-8672DC4C4E45}" destId="{4B1E1063-58E4-49FC-B762-C7D3E072E9F4}" srcOrd="0" destOrd="0" presId="urn:microsoft.com/office/officeart/2008/layout/HorizontalMultiLevelHierarchy"/>
    <dgm:cxn modelId="{F138FCC3-CF90-493E-87C7-C136E6B2ABBC}" type="presParOf" srcId="{7BEC2B11-FC56-466D-AA7A-9D1E9FB9F2C3}" destId="{FC0A5D9E-8296-4EF8-80DB-404E2433A6A4}" srcOrd="1" destOrd="0" presId="urn:microsoft.com/office/officeart/2008/layout/HorizontalMultiLevelHierarchy"/>
    <dgm:cxn modelId="{AA496BAB-7849-4EB1-B104-59D4779BCA00}" type="presParOf" srcId="{FC0A5D9E-8296-4EF8-80DB-404E2433A6A4}" destId="{1A008862-2A5B-4364-A44A-4ADABB972DAD}" srcOrd="0" destOrd="0" presId="urn:microsoft.com/office/officeart/2008/layout/HorizontalMultiLevelHierarchy"/>
    <dgm:cxn modelId="{43A0E763-364A-4354-94DB-0400B8A4CE2C}" type="presParOf" srcId="{FC0A5D9E-8296-4EF8-80DB-404E2433A6A4}" destId="{7326919E-6971-4630-A49E-9514428CCAA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ADADDE-E864-4C2D-BDF1-6FFD725283F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DC340B70-25AD-4656-BF5F-D63AE24489F0}">
      <dgm:prSet phldrT="[Text]" custT="1"/>
      <dgm:spPr>
        <a:solidFill>
          <a:schemeClr val="tx2">
            <a:lumMod val="20000"/>
            <a:lumOff val="80000"/>
          </a:schemeClr>
        </a:solidFill>
      </dgm:spPr>
      <dgm:t>
        <a:bodyPr/>
        <a:lstStyle/>
        <a:p>
          <a:r>
            <a:rPr lang="en-GB" sz="3600" dirty="0">
              <a:solidFill>
                <a:schemeClr val="tx1"/>
              </a:solidFill>
            </a:rPr>
            <a:t>Start</a:t>
          </a:r>
        </a:p>
      </dgm:t>
    </dgm:pt>
    <dgm:pt modelId="{1D8D62FE-FDF5-4CF1-969C-9884EC5A45BF}" type="parTrans" cxnId="{1BD095B2-A187-42B1-9D83-A04032BB2780}">
      <dgm:prSet/>
      <dgm:spPr/>
      <dgm:t>
        <a:bodyPr/>
        <a:lstStyle/>
        <a:p>
          <a:endParaRPr lang="en-GB" sz="3600"/>
        </a:p>
      </dgm:t>
    </dgm:pt>
    <dgm:pt modelId="{4F5D90A7-FA92-4809-A963-57953941928B}" type="sibTrans" cxnId="{1BD095B2-A187-42B1-9D83-A04032BB2780}">
      <dgm:prSet/>
      <dgm:spPr/>
      <dgm:t>
        <a:bodyPr/>
        <a:lstStyle/>
        <a:p>
          <a:endParaRPr lang="en-GB" sz="3600"/>
        </a:p>
      </dgm:t>
    </dgm:pt>
    <dgm:pt modelId="{3DA01A1A-CB32-405A-A2ED-6287E9A3A09B}">
      <dgm:prSet phldrT="[Text]" custT="1"/>
      <dgm:spPr>
        <a:solidFill>
          <a:schemeClr val="accent1">
            <a:lumMod val="40000"/>
            <a:lumOff val="60000"/>
          </a:schemeClr>
        </a:solidFill>
        <a:ln w="28575">
          <a:solidFill>
            <a:srgbClr val="FF0000"/>
          </a:solidFill>
        </a:ln>
      </dgm:spPr>
      <dgm:t>
        <a:bodyPr/>
        <a:lstStyle/>
        <a:p>
          <a:r>
            <a:rPr lang="en-GB" sz="1400" dirty="0">
              <a:solidFill>
                <a:schemeClr val="tx1"/>
              </a:solidFill>
            </a:rPr>
            <a:t>Differences?</a:t>
          </a:r>
        </a:p>
      </dgm:t>
    </dgm:pt>
    <dgm:pt modelId="{F690AB85-F2E9-4324-A740-1454E936056A}" type="parTrans" cxnId="{F7604ABE-5213-471A-9918-D0483DA898C5}">
      <dgm:prSet custT="1"/>
      <dgm:spPr/>
      <dgm:t>
        <a:bodyPr/>
        <a:lstStyle/>
        <a:p>
          <a:endParaRPr lang="en-GB" sz="1000"/>
        </a:p>
      </dgm:t>
    </dgm:pt>
    <dgm:pt modelId="{EAD65EFF-7DFB-4707-9E6B-E8E97974276F}" type="sibTrans" cxnId="{F7604ABE-5213-471A-9918-D0483DA898C5}">
      <dgm:prSet/>
      <dgm:spPr/>
      <dgm:t>
        <a:bodyPr/>
        <a:lstStyle/>
        <a:p>
          <a:endParaRPr lang="en-GB" sz="3600"/>
        </a:p>
      </dgm:t>
    </dgm:pt>
    <dgm:pt modelId="{A7C582F7-E41B-4894-9E8B-4A24E5B4D21A}">
      <dgm:prSet phldrT="[Text]" custT="1"/>
      <dgm:spPr>
        <a:solidFill>
          <a:schemeClr val="accent1">
            <a:lumMod val="40000"/>
            <a:lumOff val="60000"/>
          </a:schemeClr>
        </a:solidFill>
      </dgm:spPr>
      <dgm:t>
        <a:bodyPr/>
        <a:lstStyle/>
        <a:p>
          <a:r>
            <a:rPr lang="en-GB" sz="1400" dirty="0">
              <a:solidFill>
                <a:schemeClr val="tx1"/>
              </a:solidFill>
            </a:rPr>
            <a:t>Correlation?</a:t>
          </a:r>
        </a:p>
      </dgm:t>
    </dgm:pt>
    <dgm:pt modelId="{F24BF76A-B83D-4E92-8DCC-C9CFB21557FB}" type="parTrans" cxnId="{9F74737E-8618-47D0-9786-3FFF108B5BB1}">
      <dgm:prSet custT="1"/>
      <dgm:spPr/>
      <dgm:t>
        <a:bodyPr/>
        <a:lstStyle/>
        <a:p>
          <a:endParaRPr lang="en-GB" sz="1000"/>
        </a:p>
      </dgm:t>
    </dgm:pt>
    <dgm:pt modelId="{61F039B3-B6D7-4386-AAF2-C350AAA65626}" type="sibTrans" cxnId="{9F74737E-8618-47D0-9786-3FFF108B5BB1}">
      <dgm:prSet/>
      <dgm:spPr/>
      <dgm:t>
        <a:bodyPr/>
        <a:lstStyle/>
        <a:p>
          <a:endParaRPr lang="en-GB" sz="3600"/>
        </a:p>
      </dgm:t>
    </dgm:pt>
    <dgm:pt modelId="{05A8B33D-2CE6-4304-93FA-16C28F1D3524}">
      <dgm:prSet phldrT="[Text]" custT="1"/>
      <dgm:spPr>
        <a:solidFill>
          <a:schemeClr val="accent1">
            <a:lumMod val="40000"/>
            <a:lumOff val="60000"/>
          </a:schemeClr>
        </a:solidFill>
      </dgm:spPr>
      <dgm:t>
        <a:bodyPr/>
        <a:lstStyle/>
        <a:p>
          <a:r>
            <a:rPr lang="en-GB" sz="1400" dirty="0">
              <a:solidFill>
                <a:schemeClr val="tx1"/>
              </a:solidFill>
            </a:rPr>
            <a:t>Categories?</a:t>
          </a:r>
        </a:p>
      </dgm:t>
    </dgm:pt>
    <dgm:pt modelId="{96726FD6-9370-484C-BD61-87C0EB88649B}" type="parTrans" cxnId="{A40410A7-B5DE-460A-82C0-140901983EAC}">
      <dgm:prSet custT="1"/>
      <dgm:spPr/>
      <dgm:t>
        <a:bodyPr/>
        <a:lstStyle/>
        <a:p>
          <a:endParaRPr lang="en-GB" sz="1000"/>
        </a:p>
      </dgm:t>
    </dgm:pt>
    <dgm:pt modelId="{950354D5-7357-4956-9598-565B2B72B13A}" type="sibTrans" cxnId="{A40410A7-B5DE-460A-82C0-140901983EAC}">
      <dgm:prSet/>
      <dgm:spPr/>
      <dgm:t>
        <a:bodyPr/>
        <a:lstStyle/>
        <a:p>
          <a:endParaRPr lang="en-GB" sz="3600"/>
        </a:p>
      </dgm:t>
    </dgm:pt>
    <dgm:pt modelId="{B63C6168-A47D-4084-A8E6-152E9ED44A5F}">
      <dgm:prSet phldrT="[Text]" custT="1"/>
      <dgm:spPr>
        <a:solidFill>
          <a:schemeClr val="accent1">
            <a:lumMod val="40000"/>
            <a:lumOff val="60000"/>
          </a:schemeClr>
        </a:solidFill>
      </dgm:spPr>
      <dgm:t>
        <a:bodyPr/>
        <a:lstStyle/>
        <a:p>
          <a:r>
            <a:rPr lang="en-GB" sz="1400" dirty="0">
              <a:solidFill>
                <a:schemeClr val="tx1"/>
              </a:solidFill>
            </a:rPr>
            <a:t>How many factors?</a:t>
          </a:r>
        </a:p>
      </dgm:t>
    </dgm:pt>
    <dgm:pt modelId="{0D6C7855-59EC-4AE9-B838-010166786DA3}" type="parTrans" cxnId="{7CB79108-27B4-4ED1-A049-E212401D24FD}">
      <dgm:prSet custT="1"/>
      <dgm:spPr/>
      <dgm:t>
        <a:bodyPr/>
        <a:lstStyle/>
        <a:p>
          <a:endParaRPr lang="en-GB" sz="1000"/>
        </a:p>
      </dgm:t>
    </dgm:pt>
    <dgm:pt modelId="{3B1D0A23-3B7D-46AB-B717-C12A5335F4E9}" type="sibTrans" cxnId="{7CB79108-27B4-4ED1-A049-E212401D24FD}">
      <dgm:prSet/>
      <dgm:spPr/>
      <dgm:t>
        <a:bodyPr/>
        <a:lstStyle/>
        <a:p>
          <a:endParaRPr lang="en-GB" sz="3600"/>
        </a:p>
      </dgm:t>
    </dgm:pt>
    <dgm:pt modelId="{AE130810-E650-4AE8-97EE-191A20CDF544}">
      <dgm:prSet phldrT="[Text]" custT="1"/>
      <dgm:spPr>
        <a:solidFill>
          <a:schemeClr val="tx2">
            <a:lumMod val="20000"/>
            <a:lumOff val="80000"/>
          </a:schemeClr>
        </a:solidFill>
      </dgm:spPr>
      <dgm:t>
        <a:bodyPr/>
        <a:lstStyle/>
        <a:p>
          <a:r>
            <a:rPr lang="en-GB" sz="1400" dirty="0">
              <a:solidFill>
                <a:schemeClr val="tx1"/>
              </a:solidFill>
            </a:rPr>
            <a:t>Two or more</a:t>
          </a:r>
        </a:p>
      </dgm:t>
    </dgm:pt>
    <dgm:pt modelId="{EA2C5B82-1B14-472C-A97B-36EB80648F50}" type="parTrans" cxnId="{8069D356-A6AF-4F4C-A4AC-F045E14443A0}">
      <dgm:prSet custT="1"/>
      <dgm:spPr/>
      <dgm:t>
        <a:bodyPr/>
        <a:lstStyle/>
        <a:p>
          <a:endParaRPr lang="en-GB" sz="1000"/>
        </a:p>
      </dgm:t>
    </dgm:pt>
    <dgm:pt modelId="{8BD5E9C2-7A6D-490A-9382-1FC4B91E694D}" type="sibTrans" cxnId="{8069D356-A6AF-4F4C-A4AC-F045E14443A0}">
      <dgm:prSet/>
      <dgm:spPr/>
      <dgm:t>
        <a:bodyPr/>
        <a:lstStyle/>
        <a:p>
          <a:endParaRPr lang="en-GB" sz="3600"/>
        </a:p>
      </dgm:t>
    </dgm:pt>
    <dgm:pt modelId="{690546F3-0541-49A3-9D8C-704A408C6F47}">
      <dgm:prSet phldrT="[Text]" custT="1"/>
      <dgm:spPr>
        <a:solidFill>
          <a:schemeClr val="tx2">
            <a:lumMod val="20000"/>
            <a:lumOff val="80000"/>
          </a:schemeClr>
        </a:solidFill>
        <a:ln w="28575">
          <a:solidFill>
            <a:srgbClr val="FF0000"/>
          </a:solidFill>
        </a:ln>
      </dgm:spPr>
      <dgm:t>
        <a:bodyPr/>
        <a:lstStyle/>
        <a:p>
          <a:r>
            <a:rPr lang="en-GB" sz="1400" dirty="0">
              <a:solidFill>
                <a:schemeClr val="tx1"/>
              </a:solidFill>
            </a:rPr>
            <a:t>One</a:t>
          </a:r>
        </a:p>
      </dgm:t>
    </dgm:pt>
    <dgm:pt modelId="{059827FF-0AB6-4ADE-AC82-CF9EBA690AE7}" type="parTrans" cxnId="{0B2C4A17-DAA5-4D70-97A0-166CCCB6D17B}">
      <dgm:prSet custT="1"/>
      <dgm:spPr/>
      <dgm:t>
        <a:bodyPr/>
        <a:lstStyle/>
        <a:p>
          <a:endParaRPr lang="en-GB" sz="1000"/>
        </a:p>
      </dgm:t>
    </dgm:pt>
    <dgm:pt modelId="{8000459E-05F1-4CB1-900E-76147616D692}" type="sibTrans" cxnId="{0B2C4A17-DAA5-4D70-97A0-166CCCB6D17B}">
      <dgm:prSet/>
      <dgm:spPr/>
      <dgm:t>
        <a:bodyPr/>
        <a:lstStyle/>
        <a:p>
          <a:endParaRPr lang="en-GB" sz="3600"/>
        </a:p>
      </dgm:t>
    </dgm:pt>
    <dgm:pt modelId="{BFAC0E82-8D4C-4817-866A-366AF55E8F70}">
      <dgm:prSet phldrT="[Text]" custT="1"/>
      <dgm:spPr>
        <a:solidFill>
          <a:schemeClr val="accent1"/>
        </a:solidFill>
      </dgm:spPr>
      <dgm:t>
        <a:bodyPr/>
        <a:lstStyle/>
        <a:p>
          <a:r>
            <a:rPr lang="en-GB" sz="1400" dirty="0">
              <a:solidFill>
                <a:schemeClr val="bg1"/>
              </a:solidFill>
            </a:rPr>
            <a:t>Two-way ANOVA, General Linear (Mixed) Model, etc.</a:t>
          </a:r>
        </a:p>
      </dgm:t>
    </dgm:pt>
    <dgm:pt modelId="{34B771DE-2778-43A4-A131-052EBC97787A}" type="parTrans" cxnId="{60297726-0619-43C4-8739-BE15989F5E4D}">
      <dgm:prSet custT="1"/>
      <dgm:spPr/>
      <dgm:t>
        <a:bodyPr/>
        <a:lstStyle/>
        <a:p>
          <a:endParaRPr lang="en-GB" sz="1000"/>
        </a:p>
      </dgm:t>
    </dgm:pt>
    <dgm:pt modelId="{F23BD4B8-1B98-4B5F-94DF-73842BE42A7D}" type="sibTrans" cxnId="{60297726-0619-43C4-8739-BE15989F5E4D}">
      <dgm:prSet/>
      <dgm:spPr/>
      <dgm:t>
        <a:bodyPr/>
        <a:lstStyle/>
        <a:p>
          <a:endParaRPr lang="en-GB" sz="3600"/>
        </a:p>
      </dgm:t>
    </dgm:pt>
    <dgm:pt modelId="{74CCB0B4-B7C1-452E-BA70-D8E154BD63AD}">
      <dgm:prSet phldrT="[Text]" custT="1"/>
      <dgm:spPr>
        <a:solidFill>
          <a:schemeClr val="accent1">
            <a:lumMod val="40000"/>
            <a:lumOff val="60000"/>
          </a:schemeClr>
        </a:solidFill>
      </dgm:spPr>
      <dgm:t>
        <a:bodyPr/>
        <a:lstStyle/>
        <a:p>
          <a:r>
            <a:rPr lang="en-GB" sz="1400" dirty="0">
              <a:solidFill>
                <a:schemeClr val="tx1"/>
              </a:solidFill>
            </a:rPr>
            <a:t>Same or different subjects?</a:t>
          </a:r>
        </a:p>
      </dgm:t>
    </dgm:pt>
    <dgm:pt modelId="{D22A70D7-1717-48D0-8726-D4DF98E208CE}" type="parTrans" cxnId="{D909AC1E-3CDE-4FEF-B248-734896B96A24}">
      <dgm:prSet custT="1"/>
      <dgm:spPr/>
      <dgm:t>
        <a:bodyPr/>
        <a:lstStyle/>
        <a:p>
          <a:endParaRPr lang="en-GB" sz="1000"/>
        </a:p>
      </dgm:t>
    </dgm:pt>
    <dgm:pt modelId="{2BDAAB8F-3BCE-4B2D-95A6-FEF3029B15BD}" type="sibTrans" cxnId="{D909AC1E-3CDE-4FEF-B248-734896B96A24}">
      <dgm:prSet/>
      <dgm:spPr/>
      <dgm:t>
        <a:bodyPr/>
        <a:lstStyle/>
        <a:p>
          <a:endParaRPr lang="en-GB" sz="3600"/>
        </a:p>
      </dgm:t>
    </dgm:pt>
    <dgm:pt modelId="{9ABD073B-ABA4-4138-90C0-CCEDB754B469}">
      <dgm:prSet phldrT="[Text]" custT="1"/>
      <dgm:spPr>
        <a:solidFill>
          <a:schemeClr val="tx2">
            <a:lumMod val="20000"/>
            <a:lumOff val="80000"/>
          </a:schemeClr>
        </a:solidFill>
      </dgm:spPr>
      <dgm:t>
        <a:bodyPr/>
        <a:lstStyle/>
        <a:p>
          <a:r>
            <a:rPr lang="en-GB" sz="1400" dirty="0">
              <a:solidFill>
                <a:schemeClr val="tx1"/>
              </a:solidFill>
            </a:rPr>
            <a:t>Same</a:t>
          </a:r>
        </a:p>
      </dgm:t>
    </dgm:pt>
    <dgm:pt modelId="{0BE1D318-6C8B-4A8F-8AAA-03374D2E12DC}" type="parTrans" cxnId="{1746B9E6-1EAC-470F-B692-08743B99FAF7}">
      <dgm:prSet custT="1"/>
      <dgm:spPr/>
      <dgm:t>
        <a:bodyPr/>
        <a:lstStyle/>
        <a:p>
          <a:endParaRPr lang="en-GB" sz="1000"/>
        </a:p>
      </dgm:t>
    </dgm:pt>
    <dgm:pt modelId="{800FF84D-17C6-4C91-8438-B7CFBF88D828}" type="sibTrans" cxnId="{1746B9E6-1EAC-470F-B692-08743B99FAF7}">
      <dgm:prSet/>
      <dgm:spPr/>
      <dgm:t>
        <a:bodyPr/>
        <a:lstStyle/>
        <a:p>
          <a:endParaRPr lang="en-GB" sz="3600"/>
        </a:p>
      </dgm:t>
    </dgm:pt>
    <dgm:pt modelId="{DF8C1E87-FC62-4A9F-85A2-4C5C30E75D40}">
      <dgm:prSet phldrT="[Text]" custT="1"/>
      <dgm:spPr>
        <a:solidFill>
          <a:schemeClr val="tx2">
            <a:lumMod val="20000"/>
            <a:lumOff val="80000"/>
          </a:schemeClr>
        </a:solidFill>
      </dgm:spPr>
      <dgm:t>
        <a:bodyPr/>
        <a:lstStyle/>
        <a:p>
          <a:r>
            <a:rPr lang="en-GB" sz="1400" dirty="0">
              <a:solidFill>
                <a:schemeClr val="tx1"/>
              </a:solidFill>
            </a:rPr>
            <a:t>Parametric</a:t>
          </a:r>
        </a:p>
      </dgm:t>
    </dgm:pt>
    <dgm:pt modelId="{AF476FAF-8A67-4053-98B7-2EA81BC61E00}" type="parTrans" cxnId="{6351A5E7-2482-4F45-8AA8-B574415999EA}">
      <dgm:prSet custT="1"/>
      <dgm:spPr/>
      <dgm:t>
        <a:bodyPr/>
        <a:lstStyle/>
        <a:p>
          <a:endParaRPr lang="en-GB" sz="1000"/>
        </a:p>
      </dgm:t>
    </dgm:pt>
    <dgm:pt modelId="{7A854995-DFF5-414C-9FB1-EC413643D270}" type="sibTrans" cxnId="{6351A5E7-2482-4F45-8AA8-B574415999EA}">
      <dgm:prSet/>
      <dgm:spPr/>
      <dgm:t>
        <a:bodyPr/>
        <a:lstStyle/>
        <a:p>
          <a:endParaRPr lang="en-GB" sz="3600"/>
        </a:p>
      </dgm:t>
    </dgm:pt>
    <dgm:pt modelId="{23EA1EC8-FAC5-4765-A288-81AC91A7C1D6}">
      <dgm:prSet phldrT="[Text]" custT="1"/>
      <dgm:spPr/>
      <dgm:t>
        <a:bodyPr/>
        <a:lstStyle/>
        <a:p>
          <a:r>
            <a:rPr lang="en-GB" sz="1400" dirty="0"/>
            <a:t>Paired T test/repeated ANOVA</a:t>
          </a:r>
        </a:p>
      </dgm:t>
    </dgm:pt>
    <dgm:pt modelId="{A609F06E-4355-48F4-96DC-F42DA1338D63}" type="parTrans" cxnId="{0C108F6A-A165-462B-B0B0-4DF621505FCE}">
      <dgm:prSet custT="1"/>
      <dgm:spPr/>
      <dgm:t>
        <a:bodyPr/>
        <a:lstStyle/>
        <a:p>
          <a:endParaRPr lang="en-GB" sz="1000"/>
        </a:p>
      </dgm:t>
    </dgm:pt>
    <dgm:pt modelId="{099E9C74-930E-4925-9209-2CDB644A6339}" type="sibTrans" cxnId="{0C108F6A-A165-462B-B0B0-4DF621505FCE}">
      <dgm:prSet/>
      <dgm:spPr/>
      <dgm:t>
        <a:bodyPr/>
        <a:lstStyle/>
        <a:p>
          <a:endParaRPr lang="en-GB" sz="3600"/>
        </a:p>
      </dgm:t>
    </dgm:pt>
    <dgm:pt modelId="{DDBA245E-9576-4636-B82F-4085DA1251A6}">
      <dgm:prSet phldrT="[Text]" custT="1"/>
      <dgm:spPr>
        <a:solidFill>
          <a:schemeClr val="tx2">
            <a:lumMod val="20000"/>
            <a:lumOff val="80000"/>
          </a:schemeClr>
        </a:solidFill>
      </dgm:spPr>
      <dgm:t>
        <a:bodyPr/>
        <a:lstStyle/>
        <a:p>
          <a:r>
            <a:rPr lang="en-GB" sz="1400" dirty="0">
              <a:solidFill>
                <a:schemeClr val="tx1"/>
              </a:solidFill>
            </a:rPr>
            <a:t>Non-parametric</a:t>
          </a:r>
        </a:p>
      </dgm:t>
    </dgm:pt>
    <dgm:pt modelId="{0CD7906B-A403-49A4-A5F8-38CE5C5AE78F}" type="parTrans" cxnId="{732C3A7B-FE10-4F1F-B74F-4D90283EE26D}">
      <dgm:prSet custT="1"/>
      <dgm:spPr/>
      <dgm:t>
        <a:bodyPr/>
        <a:lstStyle/>
        <a:p>
          <a:endParaRPr lang="en-GB" sz="1000"/>
        </a:p>
      </dgm:t>
    </dgm:pt>
    <dgm:pt modelId="{1E557C27-C4DB-48FA-93C7-8F1BF29C96AF}" type="sibTrans" cxnId="{732C3A7B-FE10-4F1F-B74F-4D90283EE26D}">
      <dgm:prSet/>
      <dgm:spPr/>
      <dgm:t>
        <a:bodyPr/>
        <a:lstStyle/>
        <a:p>
          <a:endParaRPr lang="en-GB" sz="3600"/>
        </a:p>
      </dgm:t>
    </dgm:pt>
    <dgm:pt modelId="{E7FEB4C9-CD07-4E89-920A-422CE733266A}">
      <dgm:prSet phldrT="[Text]" custT="1"/>
      <dgm:spPr/>
      <dgm:t>
        <a:bodyPr/>
        <a:lstStyle/>
        <a:p>
          <a:r>
            <a:rPr lang="en-GB" sz="1400" dirty="0"/>
            <a:t>Wilcoxon paired test</a:t>
          </a:r>
        </a:p>
      </dgm:t>
    </dgm:pt>
    <dgm:pt modelId="{8CD2C243-4AF2-4484-83FE-AEE639A4115C}" type="parTrans" cxnId="{D4DBE0B1-9E9E-4EB0-8CEB-1703BA603793}">
      <dgm:prSet custT="1"/>
      <dgm:spPr/>
      <dgm:t>
        <a:bodyPr/>
        <a:lstStyle/>
        <a:p>
          <a:endParaRPr lang="en-GB" sz="1000"/>
        </a:p>
      </dgm:t>
    </dgm:pt>
    <dgm:pt modelId="{97665934-075D-4F6D-A32C-1EB98284D0DA}" type="sibTrans" cxnId="{D4DBE0B1-9E9E-4EB0-8CEB-1703BA603793}">
      <dgm:prSet/>
      <dgm:spPr/>
      <dgm:t>
        <a:bodyPr/>
        <a:lstStyle/>
        <a:p>
          <a:endParaRPr lang="en-GB" sz="3600"/>
        </a:p>
      </dgm:t>
    </dgm:pt>
    <dgm:pt modelId="{D554D0A3-36D2-449F-A25E-4D0496302657}">
      <dgm:prSet phldrT="[Text]" custT="1"/>
      <dgm:spPr>
        <a:solidFill>
          <a:schemeClr val="tx2">
            <a:lumMod val="20000"/>
            <a:lumOff val="80000"/>
          </a:schemeClr>
        </a:solidFill>
        <a:ln w="28575">
          <a:solidFill>
            <a:srgbClr val="FF0000"/>
          </a:solidFill>
        </a:ln>
      </dgm:spPr>
      <dgm:t>
        <a:bodyPr/>
        <a:lstStyle/>
        <a:p>
          <a:r>
            <a:rPr lang="en-GB" sz="1400" dirty="0">
              <a:solidFill>
                <a:schemeClr val="tx1"/>
              </a:solidFill>
            </a:rPr>
            <a:t>Different</a:t>
          </a:r>
        </a:p>
      </dgm:t>
    </dgm:pt>
    <dgm:pt modelId="{D85469C5-BEF9-4902-8DE4-C80D5DBE7D05}" type="parTrans" cxnId="{B7CD47A8-BC3B-493D-B3C5-761BCF25FF17}">
      <dgm:prSet custT="1"/>
      <dgm:spPr/>
      <dgm:t>
        <a:bodyPr/>
        <a:lstStyle/>
        <a:p>
          <a:endParaRPr lang="en-GB" sz="1000"/>
        </a:p>
      </dgm:t>
    </dgm:pt>
    <dgm:pt modelId="{0E7DA528-CA0E-46FF-B9ED-0BAEFD6E9ABF}" type="sibTrans" cxnId="{B7CD47A8-BC3B-493D-B3C5-761BCF25FF17}">
      <dgm:prSet/>
      <dgm:spPr/>
      <dgm:t>
        <a:bodyPr/>
        <a:lstStyle/>
        <a:p>
          <a:endParaRPr lang="en-GB" sz="3600"/>
        </a:p>
      </dgm:t>
    </dgm:pt>
    <dgm:pt modelId="{2BFDDAFF-2334-4DC3-9A92-C80E2BE525D2}">
      <dgm:prSet phldrT="[Text]" custT="1"/>
      <dgm:spPr>
        <a:solidFill>
          <a:schemeClr val="tx2">
            <a:lumMod val="20000"/>
            <a:lumOff val="80000"/>
          </a:schemeClr>
        </a:solidFill>
      </dgm:spPr>
      <dgm:t>
        <a:bodyPr/>
        <a:lstStyle/>
        <a:p>
          <a:r>
            <a:rPr lang="en-GB" sz="1400" dirty="0">
              <a:solidFill>
                <a:schemeClr val="tx1"/>
              </a:solidFill>
            </a:rPr>
            <a:t>Parametric</a:t>
          </a:r>
        </a:p>
      </dgm:t>
    </dgm:pt>
    <dgm:pt modelId="{148AD6F3-C85C-41F0-8C03-3DF269D4A7BA}" type="parTrans" cxnId="{2149396D-1209-4824-8E74-08BD2F83D8F3}">
      <dgm:prSet custT="1"/>
      <dgm:spPr/>
      <dgm:t>
        <a:bodyPr/>
        <a:lstStyle/>
        <a:p>
          <a:endParaRPr lang="en-GB" sz="1000"/>
        </a:p>
      </dgm:t>
    </dgm:pt>
    <dgm:pt modelId="{4CD3B17A-43E4-4452-9AA8-0CE58DDEB970}" type="sibTrans" cxnId="{2149396D-1209-4824-8E74-08BD2F83D8F3}">
      <dgm:prSet/>
      <dgm:spPr/>
      <dgm:t>
        <a:bodyPr/>
        <a:lstStyle/>
        <a:p>
          <a:endParaRPr lang="en-GB" sz="3600"/>
        </a:p>
      </dgm:t>
    </dgm:pt>
    <dgm:pt modelId="{C65C11DD-9188-45F3-A9CC-E7774ADE90D0}">
      <dgm:prSet phldrT="[Text]" custT="1"/>
      <dgm:spPr>
        <a:solidFill>
          <a:schemeClr val="tx2">
            <a:lumMod val="20000"/>
            <a:lumOff val="80000"/>
          </a:schemeClr>
        </a:solidFill>
      </dgm:spPr>
      <dgm:t>
        <a:bodyPr/>
        <a:lstStyle/>
        <a:p>
          <a:r>
            <a:rPr lang="en-GB" sz="1400" dirty="0">
              <a:solidFill>
                <a:schemeClr val="tx1"/>
              </a:solidFill>
            </a:rPr>
            <a:t>Non-parametric</a:t>
          </a:r>
        </a:p>
      </dgm:t>
    </dgm:pt>
    <dgm:pt modelId="{073846AD-D81F-4AD2-A04C-A391153EC9FE}" type="parTrans" cxnId="{16B29953-3F8D-44D3-A9BC-D4E91D5D2823}">
      <dgm:prSet custT="1"/>
      <dgm:spPr/>
      <dgm:t>
        <a:bodyPr/>
        <a:lstStyle/>
        <a:p>
          <a:endParaRPr lang="en-GB" sz="1000"/>
        </a:p>
      </dgm:t>
    </dgm:pt>
    <dgm:pt modelId="{82186E81-154B-4C94-B899-35E4A082F4F1}" type="sibTrans" cxnId="{16B29953-3F8D-44D3-A9BC-D4E91D5D2823}">
      <dgm:prSet/>
      <dgm:spPr/>
      <dgm:t>
        <a:bodyPr/>
        <a:lstStyle/>
        <a:p>
          <a:endParaRPr lang="en-GB" sz="3600"/>
        </a:p>
      </dgm:t>
    </dgm:pt>
    <dgm:pt modelId="{9BCE2AB5-8FB5-4B09-9570-6320D0E411F3}">
      <dgm:prSet phldrT="[Text]" custT="1"/>
      <dgm:spPr>
        <a:ln w="28575">
          <a:solidFill>
            <a:srgbClr val="FF0000"/>
          </a:solidFill>
        </a:ln>
      </dgm:spPr>
      <dgm:t>
        <a:bodyPr/>
        <a:lstStyle/>
        <a:p>
          <a:r>
            <a:rPr lang="en-GB" sz="1400" dirty="0"/>
            <a:t>T-test/ANOVA</a:t>
          </a:r>
        </a:p>
      </dgm:t>
    </dgm:pt>
    <dgm:pt modelId="{4C68FD49-1261-43ED-8929-ED250927442D}" type="parTrans" cxnId="{07D32D84-A533-4E5C-BEA1-69B1757A4D95}">
      <dgm:prSet custT="1"/>
      <dgm:spPr/>
      <dgm:t>
        <a:bodyPr/>
        <a:lstStyle/>
        <a:p>
          <a:endParaRPr lang="en-GB" sz="1000"/>
        </a:p>
      </dgm:t>
    </dgm:pt>
    <dgm:pt modelId="{7894516E-B2B3-42C9-8975-333952A69FDC}" type="sibTrans" cxnId="{07D32D84-A533-4E5C-BEA1-69B1757A4D95}">
      <dgm:prSet/>
      <dgm:spPr/>
      <dgm:t>
        <a:bodyPr/>
        <a:lstStyle/>
        <a:p>
          <a:endParaRPr lang="en-GB" sz="3600"/>
        </a:p>
      </dgm:t>
    </dgm:pt>
    <dgm:pt modelId="{E7C5911A-9D3F-409D-B5DA-41B3D0541CBF}">
      <dgm:prSet phldrT="[Text]" custT="1"/>
      <dgm:spPr/>
      <dgm:t>
        <a:bodyPr/>
        <a:lstStyle/>
        <a:p>
          <a:r>
            <a:rPr lang="en-GB" sz="1400" dirty="0"/>
            <a:t>Mann-Whitney U test</a:t>
          </a:r>
        </a:p>
      </dgm:t>
    </dgm:pt>
    <dgm:pt modelId="{531E78B8-6F07-43E0-BC70-C6FE2CED5EBB}" type="parTrans" cxnId="{C412F42F-22F7-4D49-97EA-ACC79B9A0F9C}">
      <dgm:prSet custT="1"/>
      <dgm:spPr/>
      <dgm:t>
        <a:bodyPr/>
        <a:lstStyle/>
        <a:p>
          <a:endParaRPr lang="en-GB" sz="1000"/>
        </a:p>
      </dgm:t>
    </dgm:pt>
    <dgm:pt modelId="{BDA656BE-ADE1-418C-92ED-848BD71745AB}" type="sibTrans" cxnId="{C412F42F-22F7-4D49-97EA-ACC79B9A0F9C}">
      <dgm:prSet/>
      <dgm:spPr/>
      <dgm:t>
        <a:bodyPr/>
        <a:lstStyle/>
        <a:p>
          <a:endParaRPr lang="en-GB" sz="3600"/>
        </a:p>
      </dgm:t>
    </dgm:pt>
    <dgm:pt modelId="{7A6664C8-95C0-4C43-9F47-547D270E72CD}">
      <dgm:prSet phldrT="[Text]" custT="1"/>
      <dgm:spPr>
        <a:solidFill>
          <a:schemeClr val="tx2">
            <a:lumMod val="20000"/>
            <a:lumOff val="80000"/>
          </a:schemeClr>
        </a:solidFill>
      </dgm:spPr>
      <dgm:t>
        <a:bodyPr/>
        <a:lstStyle/>
        <a:p>
          <a:r>
            <a:rPr lang="en-GB" sz="1400" dirty="0">
              <a:solidFill>
                <a:schemeClr val="tx1"/>
              </a:solidFill>
            </a:rPr>
            <a:t>Parametric</a:t>
          </a:r>
        </a:p>
      </dgm:t>
    </dgm:pt>
    <dgm:pt modelId="{280FE13C-19A6-455A-9314-D7C8F420F182}" type="parTrans" cxnId="{5E637E00-88F3-41C5-BEBE-3651333EA73A}">
      <dgm:prSet custT="1"/>
      <dgm:spPr/>
      <dgm:t>
        <a:bodyPr/>
        <a:lstStyle/>
        <a:p>
          <a:endParaRPr lang="en-GB" sz="1000"/>
        </a:p>
      </dgm:t>
    </dgm:pt>
    <dgm:pt modelId="{72ADC368-5B14-43D2-8186-29FE6C45AE30}" type="sibTrans" cxnId="{5E637E00-88F3-41C5-BEBE-3651333EA73A}">
      <dgm:prSet/>
      <dgm:spPr/>
      <dgm:t>
        <a:bodyPr/>
        <a:lstStyle/>
        <a:p>
          <a:endParaRPr lang="en-GB" sz="3600"/>
        </a:p>
      </dgm:t>
    </dgm:pt>
    <dgm:pt modelId="{1D85C1ED-4993-4B37-8CB3-FF8685ABD45F}">
      <dgm:prSet phldrT="[Text]" custT="1"/>
      <dgm:spPr/>
      <dgm:t>
        <a:bodyPr/>
        <a:lstStyle/>
        <a:p>
          <a:r>
            <a:rPr lang="en-GB" sz="1400" dirty="0"/>
            <a:t>Pearson Correlation</a:t>
          </a:r>
        </a:p>
      </dgm:t>
    </dgm:pt>
    <dgm:pt modelId="{97A989BB-F85D-44D8-B823-9593F0E1A4F3}" type="parTrans" cxnId="{BED3A350-A151-4962-AAC1-3E0824EA876B}">
      <dgm:prSet custT="1"/>
      <dgm:spPr/>
      <dgm:t>
        <a:bodyPr/>
        <a:lstStyle/>
        <a:p>
          <a:endParaRPr lang="en-GB" sz="1000"/>
        </a:p>
      </dgm:t>
    </dgm:pt>
    <dgm:pt modelId="{72472BE2-9EE8-4AE3-8795-4535C2A11872}" type="sibTrans" cxnId="{BED3A350-A151-4962-AAC1-3E0824EA876B}">
      <dgm:prSet/>
      <dgm:spPr/>
      <dgm:t>
        <a:bodyPr/>
        <a:lstStyle/>
        <a:p>
          <a:endParaRPr lang="en-GB" sz="3600"/>
        </a:p>
      </dgm:t>
    </dgm:pt>
    <dgm:pt modelId="{9D853152-94A5-46C1-ACFF-594A6FE99767}">
      <dgm:prSet phldrT="[Text]" custT="1"/>
      <dgm:spPr>
        <a:solidFill>
          <a:schemeClr val="tx2">
            <a:lumMod val="20000"/>
            <a:lumOff val="80000"/>
          </a:schemeClr>
        </a:solidFill>
      </dgm:spPr>
      <dgm:t>
        <a:bodyPr/>
        <a:lstStyle/>
        <a:p>
          <a:r>
            <a:rPr lang="en-GB" sz="1400" dirty="0">
              <a:solidFill>
                <a:schemeClr val="tx1"/>
              </a:solidFill>
            </a:rPr>
            <a:t>Non-parametric</a:t>
          </a:r>
        </a:p>
      </dgm:t>
    </dgm:pt>
    <dgm:pt modelId="{A8223643-3D4A-4B76-BAE6-9822514EF35D}" type="parTrans" cxnId="{280E2482-73B1-4F28-BDC7-F6479E7A84D2}">
      <dgm:prSet custT="1"/>
      <dgm:spPr/>
      <dgm:t>
        <a:bodyPr/>
        <a:lstStyle/>
        <a:p>
          <a:endParaRPr lang="en-GB" sz="1000"/>
        </a:p>
      </dgm:t>
    </dgm:pt>
    <dgm:pt modelId="{EE1BA717-1506-407E-9138-D605473F8387}" type="sibTrans" cxnId="{280E2482-73B1-4F28-BDC7-F6479E7A84D2}">
      <dgm:prSet/>
      <dgm:spPr/>
      <dgm:t>
        <a:bodyPr/>
        <a:lstStyle/>
        <a:p>
          <a:endParaRPr lang="en-GB" sz="3600"/>
        </a:p>
      </dgm:t>
    </dgm:pt>
    <dgm:pt modelId="{C3C140F3-1204-4DDC-AAE5-70876F309A5A}">
      <dgm:prSet phldrT="[Text]" custT="1"/>
      <dgm:spPr/>
      <dgm:t>
        <a:bodyPr/>
        <a:lstStyle/>
        <a:p>
          <a:r>
            <a:rPr lang="en-GB" sz="1400" dirty="0"/>
            <a:t>Spearman Rank Correlation</a:t>
          </a:r>
        </a:p>
      </dgm:t>
    </dgm:pt>
    <dgm:pt modelId="{0A3C0132-B48A-42DC-A35A-C7C48D7373D8}" type="parTrans" cxnId="{B9DB25CC-AB14-4821-8E5E-D454CA1E0975}">
      <dgm:prSet custT="1"/>
      <dgm:spPr/>
      <dgm:t>
        <a:bodyPr/>
        <a:lstStyle/>
        <a:p>
          <a:endParaRPr lang="en-GB" sz="1000"/>
        </a:p>
      </dgm:t>
    </dgm:pt>
    <dgm:pt modelId="{7524D70E-1D5D-4277-B6EA-DD3CD9891D2A}" type="sibTrans" cxnId="{B9DB25CC-AB14-4821-8E5E-D454CA1E0975}">
      <dgm:prSet/>
      <dgm:spPr/>
      <dgm:t>
        <a:bodyPr/>
        <a:lstStyle/>
        <a:p>
          <a:endParaRPr lang="en-GB" sz="3600"/>
        </a:p>
      </dgm:t>
    </dgm:pt>
    <dgm:pt modelId="{93589493-67DF-4611-B80D-D343F9295CEA}">
      <dgm:prSet phldrT="[Text]" custT="1"/>
      <dgm:spPr>
        <a:solidFill>
          <a:schemeClr val="tx2">
            <a:lumMod val="20000"/>
            <a:lumOff val="80000"/>
          </a:schemeClr>
        </a:solidFill>
      </dgm:spPr>
      <dgm:t>
        <a:bodyPr/>
        <a:lstStyle/>
        <a:p>
          <a:r>
            <a:rPr lang="en-GB" sz="1400" dirty="0">
              <a:solidFill>
                <a:schemeClr val="tx1"/>
              </a:solidFill>
            </a:rPr>
            <a:t>2x2 table</a:t>
          </a:r>
        </a:p>
      </dgm:t>
    </dgm:pt>
    <dgm:pt modelId="{0BFD4582-4500-4693-A370-5D762328FF8E}" type="parTrans" cxnId="{C25C8720-DCB6-4FDB-89F1-781F492403AA}">
      <dgm:prSet custT="1"/>
      <dgm:spPr/>
      <dgm:t>
        <a:bodyPr/>
        <a:lstStyle/>
        <a:p>
          <a:endParaRPr lang="en-GB" sz="1000"/>
        </a:p>
      </dgm:t>
    </dgm:pt>
    <dgm:pt modelId="{A987186E-A899-433D-B27C-80DCCF7AED3C}" type="sibTrans" cxnId="{C25C8720-DCB6-4FDB-89F1-781F492403AA}">
      <dgm:prSet/>
      <dgm:spPr/>
      <dgm:t>
        <a:bodyPr/>
        <a:lstStyle/>
        <a:p>
          <a:endParaRPr lang="en-GB" sz="3600"/>
        </a:p>
      </dgm:t>
    </dgm:pt>
    <dgm:pt modelId="{D47D6DD7-75C2-4565-BF4C-E4067F58312A}">
      <dgm:prSet phldrT="[Text]" custT="1"/>
      <dgm:spPr/>
      <dgm:t>
        <a:bodyPr/>
        <a:lstStyle/>
        <a:p>
          <a:r>
            <a:rPr lang="en-GB" sz="1400" dirty="0"/>
            <a:t>Fisher’s Exact test</a:t>
          </a:r>
        </a:p>
      </dgm:t>
    </dgm:pt>
    <dgm:pt modelId="{F98C2840-6A3C-4353-9409-7DEC1D0B5CB7}" type="parTrans" cxnId="{C8487FF2-17C9-4B83-B0AD-BA8971C2E8BA}">
      <dgm:prSet custT="1"/>
      <dgm:spPr/>
      <dgm:t>
        <a:bodyPr/>
        <a:lstStyle/>
        <a:p>
          <a:endParaRPr lang="en-GB" sz="1000"/>
        </a:p>
      </dgm:t>
    </dgm:pt>
    <dgm:pt modelId="{C80E49CD-816C-47EB-AF31-53437A9B4187}" type="sibTrans" cxnId="{C8487FF2-17C9-4B83-B0AD-BA8971C2E8BA}">
      <dgm:prSet/>
      <dgm:spPr/>
      <dgm:t>
        <a:bodyPr/>
        <a:lstStyle/>
        <a:p>
          <a:endParaRPr lang="en-GB" sz="3600"/>
        </a:p>
      </dgm:t>
    </dgm:pt>
    <dgm:pt modelId="{AF9C0243-C86E-4391-8082-C2CA35A6477F}">
      <dgm:prSet phldrT="[Text]" custT="1"/>
      <dgm:spPr>
        <a:solidFill>
          <a:schemeClr val="tx2">
            <a:lumMod val="20000"/>
            <a:lumOff val="80000"/>
          </a:schemeClr>
        </a:solidFill>
      </dgm:spPr>
      <dgm:t>
        <a:bodyPr/>
        <a:lstStyle/>
        <a:p>
          <a:r>
            <a:rPr lang="en-GB" sz="1400" dirty="0">
              <a:solidFill>
                <a:schemeClr val="tx1"/>
              </a:solidFill>
            </a:rPr>
            <a:t>&gt;2x2 table</a:t>
          </a:r>
        </a:p>
      </dgm:t>
    </dgm:pt>
    <dgm:pt modelId="{14D8ACE5-A3BE-4F8E-BA0B-58428BC4299C}" type="parTrans" cxnId="{D0D7DF81-6C07-495F-92C2-B093D44E1FDD}">
      <dgm:prSet custT="1"/>
      <dgm:spPr/>
      <dgm:t>
        <a:bodyPr/>
        <a:lstStyle/>
        <a:p>
          <a:endParaRPr lang="en-GB" sz="1000"/>
        </a:p>
      </dgm:t>
    </dgm:pt>
    <dgm:pt modelId="{05A0C62C-196D-4242-833A-3A8438B7EACC}" type="sibTrans" cxnId="{D0D7DF81-6C07-495F-92C2-B093D44E1FDD}">
      <dgm:prSet/>
      <dgm:spPr/>
      <dgm:t>
        <a:bodyPr/>
        <a:lstStyle/>
        <a:p>
          <a:endParaRPr lang="en-GB" sz="3600"/>
        </a:p>
      </dgm:t>
    </dgm:pt>
    <dgm:pt modelId="{48F32A46-5198-4894-9EA4-BF91527D3596}">
      <dgm:prSet phldrT="[Text]" custT="1"/>
      <dgm:spPr/>
      <dgm:t>
        <a:bodyPr/>
        <a:lstStyle/>
        <a:p>
          <a:r>
            <a:rPr lang="en-GB" sz="1400" dirty="0"/>
            <a:t>Chi Square test</a:t>
          </a:r>
        </a:p>
      </dgm:t>
    </dgm:pt>
    <dgm:pt modelId="{18BB35DE-3CF4-457C-A856-42DBED3F1B37}" type="parTrans" cxnId="{18B64EE5-A0E5-481E-98EC-613FC3F6A39D}">
      <dgm:prSet custT="1"/>
      <dgm:spPr/>
      <dgm:t>
        <a:bodyPr/>
        <a:lstStyle/>
        <a:p>
          <a:endParaRPr lang="en-GB" sz="1000"/>
        </a:p>
      </dgm:t>
    </dgm:pt>
    <dgm:pt modelId="{B7E545AC-B8DA-4ED3-AB10-DCEB317AD977}" type="sibTrans" cxnId="{18B64EE5-A0E5-481E-98EC-613FC3F6A39D}">
      <dgm:prSet/>
      <dgm:spPr/>
      <dgm:t>
        <a:bodyPr/>
        <a:lstStyle/>
        <a:p>
          <a:endParaRPr lang="en-GB" sz="3600"/>
        </a:p>
      </dgm:t>
    </dgm:pt>
    <dgm:pt modelId="{90954252-95B1-4DDD-9F2B-CB74E27EB4BD}" type="pres">
      <dgm:prSet presAssocID="{C3ADADDE-E864-4C2D-BDF1-6FFD725283FA}" presName="Name0" presStyleCnt="0">
        <dgm:presLayoutVars>
          <dgm:chPref val="1"/>
          <dgm:dir/>
          <dgm:animOne val="branch"/>
          <dgm:animLvl val="lvl"/>
          <dgm:resizeHandles val="exact"/>
        </dgm:presLayoutVars>
      </dgm:prSet>
      <dgm:spPr/>
    </dgm:pt>
    <dgm:pt modelId="{B0C0FB8F-08D6-458D-B5A1-3AD2C1ED04AB}" type="pres">
      <dgm:prSet presAssocID="{DC340B70-25AD-4656-BF5F-D63AE24489F0}" presName="root1" presStyleCnt="0"/>
      <dgm:spPr/>
    </dgm:pt>
    <dgm:pt modelId="{D79AF1FE-7A1A-46D0-B117-E19287C31C0B}" type="pres">
      <dgm:prSet presAssocID="{DC340B70-25AD-4656-BF5F-D63AE24489F0}" presName="LevelOneTextNode" presStyleLbl="node0" presStyleIdx="0" presStyleCnt="1" custScaleX="173365">
        <dgm:presLayoutVars>
          <dgm:chPref val="3"/>
        </dgm:presLayoutVars>
      </dgm:prSet>
      <dgm:spPr/>
    </dgm:pt>
    <dgm:pt modelId="{D34F08E6-143C-43DB-B19B-F8EA7F0D5BFC}" type="pres">
      <dgm:prSet presAssocID="{DC340B70-25AD-4656-BF5F-D63AE24489F0}" presName="level2hierChild" presStyleCnt="0"/>
      <dgm:spPr/>
    </dgm:pt>
    <dgm:pt modelId="{67BE0FEB-EF39-43D5-861D-855E1578640F}" type="pres">
      <dgm:prSet presAssocID="{F690AB85-F2E9-4324-A740-1454E936056A}" presName="conn2-1" presStyleLbl="parChTrans1D2" presStyleIdx="0" presStyleCnt="3"/>
      <dgm:spPr/>
    </dgm:pt>
    <dgm:pt modelId="{319E5148-7C9E-40F9-AF01-D25D73C753C7}" type="pres">
      <dgm:prSet presAssocID="{F690AB85-F2E9-4324-A740-1454E936056A}" presName="connTx" presStyleLbl="parChTrans1D2" presStyleIdx="0" presStyleCnt="3"/>
      <dgm:spPr/>
    </dgm:pt>
    <dgm:pt modelId="{53821B81-EBCC-4DE2-BFFA-9117A224D2DA}" type="pres">
      <dgm:prSet presAssocID="{3DA01A1A-CB32-405A-A2ED-6287E9A3A09B}" presName="root2" presStyleCnt="0"/>
      <dgm:spPr/>
    </dgm:pt>
    <dgm:pt modelId="{41643F47-78C3-4823-A120-B083DE4B5522}" type="pres">
      <dgm:prSet presAssocID="{3DA01A1A-CB32-405A-A2ED-6287E9A3A09B}" presName="LevelTwoTextNode" presStyleLbl="node2" presStyleIdx="0" presStyleCnt="3" custScaleX="104804" custScaleY="199760">
        <dgm:presLayoutVars>
          <dgm:chPref val="3"/>
        </dgm:presLayoutVars>
      </dgm:prSet>
      <dgm:spPr/>
    </dgm:pt>
    <dgm:pt modelId="{006399E8-2F1B-4542-9F94-8132F30BF499}" type="pres">
      <dgm:prSet presAssocID="{3DA01A1A-CB32-405A-A2ED-6287E9A3A09B}" presName="level3hierChild" presStyleCnt="0"/>
      <dgm:spPr/>
    </dgm:pt>
    <dgm:pt modelId="{1635046F-A0D9-44F2-BE65-D0E56B3E2743}" type="pres">
      <dgm:prSet presAssocID="{0D6C7855-59EC-4AE9-B838-010166786DA3}" presName="conn2-1" presStyleLbl="parChTrans1D3" presStyleIdx="0" presStyleCnt="5"/>
      <dgm:spPr/>
    </dgm:pt>
    <dgm:pt modelId="{D0566A25-8D5B-4366-8725-381DAEFC8B43}" type="pres">
      <dgm:prSet presAssocID="{0D6C7855-59EC-4AE9-B838-010166786DA3}" presName="connTx" presStyleLbl="parChTrans1D3" presStyleIdx="0" presStyleCnt="5"/>
      <dgm:spPr/>
    </dgm:pt>
    <dgm:pt modelId="{46687A9C-7F77-4242-B051-96C84B61EB92}" type="pres">
      <dgm:prSet presAssocID="{B63C6168-A47D-4084-A8E6-152E9ED44A5F}" presName="root2" presStyleCnt="0"/>
      <dgm:spPr/>
    </dgm:pt>
    <dgm:pt modelId="{29A34DAC-4399-4854-80DB-50454B877A25}" type="pres">
      <dgm:prSet presAssocID="{B63C6168-A47D-4084-A8E6-152E9ED44A5F}" presName="LevelTwoTextNode" presStyleLbl="node3" presStyleIdx="0" presStyleCnt="5" custScaleX="104804" custScaleY="199760">
        <dgm:presLayoutVars>
          <dgm:chPref val="3"/>
        </dgm:presLayoutVars>
      </dgm:prSet>
      <dgm:spPr/>
    </dgm:pt>
    <dgm:pt modelId="{A93C692E-FD2D-4AC1-A403-788143B6CF5A}" type="pres">
      <dgm:prSet presAssocID="{B63C6168-A47D-4084-A8E6-152E9ED44A5F}" presName="level3hierChild" presStyleCnt="0"/>
      <dgm:spPr/>
    </dgm:pt>
    <dgm:pt modelId="{2635F889-DC6C-45DB-ADF0-7CB2E048E6E6}" type="pres">
      <dgm:prSet presAssocID="{EA2C5B82-1B14-472C-A97B-36EB80648F50}" presName="conn2-1" presStyleLbl="parChTrans1D4" presStyleIdx="0" presStyleCnt="18"/>
      <dgm:spPr/>
    </dgm:pt>
    <dgm:pt modelId="{F96E2171-E680-49CE-8C34-CAB0B470ECB0}" type="pres">
      <dgm:prSet presAssocID="{EA2C5B82-1B14-472C-A97B-36EB80648F50}" presName="connTx" presStyleLbl="parChTrans1D4" presStyleIdx="0" presStyleCnt="18"/>
      <dgm:spPr/>
    </dgm:pt>
    <dgm:pt modelId="{629FD06C-2330-42DF-ACB3-A66526A0DCE7}" type="pres">
      <dgm:prSet presAssocID="{AE130810-E650-4AE8-97EE-191A20CDF544}" presName="root2" presStyleCnt="0"/>
      <dgm:spPr/>
    </dgm:pt>
    <dgm:pt modelId="{F2AFDAC5-1D70-4BCF-8B1C-F236F4BF4FA7}" type="pres">
      <dgm:prSet presAssocID="{AE130810-E650-4AE8-97EE-191A20CDF544}" presName="LevelTwoTextNode" presStyleLbl="node4" presStyleIdx="0" presStyleCnt="18" custScaleX="104804" custScaleY="199760">
        <dgm:presLayoutVars>
          <dgm:chPref val="3"/>
        </dgm:presLayoutVars>
      </dgm:prSet>
      <dgm:spPr/>
    </dgm:pt>
    <dgm:pt modelId="{9F52CDA0-738B-4394-8352-8C8791CC8DF6}" type="pres">
      <dgm:prSet presAssocID="{AE130810-E650-4AE8-97EE-191A20CDF544}" presName="level3hierChild" presStyleCnt="0"/>
      <dgm:spPr/>
    </dgm:pt>
    <dgm:pt modelId="{273D13CE-1CB5-4053-A9F7-CADFB6AD74F3}" type="pres">
      <dgm:prSet presAssocID="{34B771DE-2778-43A4-A131-052EBC97787A}" presName="conn2-1" presStyleLbl="parChTrans1D4" presStyleIdx="1" presStyleCnt="18"/>
      <dgm:spPr/>
    </dgm:pt>
    <dgm:pt modelId="{CBE33C52-93B4-49B3-9774-CF906FB2AEA0}" type="pres">
      <dgm:prSet presAssocID="{34B771DE-2778-43A4-A131-052EBC97787A}" presName="connTx" presStyleLbl="parChTrans1D4" presStyleIdx="1" presStyleCnt="18"/>
      <dgm:spPr/>
    </dgm:pt>
    <dgm:pt modelId="{E18AB2E3-63A4-4132-A160-BEE2216443A8}" type="pres">
      <dgm:prSet presAssocID="{BFAC0E82-8D4C-4817-866A-366AF55E8F70}" presName="root2" presStyleCnt="0"/>
      <dgm:spPr/>
    </dgm:pt>
    <dgm:pt modelId="{63EB2A89-1A77-4A73-89FC-8455FF0B4C35}" type="pres">
      <dgm:prSet presAssocID="{BFAC0E82-8D4C-4817-866A-366AF55E8F70}" presName="LevelTwoTextNode" presStyleLbl="node4" presStyleIdx="1" presStyleCnt="18" custScaleX="149104" custScaleY="199760">
        <dgm:presLayoutVars>
          <dgm:chPref val="3"/>
        </dgm:presLayoutVars>
      </dgm:prSet>
      <dgm:spPr/>
    </dgm:pt>
    <dgm:pt modelId="{7F33DAAF-DDE4-4575-B304-719C24621174}" type="pres">
      <dgm:prSet presAssocID="{BFAC0E82-8D4C-4817-866A-366AF55E8F70}" presName="level3hierChild" presStyleCnt="0"/>
      <dgm:spPr/>
    </dgm:pt>
    <dgm:pt modelId="{52B6A495-193A-4D87-8468-5CAC574E8C94}" type="pres">
      <dgm:prSet presAssocID="{059827FF-0AB6-4ADE-AC82-CF9EBA690AE7}" presName="conn2-1" presStyleLbl="parChTrans1D4" presStyleIdx="2" presStyleCnt="18"/>
      <dgm:spPr/>
    </dgm:pt>
    <dgm:pt modelId="{3EEA7E6F-0A35-4288-BC9F-566110D71176}" type="pres">
      <dgm:prSet presAssocID="{059827FF-0AB6-4ADE-AC82-CF9EBA690AE7}" presName="connTx" presStyleLbl="parChTrans1D4" presStyleIdx="2" presStyleCnt="18"/>
      <dgm:spPr/>
    </dgm:pt>
    <dgm:pt modelId="{24806DC1-646B-4F08-980C-EFB149E35449}" type="pres">
      <dgm:prSet presAssocID="{690546F3-0541-49A3-9D8C-704A408C6F47}" presName="root2" presStyleCnt="0"/>
      <dgm:spPr/>
    </dgm:pt>
    <dgm:pt modelId="{FE3A5A33-4BB7-4A00-993B-8E252D4B565E}" type="pres">
      <dgm:prSet presAssocID="{690546F3-0541-49A3-9D8C-704A408C6F47}" presName="LevelTwoTextNode" presStyleLbl="node4" presStyleIdx="2" presStyleCnt="18" custScaleX="104804" custScaleY="199760">
        <dgm:presLayoutVars>
          <dgm:chPref val="3"/>
        </dgm:presLayoutVars>
      </dgm:prSet>
      <dgm:spPr/>
    </dgm:pt>
    <dgm:pt modelId="{2AF186AF-58BB-4FFF-828A-EF1988717572}" type="pres">
      <dgm:prSet presAssocID="{690546F3-0541-49A3-9D8C-704A408C6F47}" presName="level3hierChild" presStyleCnt="0"/>
      <dgm:spPr/>
    </dgm:pt>
    <dgm:pt modelId="{778924CE-16D0-4F2B-8F48-7E8242F40F8B}" type="pres">
      <dgm:prSet presAssocID="{D22A70D7-1717-48D0-8726-D4DF98E208CE}" presName="conn2-1" presStyleLbl="parChTrans1D4" presStyleIdx="3" presStyleCnt="18"/>
      <dgm:spPr/>
    </dgm:pt>
    <dgm:pt modelId="{0E63312B-D7DF-4518-83EA-0761B1CF6D94}" type="pres">
      <dgm:prSet presAssocID="{D22A70D7-1717-48D0-8726-D4DF98E208CE}" presName="connTx" presStyleLbl="parChTrans1D4" presStyleIdx="3" presStyleCnt="18"/>
      <dgm:spPr/>
    </dgm:pt>
    <dgm:pt modelId="{FBAA46C6-19D9-43CA-88BE-BA06C6C19D82}" type="pres">
      <dgm:prSet presAssocID="{74CCB0B4-B7C1-452E-BA70-D8E154BD63AD}" presName="root2" presStyleCnt="0"/>
      <dgm:spPr/>
    </dgm:pt>
    <dgm:pt modelId="{1475719A-DF2C-4B70-928E-8F3286F8C84A}" type="pres">
      <dgm:prSet presAssocID="{74CCB0B4-B7C1-452E-BA70-D8E154BD63AD}" presName="LevelTwoTextNode" presStyleLbl="node4" presStyleIdx="3" presStyleCnt="18" custScaleX="104804" custScaleY="199760">
        <dgm:presLayoutVars>
          <dgm:chPref val="3"/>
        </dgm:presLayoutVars>
      </dgm:prSet>
      <dgm:spPr/>
    </dgm:pt>
    <dgm:pt modelId="{20C2A5D6-5CA6-4517-96E0-D2F358096D82}" type="pres">
      <dgm:prSet presAssocID="{74CCB0B4-B7C1-452E-BA70-D8E154BD63AD}" presName="level3hierChild" presStyleCnt="0"/>
      <dgm:spPr/>
    </dgm:pt>
    <dgm:pt modelId="{2B7B489F-8FB4-467A-93A4-3577647616DC}" type="pres">
      <dgm:prSet presAssocID="{0BE1D318-6C8B-4A8F-8AAA-03374D2E12DC}" presName="conn2-1" presStyleLbl="parChTrans1D4" presStyleIdx="4" presStyleCnt="18"/>
      <dgm:spPr/>
    </dgm:pt>
    <dgm:pt modelId="{8D0EF09B-AA2D-480A-859B-D26C7FB68AB5}" type="pres">
      <dgm:prSet presAssocID="{0BE1D318-6C8B-4A8F-8AAA-03374D2E12DC}" presName="connTx" presStyleLbl="parChTrans1D4" presStyleIdx="4" presStyleCnt="18"/>
      <dgm:spPr/>
    </dgm:pt>
    <dgm:pt modelId="{C09515AA-AFB1-442A-83EF-4C21A63AC1D8}" type="pres">
      <dgm:prSet presAssocID="{9ABD073B-ABA4-4138-90C0-CCEDB754B469}" presName="root2" presStyleCnt="0"/>
      <dgm:spPr/>
    </dgm:pt>
    <dgm:pt modelId="{141377CD-7110-4BDA-8E84-F073E20ADB48}" type="pres">
      <dgm:prSet presAssocID="{9ABD073B-ABA4-4138-90C0-CCEDB754B469}" presName="LevelTwoTextNode" presStyleLbl="node4" presStyleIdx="4" presStyleCnt="18" custScaleY="199760">
        <dgm:presLayoutVars>
          <dgm:chPref val="3"/>
        </dgm:presLayoutVars>
      </dgm:prSet>
      <dgm:spPr/>
    </dgm:pt>
    <dgm:pt modelId="{F4403778-3D93-402B-A01A-4B56D5B66F06}" type="pres">
      <dgm:prSet presAssocID="{9ABD073B-ABA4-4138-90C0-CCEDB754B469}" presName="level3hierChild" presStyleCnt="0"/>
      <dgm:spPr/>
    </dgm:pt>
    <dgm:pt modelId="{ECF277D4-6B23-4335-B893-C379BB805283}" type="pres">
      <dgm:prSet presAssocID="{AF476FAF-8A67-4053-98B7-2EA81BC61E00}" presName="conn2-1" presStyleLbl="parChTrans1D4" presStyleIdx="5" presStyleCnt="18"/>
      <dgm:spPr/>
    </dgm:pt>
    <dgm:pt modelId="{DE48BB39-F376-4818-8DC2-349117F2E4B8}" type="pres">
      <dgm:prSet presAssocID="{AF476FAF-8A67-4053-98B7-2EA81BC61E00}" presName="connTx" presStyleLbl="parChTrans1D4" presStyleIdx="5" presStyleCnt="18"/>
      <dgm:spPr/>
    </dgm:pt>
    <dgm:pt modelId="{D8F8478A-9A9B-45C1-B704-FD3886FD5DAD}" type="pres">
      <dgm:prSet presAssocID="{DF8C1E87-FC62-4A9F-85A2-4C5C30E75D40}" presName="root2" presStyleCnt="0"/>
      <dgm:spPr/>
    </dgm:pt>
    <dgm:pt modelId="{CE9A5317-1BD4-4DB0-AC1D-E0DE9699CBC5}" type="pres">
      <dgm:prSet presAssocID="{DF8C1E87-FC62-4A9F-85A2-4C5C30E75D40}" presName="LevelTwoTextNode" presStyleLbl="node4" presStyleIdx="5" presStyleCnt="18" custScaleX="125321" custScaleY="199760">
        <dgm:presLayoutVars>
          <dgm:chPref val="3"/>
        </dgm:presLayoutVars>
      </dgm:prSet>
      <dgm:spPr/>
    </dgm:pt>
    <dgm:pt modelId="{0DF7B627-8BA5-4528-8B16-233AA53F377A}" type="pres">
      <dgm:prSet presAssocID="{DF8C1E87-FC62-4A9F-85A2-4C5C30E75D40}" presName="level3hierChild" presStyleCnt="0"/>
      <dgm:spPr/>
    </dgm:pt>
    <dgm:pt modelId="{72F38CFA-F945-485F-9027-1C2D464F9270}" type="pres">
      <dgm:prSet presAssocID="{A609F06E-4355-48F4-96DC-F42DA1338D63}" presName="conn2-1" presStyleLbl="parChTrans1D4" presStyleIdx="6" presStyleCnt="18"/>
      <dgm:spPr/>
    </dgm:pt>
    <dgm:pt modelId="{4457BAE6-496B-42CE-8A32-C4DD21C77791}" type="pres">
      <dgm:prSet presAssocID="{A609F06E-4355-48F4-96DC-F42DA1338D63}" presName="connTx" presStyleLbl="parChTrans1D4" presStyleIdx="6" presStyleCnt="18"/>
      <dgm:spPr/>
    </dgm:pt>
    <dgm:pt modelId="{E4078C08-1C2B-46D1-940D-F71B3673944E}" type="pres">
      <dgm:prSet presAssocID="{23EA1EC8-FAC5-4765-A288-81AC91A7C1D6}" presName="root2" presStyleCnt="0"/>
      <dgm:spPr/>
    </dgm:pt>
    <dgm:pt modelId="{69C8CDD2-AE06-4458-BC4D-B27A4D5899B6}" type="pres">
      <dgm:prSet presAssocID="{23EA1EC8-FAC5-4765-A288-81AC91A7C1D6}" presName="LevelTwoTextNode" presStyleLbl="node4" presStyleIdx="6" presStyleCnt="18" custScaleX="149209" custScaleY="199760">
        <dgm:presLayoutVars>
          <dgm:chPref val="3"/>
        </dgm:presLayoutVars>
      </dgm:prSet>
      <dgm:spPr/>
    </dgm:pt>
    <dgm:pt modelId="{5FBBCAFE-B3C1-49D1-895D-E8C0FA1EF205}" type="pres">
      <dgm:prSet presAssocID="{23EA1EC8-FAC5-4765-A288-81AC91A7C1D6}" presName="level3hierChild" presStyleCnt="0"/>
      <dgm:spPr/>
    </dgm:pt>
    <dgm:pt modelId="{E1AE3B15-4E67-483D-A4E9-D5F5D8E5B71B}" type="pres">
      <dgm:prSet presAssocID="{0CD7906B-A403-49A4-A5F8-38CE5C5AE78F}" presName="conn2-1" presStyleLbl="parChTrans1D4" presStyleIdx="7" presStyleCnt="18"/>
      <dgm:spPr/>
    </dgm:pt>
    <dgm:pt modelId="{610B5732-4C08-49E7-B1C4-A9637F09FF34}" type="pres">
      <dgm:prSet presAssocID="{0CD7906B-A403-49A4-A5F8-38CE5C5AE78F}" presName="connTx" presStyleLbl="parChTrans1D4" presStyleIdx="7" presStyleCnt="18"/>
      <dgm:spPr/>
    </dgm:pt>
    <dgm:pt modelId="{9FD7B2D6-B666-4F0B-8714-C49C3B8D72AD}" type="pres">
      <dgm:prSet presAssocID="{DDBA245E-9576-4636-B82F-4085DA1251A6}" presName="root2" presStyleCnt="0"/>
      <dgm:spPr/>
    </dgm:pt>
    <dgm:pt modelId="{7995FC97-B37E-49BF-8CDF-58097EFF65AC}" type="pres">
      <dgm:prSet presAssocID="{DDBA245E-9576-4636-B82F-4085DA1251A6}" presName="LevelTwoTextNode" presStyleLbl="node4" presStyleIdx="7" presStyleCnt="18" custScaleX="125321" custScaleY="199760">
        <dgm:presLayoutVars>
          <dgm:chPref val="3"/>
        </dgm:presLayoutVars>
      </dgm:prSet>
      <dgm:spPr/>
    </dgm:pt>
    <dgm:pt modelId="{D9C3CFE7-10C1-40B0-824F-465D01DDEF4E}" type="pres">
      <dgm:prSet presAssocID="{DDBA245E-9576-4636-B82F-4085DA1251A6}" presName="level3hierChild" presStyleCnt="0"/>
      <dgm:spPr/>
    </dgm:pt>
    <dgm:pt modelId="{12033C53-91F6-488A-AA8A-913CB46EA0E6}" type="pres">
      <dgm:prSet presAssocID="{8CD2C243-4AF2-4484-83FE-AEE639A4115C}" presName="conn2-1" presStyleLbl="parChTrans1D4" presStyleIdx="8" presStyleCnt="18"/>
      <dgm:spPr/>
    </dgm:pt>
    <dgm:pt modelId="{5D742666-8E5C-4D54-ABB4-67E84D461B1B}" type="pres">
      <dgm:prSet presAssocID="{8CD2C243-4AF2-4484-83FE-AEE639A4115C}" presName="connTx" presStyleLbl="parChTrans1D4" presStyleIdx="8" presStyleCnt="18"/>
      <dgm:spPr/>
    </dgm:pt>
    <dgm:pt modelId="{E0D48E3F-A7A9-4B8E-9423-6E2A991A5CC3}" type="pres">
      <dgm:prSet presAssocID="{E7FEB4C9-CD07-4E89-920A-422CE733266A}" presName="root2" presStyleCnt="0"/>
      <dgm:spPr/>
    </dgm:pt>
    <dgm:pt modelId="{F88203C4-9828-4FDF-A0F5-671C7384C2BA}" type="pres">
      <dgm:prSet presAssocID="{E7FEB4C9-CD07-4E89-920A-422CE733266A}" presName="LevelTwoTextNode" presStyleLbl="node4" presStyleIdx="8" presStyleCnt="18" custScaleX="148982" custScaleY="199760">
        <dgm:presLayoutVars>
          <dgm:chPref val="3"/>
        </dgm:presLayoutVars>
      </dgm:prSet>
      <dgm:spPr/>
    </dgm:pt>
    <dgm:pt modelId="{4E97DBC9-9987-47A7-BABF-C276BD92D728}" type="pres">
      <dgm:prSet presAssocID="{E7FEB4C9-CD07-4E89-920A-422CE733266A}" presName="level3hierChild" presStyleCnt="0"/>
      <dgm:spPr/>
    </dgm:pt>
    <dgm:pt modelId="{15E0C317-E540-4043-80A8-5267DFBD88C2}" type="pres">
      <dgm:prSet presAssocID="{D85469C5-BEF9-4902-8DE4-C80D5DBE7D05}" presName="conn2-1" presStyleLbl="parChTrans1D4" presStyleIdx="9" presStyleCnt="18"/>
      <dgm:spPr/>
    </dgm:pt>
    <dgm:pt modelId="{F7437543-9495-4194-AFB9-1E5BADC52F71}" type="pres">
      <dgm:prSet presAssocID="{D85469C5-BEF9-4902-8DE4-C80D5DBE7D05}" presName="connTx" presStyleLbl="parChTrans1D4" presStyleIdx="9" presStyleCnt="18"/>
      <dgm:spPr/>
    </dgm:pt>
    <dgm:pt modelId="{BA93EB6C-62D2-4670-8D0D-B1FB5A664459}" type="pres">
      <dgm:prSet presAssocID="{D554D0A3-36D2-449F-A25E-4D0496302657}" presName="root2" presStyleCnt="0"/>
      <dgm:spPr/>
    </dgm:pt>
    <dgm:pt modelId="{11F04F8F-F1EF-4B08-ABC6-692D7884D957}" type="pres">
      <dgm:prSet presAssocID="{D554D0A3-36D2-449F-A25E-4D0496302657}" presName="LevelTwoTextNode" presStyleLbl="node4" presStyleIdx="9" presStyleCnt="18" custScaleY="199760">
        <dgm:presLayoutVars>
          <dgm:chPref val="3"/>
        </dgm:presLayoutVars>
      </dgm:prSet>
      <dgm:spPr/>
    </dgm:pt>
    <dgm:pt modelId="{96207DAB-151F-426D-8BDB-3E3319DD96AE}" type="pres">
      <dgm:prSet presAssocID="{D554D0A3-36D2-449F-A25E-4D0496302657}" presName="level3hierChild" presStyleCnt="0"/>
      <dgm:spPr/>
    </dgm:pt>
    <dgm:pt modelId="{6C49FE65-26BB-4FEC-A80F-BEC150D292E6}" type="pres">
      <dgm:prSet presAssocID="{148AD6F3-C85C-41F0-8C03-3DF269D4A7BA}" presName="conn2-1" presStyleLbl="parChTrans1D4" presStyleIdx="10" presStyleCnt="18"/>
      <dgm:spPr/>
    </dgm:pt>
    <dgm:pt modelId="{D3CCD052-EA94-4322-911C-8D7431D0053F}" type="pres">
      <dgm:prSet presAssocID="{148AD6F3-C85C-41F0-8C03-3DF269D4A7BA}" presName="connTx" presStyleLbl="parChTrans1D4" presStyleIdx="10" presStyleCnt="18"/>
      <dgm:spPr/>
    </dgm:pt>
    <dgm:pt modelId="{71B1327C-3CB0-42EA-854C-97649F13300C}" type="pres">
      <dgm:prSet presAssocID="{2BFDDAFF-2334-4DC3-9A92-C80E2BE525D2}" presName="root2" presStyleCnt="0"/>
      <dgm:spPr/>
    </dgm:pt>
    <dgm:pt modelId="{F026C912-43BE-4735-BA3C-63F285802B5F}" type="pres">
      <dgm:prSet presAssocID="{2BFDDAFF-2334-4DC3-9A92-C80E2BE525D2}" presName="LevelTwoTextNode" presStyleLbl="node4" presStyleIdx="10" presStyleCnt="18" custScaleX="125321" custScaleY="199760">
        <dgm:presLayoutVars>
          <dgm:chPref val="3"/>
        </dgm:presLayoutVars>
      </dgm:prSet>
      <dgm:spPr/>
    </dgm:pt>
    <dgm:pt modelId="{B2453B80-A98F-4026-9EBB-74B72552C333}" type="pres">
      <dgm:prSet presAssocID="{2BFDDAFF-2334-4DC3-9A92-C80E2BE525D2}" presName="level3hierChild" presStyleCnt="0"/>
      <dgm:spPr/>
    </dgm:pt>
    <dgm:pt modelId="{6F6C3F6E-A2C0-4764-A2D4-1A465A8A04DB}" type="pres">
      <dgm:prSet presAssocID="{4C68FD49-1261-43ED-8929-ED250927442D}" presName="conn2-1" presStyleLbl="parChTrans1D4" presStyleIdx="11" presStyleCnt="18"/>
      <dgm:spPr/>
    </dgm:pt>
    <dgm:pt modelId="{ACA90C65-7612-49D3-9A03-7AED1BC62D7D}" type="pres">
      <dgm:prSet presAssocID="{4C68FD49-1261-43ED-8929-ED250927442D}" presName="connTx" presStyleLbl="parChTrans1D4" presStyleIdx="11" presStyleCnt="18"/>
      <dgm:spPr/>
    </dgm:pt>
    <dgm:pt modelId="{1F7261D0-8B15-4325-A773-D69C93B6DCA1}" type="pres">
      <dgm:prSet presAssocID="{9BCE2AB5-8FB5-4B09-9570-6320D0E411F3}" presName="root2" presStyleCnt="0"/>
      <dgm:spPr/>
    </dgm:pt>
    <dgm:pt modelId="{144A303D-1115-4E92-9135-55D02C0F10CD}" type="pres">
      <dgm:prSet presAssocID="{9BCE2AB5-8FB5-4B09-9570-6320D0E411F3}" presName="LevelTwoTextNode" presStyleLbl="node4" presStyleIdx="11" presStyleCnt="18" custScaleX="149537" custScaleY="199760">
        <dgm:presLayoutVars>
          <dgm:chPref val="3"/>
        </dgm:presLayoutVars>
      </dgm:prSet>
      <dgm:spPr/>
    </dgm:pt>
    <dgm:pt modelId="{D136CEC8-10DC-4F66-A231-51762C5BA1A9}" type="pres">
      <dgm:prSet presAssocID="{9BCE2AB5-8FB5-4B09-9570-6320D0E411F3}" presName="level3hierChild" presStyleCnt="0"/>
      <dgm:spPr/>
    </dgm:pt>
    <dgm:pt modelId="{0386181A-EB9C-486B-90FD-2328BD58D457}" type="pres">
      <dgm:prSet presAssocID="{073846AD-D81F-4AD2-A04C-A391153EC9FE}" presName="conn2-1" presStyleLbl="parChTrans1D4" presStyleIdx="12" presStyleCnt="18"/>
      <dgm:spPr/>
    </dgm:pt>
    <dgm:pt modelId="{DC265F2A-BD27-4152-BB27-3E89EF95208B}" type="pres">
      <dgm:prSet presAssocID="{073846AD-D81F-4AD2-A04C-A391153EC9FE}" presName="connTx" presStyleLbl="parChTrans1D4" presStyleIdx="12" presStyleCnt="18"/>
      <dgm:spPr/>
    </dgm:pt>
    <dgm:pt modelId="{520E5366-9C3A-498F-8A4F-3A86890E521C}" type="pres">
      <dgm:prSet presAssocID="{C65C11DD-9188-45F3-A9CC-E7774ADE90D0}" presName="root2" presStyleCnt="0"/>
      <dgm:spPr/>
    </dgm:pt>
    <dgm:pt modelId="{C2643AC1-14B7-4688-80F2-EC79B1D02504}" type="pres">
      <dgm:prSet presAssocID="{C65C11DD-9188-45F3-A9CC-E7774ADE90D0}" presName="LevelTwoTextNode" presStyleLbl="node4" presStyleIdx="12" presStyleCnt="18" custScaleX="125321" custScaleY="199760">
        <dgm:presLayoutVars>
          <dgm:chPref val="3"/>
        </dgm:presLayoutVars>
      </dgm:prSet>
      <dgm:spPr/>
    </dgm:pt>
    <dgm:pt modelId="{E1D5AD4F-0D11-4311-8C6F-381761E5A20F}" type="pres">
      <dgm:prSet presAssocID="{C65C11DD-9188-45F3-A9CC-E7774ADE90D0}" presName="level3hierChild" presStyleCnt="0"/>
      <dgm:spPr/>
    </dgm:pt>
    <dgm:pt modelId="{6748F1C6-3644-4354-B6EF-668B03977E84}" type="pres">
      <dgm:prSet presAssocID="{531E78B8-6F07-43E0-BC70-C6FE2CED5EBB}" presName="conn2-1" presStyleLbl="parChTrans1D4" presStyleIdx="13" presStyleCnt="18"/>
      <dgm:spPr/>
    </dgm:pt>
    <dgm:pt modelId="{9232CF82-C660-44E7-96DA-5FCD91CA864E}" type="pres">
      <dgm:prSet presAssocID="{531E78B8-6F07-43E0-BC70-C6FE2CED5EBB}" presName="connTx" presStyleLbl="parChTrans1D4" presStyleIdx="13" presStyleCnt="18"/>
      <dgm:spPr/>
    </dgm:pt>
    <dgm:pt modelId="{6C56F112-4A09-4733-B456-18C71ED0453C}" type="pres">
      <dgm:prSet presAssocID="{E7C5911A-9D3F-409D-B5DA-41B3D0541CBF}" presName="root2" presStyleCnt="0"/>
      <dgm:spPr/>
    </dgm:pt>
    <dgm:pt modelId="{6984CC17-0E7F-44A7-9606-FC67C072F583}" type="pres">
      <dgm:prSet presAssocID="{E7C5911A-9D3F-409D-B5DA-41B3D0541CBF}" presName="LevelTwoTextNode" presStyleLbl="node4" presStyleIdx="13" presStyleCnt="18" custScaleX="149537" custScaleY="199760">
        <dgm:presLayoutVars>
          <dgm:chPref val="3"/>
        </dgm:presLayoutVars>
      </dgm:prSet>
      <dgm:spPr/>
    </dgm:pt>
    <dgm:pt modelId="{16AA82A5-4578-4648-857A-EF05931C26D2}" type="pres">
      <dgm:prSet presAssocID="{E7C5911A-9D3F-409D-B5DA-41B3D0541CBF}" presName="level3hierChild" presStyleCnt="0"/>
      <dgm:spPr/>
    </dgm:pt>
    <dgm:pt modelId="{9E28EB09-C824-4FDC-BA52-E14262538D8D}" type="pres">
      <dgm:prSet presAssocID="{F24BF76A-B83D-4E92-8DCC-C9CFB21557FB}" presName="conn2-1" presStyleLbl="parChTrans1D2" presStyleIdx="1" presStyleCnt="3"/>
      <dgm:spPr/>
    </dgm:pt>
    <dgm:pt modelId="{D2E9027A-09BB-4FC7-B7F1-5F356649E6FB}" type="pres">
      <dgm:prSet presAssocID="{F24BF76A-B83D-4E92-8DCC-C9CFB21557FB}" presName="connTx" presStyleLbl="parChTrans1D2" presStyleIdx="1" presStyleCnt="3"/>
      <dgm:spPr/>
    </dgm:pt>
    <dgm:pt modelId="{50878CB3-29B8-4CEC-B83C-A41DF576CBAA}" type="pres">
      <dgm:prSet presAssocID="{A7C582F7-E41B-4894-9E8B-4A24E5B4D21A}" presName="root2" presStyleCnt="0"/>
      <dgm:spPr/>
    </dgm:pt>
    <dgm:pt modelId="{01DBA955-EADE-43CF-B126-436416A5F44F}" type="pres">
      <dgm:prSet presAssocID="{A7C582F7-E41B-4894-9E8B-4A24E5B4D21A}" presName="LevelTwoTextNode" presStyleLbl="node2" presStyleIdx="1" presStyleCnt="3" custScaleX="104804" custScaleY="199760">
        <dgm:presLayoutVars>
          <dgm:chPref val="3"/>
        </dgm:presLayoutVars>
      </dgm:prSet>
      <dgm:spPr/>
    </dgm:pt>
    <dgm:pt modelId="{71C096B3-2DB1-4DB6-88FC-8D23F987C81F}" type="pres">
      <dgm:prSet presAssocID="{A7C582F7-E41B-4894-9E8B-4A24E5B4D21A}" presName="level3hierChild" presStyleCnt="0"/>
      <dgm:spPr/>
    </dgm:pt>
    <dgm:pt modelId="{F0E4020C-FFFF-415E-AB5D-7375AC07C223}" type="pres">
      <dgm:prSet presAssocID="{280FE13C-19A6-455A-9314-D7C8F420F182}" presName="conn2-1" presStyleLbl="parChTrans1D3" presStyleIdx="1" presStyleCnt="5"/>
      <dgm:spPr/>
    </dgm:pt>
    <dgm:pt modelId="{08BBA532-9805-4EE7-820E-9535FE524202}" type="pres">
      <dgm:prSet presAssocID="{280FE13C-19A6-455A-9314-D7C8F420F182}" presName="connTx" presStyleLbl="parChTrans1D3" presStyleIdx="1" presStyleCnt="5"/>
      <dgm:spPr/>
    </dgm:pt>
    <dgm:pt modelId="{70196B0E-A6AC-4CE5-8CA4-C8564D3CF69B}" type="pres">
      <dgm:prSet presAssocID="{7A6664C8-95C0-4C43-9F47-547D270E72CD}" presName="root2" presStyleCnt="0"/>
      <dgm:spPr/>
    </dgm:pt>
    <dgm:pt modelId="{80606A36-0D54-43E9-A773-BEA32D85A998}" type="pres">
      <dgm:prSet presAssocID="{7A6664C8-95C0-4C43-9F47-547D270E72CD}" presName="LevelTwoTextNode" presStyleLbl="node3" presStyleIdx="1" presStyleCnt="5" custScaleX="122271" custScaleY="199760">
        <dgm:presLayoutVars>
          <dgm:chPref val="3"/>
        </dgm:presLayoutVars>
      </dgm:prSet>
      <dgm:spPr/>
    </dgm:pt>
    <dgm:pt modelId="{7C49210A-CBDF-4298-B70D-749392ABD0D4}" type="pres">
      <dgm:prSet presAssocID="{7A6664C8-95C0-4C43-9F47-547D270E72CD}" presName="level3hierChild" presStyleCnt="0"/>
      <dgm:spPr/>
    </dgm:pt>
    <dgm:pt modelId="{4F25EB9E-7214-4C9A-B8B2-B6A577209D21}" type="pres">
      <dgm:prSet presAssocID="{97A989BB-F85D-44D8-B823-9593F0E1A4F3}" presName="conn2-1" presStyleLbl="parChTrans1D4" presStyleIdx="14" presStyleCnt="18"/>
      <dgm:spPr/>
    </dgm:pt>
    <dgm:pt modelId="{AECB7265-EEC1-45A5-A6EC-E4F86C8CA106}" type="pres">
      <dgm:prSet presAssocID="{97A989BB-F85D-44D8-B823-9593F0E1A4F3}" presName="connTx" presStyleLbl="parChTrans1D4" presStyleIdx="14" presStyleCnt="18"/>
      <dgm:spPr/>
    </dgm:pt>
    <dgm:pt modelId="{3274266C-4284-40A6-9529-ADADE1BD3A51}" type="pres">
      <dgm:prSet presAssocID="{1D85C1ED-4993-4B37-8CB3-FF8685ABD45F}" presName="root2" presStyleCnt="0"/>
      <dgm:spPr/>
    </dgm:pt>
    <dgm:pt modelId="{B77BD9D7-9601-4328-8D74-A14F47D4FE26}" type="pres">
      <dgm:prSet presAssocID="{1D85C1ED-4993-4B37-8CB3-FF8685ABD45F}" presName="LevelTwoTextNode" presStyleLbl="node4" presStyleIdx="14" presStyleCnt="18" custScaleX="104804" custScaleY="199760">
        <dgm:presLayoutVars>
          <dgm:chPref val="3"/>
        </dgm:presLayoutVars>
      </dgm:prSet>
      <dgm:spPr/>
    </dgm:pt>
    <dgm:pt modelId="{10DDC571-B530-4B59-AC98-1EAA8579BC9B}" type="pres">
      <dgm:prSet presAssocID="{1D85C1ED-4993-4B37-8CB3-FF8685ABD45F}" presName="level3hierChild" presStyleCnt="0"/>
      <dgm:spPr/>
    </dgm:pt>
    <dgm:pt modelId="{9F490FB8-84CF-4159-B1FB-D0092AD6C3C7}" type="pres">
      <dgm:prSet presAssocID="{A8223643-3D4A-4B76-BAE6-9822514EF35D}" presName="conn2-1" presStyleLbl="parChTrans1D3" presStyleIdx="2" presStyleCnt="5"/>
      <dgm:spPr/>
    </dgm:pt>
    <dgm:pt modelId="{36B71080-5F0E-4F88-853E-2EBF41E35517}" type="pres">
      <dgm:prSet presAssocID="{A8223643-3D4A-4B76-BAE6-9822514EF35D}" presName="connTx" presStyleLbl="parChTrans1D3" presStyleIdx="2" presStyleCnt="5"/>
      <dgm:spPr/>
    </dgm:pt>
    <dgm:pt modelId="{FBE68B0D-8155-41B9-834A-EBAA953F2337}" type="pres">
      <dgm:prSet presAssocID="{9D853152-94A5-46C1-ACFF-594A6FE99767}" presName="root2" presStyleCnt="0"/>
      <dgm:spPr/>
    </dgm:pt>
    <dgm:pt modelId="{F4CC778A-0837-4285-A9C5-018BF5F3F850}" type="pres">
      <dgm:prSet presAssocID="{9D853152-94A5-46C1-ACFF-594A6FE99767}" presName="LevelTwoTextNode" presStyleLbl="node3" presStyleIdx="2" presStyleCnt="5" custScaleX="122271" custScaleY="199760">
        <dgm:presLayoutVars>
          <dgm:chPref val="3"/>
        </dgm:presLayoutVars>
      </dgm:prSet>
      <dgm:spPr/>
    </dgm:pt>
    <dgm:pt modelId="{2E8BDF7D-D344-49D0-9CD8-7A73D2233218}" type="pres">
      <dgm:prSet presAssocID="{9D853152-94A5-46C1-ACFF-594A6FE99767}" presName="level3hierChild" presStyleCnt="0"/>
      <dgm:spPr/>
    </dgm:pt>
    <dgm:pt modelId="{9E82A3C0-6DBD-4D79-81AB-C9BBE3BFBE3D}" type="pres">
      <dgm:prSet presAssocID="{0A3C0132-B48A-42DC-A35A-C7C48D7373D8}" presName="conn2-1" presStyleLbl="parChTrans1D4" presStyleIdx="15" presStyleCnt="18"/>
      <dgm:spPr/>
    </dgm:pt>
    <dgm:pt modelId="{32300465-26C5-4659-AA84-6498531150A7}" type="pres">
      <dgm:prSet presAssocID="{0A3C0132-B48A-42DC-A35A-C7C48D7373D8}" presName="connTx" presStyleLbl="parChTrans1D4" presStyleIdx="15" presStyleCnt="18"/>
      <dgm:spPr/>
    </dgm:pt>
    <dgm:pt modelId="{6E70029E-D558-4828-8017-06CCFCDEEB1A}" type="pres">
      <dgm:prSet presAssocID="{C3C140F3-1204-4DDC-AAE5-70876F309A5A}" presName="root2" presStyleCnt="0"/>
      <dgm:spPr/>
    </dgm:pt>
    <dgm:pt modelId="{92F8DD44-D47B-4CD1-B385-AF8A3749A67F}" type="pres">
      <dgm:prSet presAssocID="{C3C140F3-1204-4DDC-AAE5-70876F309A5A}" presName="LevelTwoTextNode" presStyleLbl="node4" presStyleIdx="15" presStyleCnt="18" custScaleX="104804" custScaleY="199760">
        <dgm:presLayoutVars>
          <dgm:chPref val="3"/>
        </dgm:presLayoutVars>
      </dgm:prSet>
      <dgm:spPr/>
    </dgm:pt>
    <dgm:pt modelId="{2002DF74-1414-486D-994C-D5521DCAE5C8}" type="pres">
      <dgm:prSet presAssocID="{C3C140F3-1204-4DDC-AAE5-70876F309A5A}" presName="level3hierChild" presStyleCnt="0"/>
      <dgm:spPr/>
    </dgm:pt>
    <dgm:pt modelId="{5829BD5E-4359-4392-ADB1-70C872752F0D}" type="pres">
      <dgm:prSet presAssocID="{96726FD6-9370-484C-BD61-87C0EB88649B}" presName="conn2-1" presStyleLbl="parChTrans1D2" presStyleIdx="2" presStyleCnt="3"/>
      <dgm:spPr/>
    </dgm:pt>
    <dgm:pt modelId="{127BC2AB-E1CE-462C-A7DB-EDEBEF1440F9}" type="pres">
      <dgm:prSet presAssocID="{96726FD6-9370-484C-BD61-87C0EB88649B}" presName="connTx" presStyleLbl="parChTrans1D2" presStyleIdx="2" presStyleCnt="3"/>
      <dgm:spPr/>
    </dgm:pt>
    <dgm:pt modelId="{EFDDBAD8-4BD2-4C15-A638-E46799BA0728}" type="pres">
      <dgm:prSet presAssocID="{05A8B33D-2CE6-4304-93FA-16C28F1D3524}" presName="root2" presStyleCnt="0"/>
      <dgm:spPr/>
    </dgm:pt>
    <dgm:pt modelId="{13063A63-6ACA-435F-A607-4729E6D29944}" type="pres">
      <dgm:prSet presAssocID="{05A8B33D-2CE6-4304-93FA-16C28F1D3524}" presName="LevelTwoTextNode" presStyleLbl="node2" presStyleIdx="2" presStyleCnt="3" custScaleX="104804" custScaleY="199760">
        <dgm:presLayoutVars>
          <dgm:chPref val="3"/>
        </dgm:presLayoutVars>
      </dgm:prSet>
      <dgm:spPr/>
    </dgm:pt>
    <dgm:pt modelId="{DD40EE30-8D94-4C1B-9B67-A60CD05A896F}" type="pres">
      <dgm:prSet presAssocID="{05A8B33D-2CE6-4304-93FA-16C28F1D3524}" presName="level3hierChild" presStyleCnt="0"/>
      <dgm:spPr/>
    </dgm:pt>
    <dgm:pt modelId="{EBA512BE-47A2-4858-B719-54EA0A1218DA}" type="pres">
      <dgm:prSet presAssocID="{0BFD4582-4500-4693-A370-5D762328FF8E}" presName="conn2-1" presStyleLbl="parChTrans1D3" presStyleIdx="3" presStyleCnt="5"/>
      <dgm:spPr/>
    </dgm:pt>
    <dgm:pt modelId="{AC11A512-97A2-445B-AA67-DC34A8DE314F}" type="pres">
      <dgm:prSet presAssocID="{0BFD4582-4500-4693-A370-5D762328FF8E}" presName="connTx" presStyleLbl="parChTrans1D3" presStyleIdx="3" presStyleCnt="5"/>
      <dgm:spPr/>
    </dgm:pt>
    <dgm:pt modelId="{119C5AE4-4469-4446-9836-2734B64A081C}" type="pres">
      <dgm:prSet presAssocID="{93589493-67DF-4611-B80D-D343F9295CEA}" presName="root2" presStyleCnt="0"/>
      <dgm:spPr/>
    </dgm:pt>
    <dgm:pt modelId="{C27DE059-18E2-4511-8B45-08E51C02EB82}" type="pres">
      <dgm:prSet presAssocID="{93589493-67DF-4611-B80D-D343F9295CEA}" presName="LevelTwoTextNode" presStyleLbl="node3" presStyleIdx="3" presStyleCnt="5" custScaleX="122271" custScaleY="199760">
        <dgm:presLayoutVars>
          <dgm:chPref val="3"/>
        </dgm:presLayoutVars>
      </dgm:prSet>
      <dgm:spPr/>
    </dgm:pt>
    <dgm:pt modelId="{BB9DC1B7-77FF-4E14-B1FD-CC052EC313B2}" type="pres">
      <dgm:prSet presAssocID="{93589493-67DF-4611-B80D-D343F9295CEA}" presName="level3hierChild" presStyleCnt="0"/>
      <dgm:spPr/>
    </dgm:pt>
    <dgm:pt modelId="{62DA955B-A446-43F5-A1C4-CCCA225752A7}" type="pres">
      <dgm:prSet presAssocID="{F98C2840-6A3C-4353-9409-7DEC1D0B5CB7}" presName="conn2-1" presStyleLbl="parChTrans1D4" presStyleIdx="16" presStyleCnt="18"/>
      <dgm:spPr/>
    </dgm:pt>
    <dgm:pt modelId="{6D2A227C-5227-44D7-B883-A1DC266E2967}" type="pres">
      <dgm:prSet presAssocID="{F98C2840-6A3C-4353-9409-7DEC1D0B5CB7}" presName="connTx" presStyleLbl="parChTrans1D4" presStyleIdx="16" presStyleCnt="18"/>
      <dgm:spPr/>
    </dgm:pt>
    <dgm:pt modelId="{00C2E68E-FA36-4D02-97A8-8A291904A334}" type="pres">
      <dgm:prSet presAssocID="{D47D6DD7-75C2-4565-BF4C-E4067F58312A}" presName="root2" presStyleCnt="0"/>
      <dgm:spPr/>
    </dgm:pt>
    <dgm:pt modelId="{23BD60E0-8959-43CB-8EAF-0F41FB9D4A64}" type="pres">
      <dgm:prSet presAssocID="{D47D6DD7-75C2-4565-BF4C-E4067F58312A}" presName="LevelTwoTextNode" presStyleLbl="node4" presStyleIdx="16" presStyleCnt="18" custScaleX="104804" custScaleY="199760">
        <dgm:presLayoutVars>
          <dgm:chPref val="3"/>
        </dgm:presLayoutVars>
      </dgm:prSet>
      <dgm:spPr/>
    </dgm:pt>
    <dgm:pt modelId="{CFBCF7DF-F3F9-4580-858E-2F5A487611C9}" type="pres">
      <dgm:prSet presAssocID="{D47D6DD7-75C2-4565-BF4C-E4067F58312A}" presName="level3hierChild" presStyleCnt="0"/>
      <dgm:spPr/>
    </dgm:pt>
    <dgm:pt modelId="{9018C185-4BAB-4E4A-B75A-72B737EFD587}" type="pres">
      <dgm:prSet presAssocID="{14D8ACE5-A3BE-4F8E-BA0B-58428BC4299C}" presName="conn2-1" presStyleLbl="parChTrans1D3" presStyleIdx="4" presStyleCnt="5"/>
      <dgm:spPr/>
    </dgm:pt>
    <dgm:pt modelId="{21609DEA-B514-49AE-95EF-E178BBAE3C75}" type="pres">
      <dgm:prSet presAssocID="{14D8ACE5-A3BE-4F8E-BA0B-58428BC4299C}" presName="connTx" presStyleLbl="parChTrans1D3" presStyleIdx="4" presStyleCnt="5"/>
      <dgm:spPr/>
    </dgm:pt>
    <dgm:pt modelId="{65E9BFDB-FD62-4EEC-891F-41A23FFA6D85}" type="pres">
      <dgm:prSet presAssocID="{AF9C0243-C86E-4391-8082-C2CA35A6477F}" presName="root2" presStyleCnt="0"/>
      <dgm:spPr/>
    </dgm:pt>
    <dgm:pt modelId="{010C9A53-6E64-46A1-92AD-C4A898F38F71}" type="pres">
      <dgm:prSet presAssocID="{AF9C0243-C86E-4391-8082-C2CA35A6477F}" presName="LevelTwoTextNode" presStyleLbl="node3" presStyleIdx="4" presStyleCnt="5" custScaleX="122271" custScaleY="199760">
        <dgm:presLayoutVars>
          <dgm:chPref val="3"/>
        </dgm:presLayoutVars>
      </dgm:prSet>
      <dgm:spPr/>
    </dgm:pt>
    <dgm:pt modelId="{7BEC2B11-FC56-466D-AA7A-9D1E9FB9F2C3}" type="pres">
      <dgm:prSet presAssocID="{AF9C0243-C86E-4391-8082-C2CA35A6477F}" presName="level3hierChild" presStyleCnt="0"/>
      <dgm:spPr/>
    </dgm:pt>
    <dgm:pt modelId="{86F5B674-6078-4D23-B8D2-8672DC4C4E45}" type="pres">
      <dgm:prSet presAssocID="{18BB35DE-3CF4-457C-A856-42DBED3F1B37}" presName="conn2-1" presStyleLbl="parChTrans1D4" presStyleIdx="17" presStyleCnt="18"/>
      <dgm:spPr/>
    </dgm:pt>
    <dgm:pt modelId="{4B1E1063-58E4-49FC-B762-C7D3E072E9F4}" type="pres">
      <dgm:prSet presAssocID="{18BB35DE-3CF4-457C-A856-42DBED3F1B37}" presName="connTx" presStyleLbl="parChTrans1D4" presStyleIdx="17" presStyleCnt="18"/>
      <dgm:spPr/>
    </dgm:pt>
    <dgm:pt modelId="{FC0A5D9E-8296-4EF8-80DB-404E2433A6A4}" type="pres">
      <dgm:prSet presAssocID="{48F32A46-5198-4894-9EA4-BF91527D3596}" presName="root2" presStyleCnt="0"/>
      <dgm:spPr/>
    </dgm:pt>
    <dgm:pt modelId="{1A008862-2A5B-4364-A44A-4ADABB972DAD}" type="pres">
      <dgm:prSet presAssocID="{48F32A46-5198-4894-9EA4-BF91527D3596}" presName="LevelTwoTextNode" presStyleLbl="node4" presStyleIdx="17" presStyleCnt="18" custScaleX="104804" custScaleY="199760">
        <dgm:presLayoutVars>
          <dgm:chPref val="3"/>
        </dgm:presLayoutVars>
      </dgm:prSet>
      <dgm:spPr/>
    </dgm:pt>
    <dgm:pt modelId="{7326919E-6971-4630-A49E-9514428CCAA4}" type="pres">
      <dgm:prSet presAssocID="{48F32A46-5198-4894-9EA4-BF91527D3596}" presName="level3hierChild" presStyleCnt="0"/>
      <dgm:spPr/>
    </dgm:pt>
  </dgm:ptLst>
  <dgm:cxnLst>
    <dgm:cxn modelId="{5E637E00-88F3-41C5-BEBE-3651333EA73A}" srcId="{A7C582F7-E41B-4894-9E8B-4A24E5B4D21A}" destId="{7A6664C8-95C0-4C43-9F47-547D270E72CD}" srcOrd="0" destOrd="0" parTransId="{280FE13C-19A6-455A-9314-D7C8F420F182}" sibTransId="{72ADC368-5B14-43D2-8186-29FE6C45AE30}"/>
    <dgm:cxn modelId="{A1BE4A02-989E-4A6C-89BD-F0B3EC863EF2}" type="presOf" srcId="{D85469C5-BEF9-4902-8DE4-C80D5DBE7D05}" destId="{F7437543-9495-4194-AFB9-1E5BADC52F71}" srcOrd="1" destOrd="0" presId="urn:microsoft.com/office/officeart/2008/layout/HorizontalMultiLevelHierarchy"/>
    <dgm:cxn modelId="{16F78906-37B2-484D-9F58-5852404AFA46}" type="presOf" srcId="{0BFD4582-4500-4693-A370-5D762328FF8E}" destId="{EBA512BE-47A2-4858-B719-54EA0A1218DA}" srcOrd="0" destOrd="0" presId="urn:microsoft.com/office/officeart/2008/layout/HorizontalMultiLevelHierarchy"/>
    <dgm:cxn modelId="{7CB79108-27B4-4ED1-A049-E212401D24FD}" srcId="{3DA01A1A-CB32-405A-A2ED-6287E9A3A09B}" destId="{B63C6168-A47D-4084-A8E6-152E9ED44A5F}" srcOrd="0" destOrd="0" parTransId="{0D6C7855-59EC-4AE9-B838-010166786DA3}" sibTransId="{3B1D0A23-3B7D-46AB-B717-C12A5335F4E9}"/>
    <dgm:cxn modelId="{6AF96B10-1937-4006-BCFB-723AC5CB98E9}" type="presOf" srcId="{0D6C7855-59EC-4AE9-B838-010166786DA3}" destId="{D0566A25-8D5B-4366-8725-381DAEFC8B43}" srcOrd="1" destOrd="0" presId="urn:microsoft.com/office/officeart/2008/layout/HorizontalMultiLevelHierarchy"/>
    <dgm:cxn modelId="{9AA89D11-EAB2-4A30-A5F9-225DEEC0E038}" type="presOf" srcId="{14D8ACE5-A3BE-4F8E-BA0B-58428BC4299C}" destId="{9018C185-4BAB-4E4A-B75A-72B737EFD587}" srcOrd="0" destOrd="0" presId="urn:microsoft.com/office/officeart/2008/layout/HorizontalMultiLevelHierarchy"/>
    <dgm:cxn modelId="{0B2C4A17-DAA5-4D70-97A0-166CCCB6D17B}" srcId="{B63C6168-A47D-4084-A8E6-152E9ED44A5F}" destId="{690546F3-0541-49A3-9D8C-704A408C6F47}" srcOrd="1" destOrd="0" parTransId="{059827FF-0AB6-4ADE-AC82-CF9EBA690AE7}" sibTransId="{8000459E-05F1-4CB1-900E-76147616D692}"/>
    <dgm:cxn modelId="{7208641A-B4C9-4278-8C02-E0C61B547364}" type="presOf" srcId="{1D85C1ED-4993-4B37-8CB3-FF8685ABD45F}" destId="{B77BD9D7-9601-4328-8D74-A14F47D4FE26}" srcOrd="0" destOrd="0" presId="urn:microsoft.com/office/officeart/2008/layout/HorizontalMultiLevelHierarchy"/>
    <dgm:cxn modelId="{52F7CC1B-BB5F-4C44-B381-268543A5AEB3}" type="presOf" srcId="{9D853152-94A5-46C1-ACFF-594A6FE99767}" destId="{F4CC778A-0837-4285-A9C5-018BF5F3F850}" srcOrd="0" destOrd="0" presId="urn:microsoft.com/office/officeart/2008/layout/HorizontalMultiLevelHierarchy"/>
    <dgm:cxn modelId="{6B310F1E-BB5B-40FE-8047-F48FEABBCA83}" type="presOf" srcId="{E7FEB4C9-CD07-4E89-920A-422CE733266A}" destId="{F88203C4-9828-4FDF-A0F5-671C7384C2BA}" srcOrd="0" destOrd="0" presId="urn:microsoft.com/office/officeart/2008/layout/HorizontalMultiLevelHierarchy"/>
    <dgm:cxn modelId="{D909AC1E-3CDE-4FEF-B248-734896B96A24}" srcId="{690546F3-0541-49A3-9D8C-704A408C6F47}" destId="{74CCB0B4-B7C1-452E-BA70-D8E154BD63AD}" srcOrd="0" destOrd="0" parTransId="{D22A70D7-1717-48D0-8726-D4DF98E208CE}" sibTransId="{2BDAAB8F-3BCE-4B2D-95A6-FEF3029B15BD}"/>
    <dgm:cxn modelId="{C25C8720-DCB6-4FDB-89F1-781F492403AA}" srcId="{05A8B33D-2CE6-4304-93FA-16C28F1D3524}" destId="{93589493-67DF-4611-B80D-D343F9295CEA}" srcOrd="0" destOrd="0" parTransId="{0BFD4582-4500-4693-A370-5D762328FF8E}" sibTransId="{A987186E-A899-433D-B27C-80DCCF7AED3C}"/>
    <dgm:cxn modelId="{CA29F421-6751-432F-B952-197AA330AC06}" type="presOf" srcId="{531E78B8-6F07-43E0-BC70-C6FE2CED5EBB}" destId="{9232CF82-C660-44E7-96DA-5FCD91CA864E}" srcOrd="1" destOrd="0" presId="urn:microsoft.com/office/officeart/2008/layout/HorizontalMultiLevelHierarchy"/>
    <dgm:cxn modelId="{60297726-0619-43C4-8739-BE15989F5E4D}" srcId="{AE130810-E650-4AE8-97EE-191A20CDF544}" destId="{BFAC0E82-8D4C-4817-866A-366AF55E8F70}" srcOrd="0" destOrd="0" parTransId="{34B771DE-2778-43A4-A131-052EBC97787A}" sibTransId="{F23BD4B8-1B98-4B5F-94DF-73842BE42A7D}"/>
    <dgm:cxn modelId="{621EA92E-6353-4953-910E-03FF0B3102B2}" type="presOf" srcId="{4C68FD49-1261-43ED-8929-ED250927442D}" destId="{6F6C3F6E-A2C0-4764-A2D4-1A465A8A04DB}" srcOrd="0" destOrd="0" presId="urn:microsoft.com/office/officeart/2008/layout/HorizontalMultiLevelHierarchy"/>
    <dgm:cxn modelId="{C412F42F-22F7-4D49-97EA-ACC79B9A0F9C}" srcId="{C65C11DD-9188-45F3-A9CC-E7774ADE90D0}" destId="{E7C5911A-9D3F-409D-B5DA-41B3D0541CBF}" srcOrd="0" destOrd="0" parTransId="{531E78B8-6F07-43E0-BC70-C6FE2CED5EBB}" sibTransId="{BDA656BE-ADE1-418C-92ED-848BD71745AB}"/>
    <dgm:cxn modelId="{EB86AB30-0508-4F27-B305-EF7EADEB2B82}" type="presOf" srcId="{E7C5911A-9D3F-409D-B5DA-41B3D0541CBF}" destId="{6984CC17-0E7F-44A7-9606-FC67C072F583}" srcOrd="0" destOrd="0" presId="urn:microsoft.com/office/officeart/2008/layout/HorizontalMultiLevelHierarchy"/>
    <dgm:cxn modelId="{EE05AA33-FFE4-4E9C-B159-A7BCCDFB4AE3}" type="presOf" srcId="{F690AB85-F2E9-4324-A740-1454E936056A}" destId="{319E5148-7C9E-40F9-AF01-D25D73C753C7}" srcOrd="1" destOrd="0" presId="urn:microsoft.com/office/officeart/2008/layout/HorizontalMultiLevelHierarchy"/>
    <dgm:cxn modelId="{4D01CB36-DE32-4C93-BD88-FF16A310DAFC}" type="presOf" srcId="{0CD7906B-A403-49A4-A5F8-38CE5C5AE78F}" destId="{610B5732-4C08-49E7-B1C4-A9637F09FF34}" srcOrd="1" destOrd="0" presId="urn:microsoft.com/office/officeart/2008/layout/HorizontalMultiLevelHierarchy"/>
    <dgm:cxn modelId="{58393039-8D39-4C2E-A003-1F55CD9C1965}" type="presOf" srcId="{690546F3-0541-49A3-9D8C-704A408C6F47}" destId="{FE3A5A33-4BB7-4A00-993B-8E252D4B565E}" srcOrd="0" destOrd="0" presId="urn:microsoft.com/office/officeart/2008/layout/HorizontalMultiLevelHierarchy"/>
    <dgm:cxn modelId="{E10C913E-3498-4426-8236-721E31B925AB}" type="presOf" srcId="{34B771DE-2778-43A4-A131-052EBC97787A}" destId="{273D13CE-1CB5-4053-A9F7-CADFB6AD74F3}" srcOrd="0" destOrd="0" presId="urn:microsoft.com/office/officeart/2008/layout/HorizontalMultiLevelHierarchy"/>
    <dgm:cxn modelId="{E104403F-7A16-4811-A2E7-3C9CB242A22E}" type="presOf" srcId="{05A8B33D-2CE6-4304-93FA-16C28F1D3524}" destId="{13063A63-6ACA-435F-A607-4729E6D29944}" srcOrd="0" destOrd="0" presId="urn:microsoft.com/office/officeart/2008/layout/HorizontalMultiLevelHierarchy"/>
    <dgm:cxn modelId="{23BF9B3F-9A09-4D47-998E-180E23103F23}" type="presOf" srcId="{059827FF-0AB6-4ADE-AC82-CF9EBA690AE7}" destId="{52B6A495-193A-4D87-8468-5CAC574E8C94}" srcOrd="0" destOrd="0" presId="urn:microsoft.com/office/officeart/2008/layout/HorizontalMultiLevelHierarchy"/>
    <dgm:cxn modelId="{E663FD5C-37CC-46BE-B8EE-9DE49B3AC0EC}" type="presOf" srcId="{D554D0A3-36D2-449F-A25E-4D0496302657}" destId="{11F04F8F-F1EF-4B08-ABC6-692D7884D957}" srcOrd="0" destOrd="0" presId="urn:microsoft.com/office/officeart/2008/layout/HorizontalMultiLevelHierarchy"/>
    <dgm:cxn modelId="{ABBE945D-BBAD-4D79-B0F2-C821A3692D3F}" type="presOf" srcId="{C65C11DD-9188-45F3-A9CC-E7774ADE90D0}" destId="{C2643AC1-14B7-4688-80F2-EC79B1D02504}" srcOrd="0" destOrd="0" presId="urn:microsoft.com/office/officeart/2008/layout/HorizontalMultiLevelHierarchy"/>
    <dgm:cxn modelId="{D8304060-9DF6-4253-9D7F-E740B762D8B7}" type="presOf" srcId="{280FE13C-19A6-455A-9314-D7C8F420F182}" destId="{08BBA532-9805-4EE7-820E-9535FE524202}" srcOrd="1" destOrd="0" presId="urn:microsoft.com/office/officeart/2008/layout/HorizontalMultiLevelHierarchy"/>
    <dgm:cxn modelId="{AEB33943-0C10-4AE8-92AA-D8D5D1EEE94E}" type="presOf" srcId="{F690AB85-F2E9-4324-A740-1454E936056A}" destId="{67BE0FEB-EF39-43D5-861D-855E1578640F}" srcOrd="0" destOrd="0" presId="urn:microsoft.com/office/officeart/2008/layout/HorizontalMultiLevelHierarchy"/>
    <dgm:cxn modelId="{184F7B63-55B3-4739-B799-1A365A8C8C14}" type="presOf" srcId="{3DA01A1A-CB32-405A-A2ED-6287E9A3A09B}" destId="{41643F47-78C3-4823-A120-B083DE4B5522}" srcOrd="0" destOrd="0" presId="urn:microsoft.com/office/officeart/2008/layout/HorizontalMultiLevelHierarchy"/>
    <dgm:cxn modelId="{217E4445-08B5-48DA-9B2C-E2C103E199BD}" type="presOf" srcId="{A8223643-3D4A-4B76-BAE6-9822514EF35D}" destId="{36B71080-5F0E-4F88-853E-2EBF41E35517}" srcOrd="1" destOrd="0" presId="urn:microsoft.com/office/officeart/2008/layout/HorizontalMultiLevelHierarchy"/>
    <dgm:cxn modelId="{48262A69-721B-4617-A552-390E906C5585}" type="presOf" srcId="{073846AD-D81F-4AD2-A04C-A391153EC9FE}" destId="{DC265F2A-BD27-4152-BB27-3E89EF95208B}" srcOrd="1" destOrd="0" presId="urn:microsoft.com/office/officeart/2008/layout/HorizontalMultiLevelHierarchy"/>
    <dgm:cxn modelId="{0C108F6A-A165-462B-B0B0-4DF621505FCE}" srcId="{DF8C1E87-FC62-4A9F-85A2-4C5C30E75D40}" destId="{23EA1EC8-FAC5-4765-A288-81AC91A7C1D6}" srcOrd="0" destOrd="0" parTransId="{A609F06E-4355-48F4-96DC-F42DA1338D63}" sibTransId="{099E9C74-930E-4925-9209-2CDB644A6339}"/>
    <dgm:cxn modelId="{CAFCA24B-B7E4-4D2D-8CDE-DDD493B36471}" type="presOf" srcId="{D22A70D7-1717-48D0-8726-D4DF98E208CE}" destId="{0E63312B-D7DF-4518-83EA-0761B1CF6D94}" srcOrd="1" destOrd="0" presId="urn:microsoft.com/office/officeart/2008/layout/HorizontalMultiLevelHierarchy"/>
    <dgm:cxn modelId="{2149396D-1209-4824-8E74-08BD2F83D8F3}" srcId="{D554D0A3-36D2-449F-A25E-4D0496302657}" destId="{2BFDDAFF-2334-4DC3-9A92-C80E2BE525D2}" srcOrd="0" destOrd="0" parTransId="{148AD6F3-C85C-41F0-8C03-3DF269D4A7BA}" sibTransId="{4CD3B17A-43E4-4452-9AA8-0CE58DDEB970}"/>
    <dgm:cxn modelId="{87E67E4D-B9F2-4449-82B5-925634A6F4A4}" type="presOf" srcId="{A7C582F7-E41B-4894-9E8B-4A24E5B4D21A}" destId="{01DBA955-EADE-43CF-B126-436416A5F44F}" srcOrd="0" destOrd="0" presId="urn:microsoft.com/office/officeart/2008/layout/HorizontalMultiLevelHierarchy"/>
    <dgm:cxn modelId="{B17B324F-B350-4307-9CE5-D697B006C47D}" type="presOf" srcId="{D22A70D7-1717-48D0-8726-D4DF98E208CE}" destId="{778924CE-16D0-4F2B-8F48-7E8242F40F8B}" srcOrd="0" destOrd="0" presId="urn:microsoft.com/office/officeart/2008/layout/HorizontalMultiLevelHierarchy"/>
    <dgm:cxn modelId="{BED3A350-A151-4962-AAC1-3E0824EA876B}" srcId="{7A6664C8-95C0-4C43-9F47-547D270E72CD}" destId="{1D85C1ED-4993-4B37-8CB3-FF8685ABD45F}" srcOrd="0" destOrd="0" parTransId="{97A989BB-F85D-44D8-B823-9593F0E1A4F3}" sibTransId="{72472BE2-9EE8-4AE3-8795-4535C2A11872}"/>
    <dgm:cxn modelId="{FD01F371-ECE2-476E-839F-2C8C3AD438F4}" type="presOf" srcId="{AF9C0243-C86E-4391-8082-C2CA35A6477F}" destId="{010C9A53-6E64-46A1-92AD-C4A898F38F71}" srcOrd="0" destOrd="0" presId="urn:microsoft.com/office/officeart/2008/layout/HorizontalMultiLevelHierarchy"/>
    <dgm:cxn modelId="{9B727573-4370-4474-9E5A-96A5B198D116}" type="presOf" srcId="{4C68FD49-1261-43ED-8929-ED250927442D}" destId="{ACA90C65-7612-49D3-9A03-7AED1BC62D7D}" srcOrd="1" destOrd="0" presId="urn:microsoft.com/office/officeart/2008/layout/HorizontalMultiLevelHierarchy"/>
    <dgm:cxn modelId="{16B29953-3F8D-44D3-A9BC-D4E91D5D2823}" srcId="{D554D0A3-36D2-449F-A25E-4D0496302657}" destId="{C65C11DD-9188-45F3-A9CC-E7774ADE90D0}" srcOrd="1" destOrd="0" parTransId="{073846AD-D81F-4AD2-A04C-A391153EC9FE}" sibTransId="{82186E81-154B-4C94-B899-35E4A082F4F1}"/>
    <dgm:cxn modelId="{DAE7F473-E292-4C63-B09C-CA488C45AE1B}" type="presOf" srcId="{531E78B8-6F07-43E0-BC70-C6FE2CED5EBB}" destId="{6748F1C6-3644-4354-B6EF-668B03977E84}" srcOrd="0" destOrd="0" presId="urn:microsoft.com/office/officeart/2008/layout/HorizontalMultiLevelHierarchy"/>
    <dgm:cxn modelId="{046CDE74-34A8-4168-B89C-1DDD67DCEFC5}" type="presOf" srcId="{C3ADADDE-E864-4C2D-BDF1-6FFD725283FA}" destId="{90954252-95B1-4DDD-9F2B-CB74E27EB4BD}" srcOrd="0" destOrd="0" presId="urn:microsoft.com/office/officeart/2008/layout/HorizontalMultiLevelHierarchy"/>
    <dgm:cxn modelId="{10D30775-5CDF-4387-BDD1-10AFD1EAF372}" type="presOf" srcId="{14D8ACE5-A3BE-4F8E-BA0B-58428BC4299C}" destId="{21609DEA-B514-49AE-95EF-E178BBAE3C75}" srcOrd="1" destOrd="0" presId="urn:microsoft.com/office/officeart/2008/layout/HorizontalMultiLevelHierarchy"/>
    <dgm:cxn modelId="{8069D356-A6AF-4F4C-A4AC-F045E14443A0}" srcId="{B63C6168-A47D-4084-A8E6-152E9ED44A5F}" destId="{AE130810-E650-4AE8-97EE-191A20CDF544}" srcOrd="0" destOrd="0" parTransId="{EA2C5B82-1B14-472C-A97B-36EB80648F50}" sibTransId="{8BD5E9C2-7A6D-490A-9382-1FC4B91E694D}"/>
    <dgm:cxn modelId="{368AA477-1411-4A36-883D-3BFC2A189D46}" type="presOf" srcId="{DF8C1E87-FC62-4A9F-85A2-4C5C30E75D40}" destId="{CE9A5317-1BD4-4DB0-AC1D-E0DE9699CBC5}" srcOrd="0" destOrd="0" presId="urn:microsoft.com/office/officeart/2008/layout/HorizontalMultiLevelHierarchy"/>
    <dgm:cxn modelId="{886D8E78-88CB-4057-ADBA-6E8E4B2CDA5B}" type="presOf" srcId="{74CCB0B4-B7C1-452E-BA70-D8E154BD63AD}" destId="{1475719A-DF2C-4B70-928E-8F3286F8C84A}" srcOrd="0" destOrd="0" presId="urn:microsoft.com/office/officeart/2008/layout/HorizontalMultiLevelHierarchy"/>
    <dgm:cxn modelId="{E5D27359-0987-4CD1-AAD9-E0F77DEA43AA}" type="presOf" srcId="{0CD7906B-A403-49A4-A5F8-38CE5C5AE78F}" destId="{E1AE3B15-4E67-483D-A4E9-D5F5D8E5B71B}" srcOrd="0" destOrd="0" presId="urn:microsoft.com/office/officeart/2008/layout/HorizontalMultiLevelHierarchy"/>
    <dgm:cxn modelId="{E41CFF59-5774-4E77-B2DA-C5F6BF0E0838}" type="presOf" srcId="{0BE1D318-6C8B-4A8F-8AAA-03374D2E12DC}" destId="{8D0EF09B-AA2D-480A-859B-D26C7FB68AB5}" srcOrd="1" destOrd="0" presId="urn:microsoft.com/office/officeart/2008/layout/HorizontalMultiLevelHierarchy"/>
    <dgm:cxn modelId="{732C3A7B-FE10-4F1F-B74F-4D90283EE26D}" srcId="{9ABD073B-ABA4-4138-90C0-CCEDB754B469}" destId="{DDBA245E-9576-4636-B82F-4085DA1251A6}" srcOrd="1" destOrd="0" parTransId="{0CD7906B-A403-49A4-A5F8-38CE5C5AE78F}" sibTransId="{1E557C27-C4DB-48FA-93C7-8F1BF29C96AF}"/>
    <dgm:cxn modelId="{9F74737E-8618-47D0-9786-3FFF108B5BB1}" srcId="{DC340B70-25AD-4656-BF5F-D63AE24489F0}" destId="{A7C582F7-E41B-4894-9E8B-4A24E5B4D21A}" srcOrd="1" destOrd="0" parTransId="{F24BF76A-B83D-4E92-8DCC-C9CFB21557FB}" sibTransId="{61F039B3-B6D7-4386-AAF2-C350AAA65626}"/>
    <dgm:cxn modelId="{2DA6E57F-3CC5-40DA-AFE1-C3A52A160AFA}" type="presOf" srcId="{EA2C5B82-1B14-472C-A97B-36EB80648F50}" destId="{2635F889-DC6C-45DB-ADF0-7CB2E048E6E6}" srcOrd="0" destOrd="0" presId="urn:microsoft.com/office/officeart/2008/layout/HorizontalMultiLevelHierarchy"/>
    <dgm:cxn modelId="{D0D7DF81-6C07-495F-92C2-B093D44E1FDD}" srcId="{05A8B33D-2CE6-4304-93FA-16C28F1D3524}" destId="{AF9C0243-C86E-4391-8082-C2CA35A6477F}" srcOrd="1" destOrd="0" parTransId="{14D8ACE5-A3BE-4F8E-BA0B-58428BC4299C}" sibTransId="{05A0C62C-196D-4242-833A-3A8438B7EACC}"/>
    <dgm:cxn modelId="{280E2482-73B1-4F28-BDC7-F6479E7A84D2}" srcId="{A7C582F7-E41B-4894-9E8B-4A24E5B4D21A}" destId="{9D853152-94A5-46C1-ACFF-594A6FE99767}" srcOrd="1" destOrd="0" parTransId="{A8223643-3D4A-4B76-BAE6-9822514EF35D}" sibTransId="{EE1BA717-1506-407E-9138-D605473F8387}"/>
    <dgm:cxn modelId="{2F7ADE83-7A30-4251-A66A-FB088CD3151F}" type="presOf" srcId="{9BCE2AB5-8FB5-4B09-9570-6320D0E411F3}" destId="{144A303D-1115-4E92-9135-55D02C0F10CD}" srcOrd="0" destOrd="0" presId="urn:microsoft.com/office/officeart/2008/layout/HorizontalMultiLevelHierarchy"/>
    <dgm:cxn modelId="{94262184-EA33-4537-8EBE-6A91946F76B8}" type="presOf" srcId="{F24BF76A-B83D-4E92-8DCC-C9CFB21557FB}" destId="{9E28EB09-C824-4FDC-BA52-E14262538D8D}" srcOrd="0" destOrd="0" presId="urn:microsoft.com/office/officeart/2008/layout/HorizontalMultiLevelHierarchy"/>
    <dgm:cxn modelId="{07D32D84-A533-4E5C-BEA1-69B1757A4D95}" srcId="{2BFDDAFF-2334-4DC3-9A92-C80E2BE525D2}" destId="{9BCE2AB5-8FB5-4B09-9570-6320D0E411F3}" srcOrd="0" destOrd="0" parTransId="{4C68FD49-1261-43ED-8929-ED250927442D}" sibTransId="{7894516E-B2B3-42C9-8975-333952A69FDC}"/>
    <dgm:cxn modelId="{B4003288-E1C7-438E-86DD-EE8BABBA75C3}" type="presOf" srcId="{96726FD6-9370-484C-BD61-87C0EB88649B}" destId="{127BC2AB-E1CE-462C-A7DB-EDEBEF1440F9}" srcOrd="1" destOrd="0" presId="urn:microsoft.com/office/officeart/2008/layout/HorizontalMultiLevelHierarchy"/>
    <dgm:cxn modelId="{CA5BE68F-F5E9-49FC-998A-26A2C488EB40}" type="presOf" srcId="{AF476FAF-8A67-4053-98B7-2EA81BC61E00}" destId="{ECF277D4-6B23-4335-B893-C379BB805283}" srcOrd="0" destOrd="0" presId="urn:microsoft.com/office/officeart/2008/layout/HorizontalMultiLevelHierarchy"/>
    <dgm:cxn modelId="{8D371D9A-3F50-4260-B210-06FD192FA12D}" type="presOf" srcId="{18BB35DE-3CF4-457C-A856-42DBED3F1B37}" destId="{4B1E1063-58E4-49FC-B762-C7D3E072E9F4}" srcOrd="1" destOrd="0" presId="urn:microsoft.com/office/officeart/2008/layout/HorizontalMultiLevelHierarchy"/>
    <dgm:cxn modelId="{327E849F-BABF-4774-A16B-26A7847BB678}" type="presOf" srcId="{8CD2C243-4AF2-4484-83FE-AEE639A4115C}" destId="{12033C53-91F6-488A-AA8A-913CB46EA0E6}" srcOrd="0" destOrd="0" presId="urn:microsoft.com/office/officeart/2008/layout/HorizontalMultiLevelHierarchy"/>
    <dgm:cxn modelId="{B0F49A9F-7A76-487C-BFC8-638F89B84862}" type="presOf" srcId="{48F32A46-5198-4894-9EA4-BF91527D3596}" destId="{1A008862-2A5B-4364-A44A-4ADABB972DAD}" srcOrd="0" destOrd="0" presId="urn:microsoft.com/office/officeart/2008/layout/HorizontalMultiLevelHierarchy"/>
    <dgm:cxn modelId="{DA457CA0-1B89-4559-9254-134B4153A378}" type="presOf" srcId="{DDBA245E-9576-4636-B82F-4085DA1251A6}" destId="{7995FC97-B37E-49BF-8CDF-58097EFF65AC}" srcOrd="0" destOrd="0" presId="urn:microsoft.com/office/officeart/2008/layout/HorizontalMultiLevelHierarchy"/>
    <dgm:cxn modelId="{8ADC5BA1-B822-424B-BBE9-525E3694A7AA}" type="presOf" srcId="{97A989BB-F85D-44D8-B823-9593F0E1A4F3}" destId="{AECB7265-EEC1-45A5-A6EC-E4F86C8CA106}" srcOrd="1" destOrd="0" presId="urn:microsoft.com/office/officeart/2008/layout/HorizontalMultiLevelHierarchy"/>
    <dgm:cxn modelId="{CE565AA2-4E3B-40CB-BF99-3BAFDD3428D2}" type="presOf" srcId="{97A989BB-F85D-44D8-B823-9593F0E1A4F3}" destId="{4F25EB9E-7214-4C9A-B8B2-B6A577209D21}" srcOrd="0" destOrd="0" presId="urn:microsoft.com/office/officeart/2008/layout/HorizontalMultiLevelHierarchy"/>
    <dgm:cxn modelId="{A40410A7-B5DE-460A-82C0-140901983EAC}" srcId="{DC340B70-25AD-4656-BF5F-D63AE24489F0}" destId="{05A8B33D-2CE6-4304-93FA-16C28F1D3524}" srcOrd="2" destOrd="0" parTransId="{96726FD6-9370-484C-BD61-87C0EB88649B}" sibTransId="{950354D5-7357-4956-9598-565B2B72B13A}"/>
    <dgm:cxn modelId="{B7CD47A8-BC3B-493D-B3C5-761BCF25FF17}" srcId="{74CCB0B4-B7C1-452E-BA70-D8E154BD63AD}" destId="{D554D0A3-36D2-449F-A25E-4D0496302657}" srcOrd="1" destOrd="0" parTransId="{D85469C5-BEF9-4902-8DE4-C80D5DBE7D05}" sibTransId="{0E7DA528-CA0E-46FF-B9ED-0BAEFD6E9ABF}"/>
    <dgm:cxn modelId="{811E9FA8-24ED-498E-B080-77AE22AAEF75}" type="presOf" srcId="{F24BF76A-B83D-4E92-8DCC-C9CFB21557FB}" destId="{D2E9027A-09BB-4FC7-B7F1-5F356649E6FB}" srcOrd="1" destOrd="0" presId="urn:microsoft.com/office/officeart/2008/layout/HorizontalMultiLevelHierarchy"/>
    <dgm:cxn modelId="{33313EA9-A49E-4406-9D52-01EC434439DF}" type="presOf" srcId="{0A3C0132-B48A-42DC-A35A-C7C48D7373D8}" destId="{32300465-26C5-4659-AA84-6498531150A7}" srcOrd="1" destOrd="0" presId="urn:microsoft.com/office/officeart/2008/layout/HorizontalMultiLevelHierarchy"/>
    <dgm:cxn modelId="{4265F8AA-CB2F-4C60-922A-355F09324BD5}" type="presOf" srcId="{D47D6DD7-75C2-4565-BF4C-E4067F58312A}" destId="{23BD60E0-8959-43CB-8EAF-0F41FB9D4A64}" srcOrd="0" destOrd="0" presId="urn:microsoft.com/office/officeart/2008/layout/HorizontalMultiLevelHierarchy"/>
    <dgm:cxn modelId="{D563DAAD-3FAD-4956-B2EC-979E22283A90}" type="presOf" srcId="{EA2C5B82-1B14-472C-A97B-36EB80648F50}" destId="{F96E2171-E680-49CE-8C34-CAB0B470ECB0}" srcOrd="1" destOrd="0" presId="urn:microsoft.com/office/officeart/2008/layout/HorizontalMultiLevelHierarchy"/>
    <dgm:cxn modelId="{D4DBE0B1-9E9E-4EB0-8CEB-1703BA603793}" srcId="{DDBA245E-9576-4636-B82F-4085DA1251A6}" destId="{E7FEB4C9-CD07-4E89-920A-422CE733266A}" srcOrd="0" destOrd="0" parTransId="{8CD2C243-4AF2-4484-83FE-AEE639A4115C}" sibTransId="{97665934-075D-4F6D-A32C-1EB98284D0DA}"/>
    <dgm:cxn modelId="{1BD095B2-A187-42B1-9D83-A04032BB2780}" srcId="{C3ADADDE-E864-4C2D-BDF1-6FFD725283FA}" destId="{DC340B70-25AD-4656-BF5F-D63AE24489F0}" srcOrd="0" destOrd="0" parTransId="{1D8D62FE-FDF5-4CF1-969C-9884EC5A45BF}" sibTransId="{4F5D90A7-FA92-4809-A963-57953941928B}"/>
    <dgm:cxn modelId="{2E21C9B8-BDF2-4B87-A7CA-DE4121624C15}" type="presOf" srcId="{059827FF-0AB6-4ADE-AC82-CF9EBA690AE7}" destId="{3EEA7E6F-0A35-4288-BC9F-566110D71176}" srcOrd="1" destOrd="0" presId="urn:microsoft.com/office/officeart/2008/layout/HorizontalMultiLevelHierarchy"/>
    <dgm:cxn modelId="{BF14BCB9-35D9-4A19-8A93-2F10823E12C4}" type="presOf" srcId="{073846AD-D81F-4AD2-A04C-A391153EC9FE}" destId="{0386181A-EB9C-486B-90FD-2328BD58D457}" srcOrd="0" destOrd="0" presId="urn:microsoft.com/office/officeart/2008/layout/HorizontalMultiLevelHierarchy"/>
    <dgm:cxn modelId="{F61716BA-E615-46C7-8AB9-1C9E492F1303}" type="presOf" srcId="{9ABD073B-ABA4-4138-90C0-CCEDB754B469}" destId="{141377CD-7110-4BDA-8E84-F073E20ADB48}" srcOrd="0" destOrd="0" presId="urn:microsoft.com/office/officeart/2008/layout/HorizontalMultiLevelHierarchy"/>
    <dgm:cxn modelId="{F7604ABE-5213-471A-9918-D0483DA898C5}" srcId="{DC340B70-25AD-4656-BF5F-D63AE24489F0}" destId="{3DA01A1A-CB32-405A-A2ED-6287E9A3A09B}" srcOrd="0" destOrd="0" parTransId="{F690AB85-F2E9-4324-A740-1454E936056A}" sibTransId="{EAD65EFF-7DFB-4707-9E6B-E8E97974276F}"/>
    <dgm:cxn modelId="{E9CC89BE-3EDC-40F8-B61D-D6A8ECA16F58}" type="presOf" srcId="{2BFDDAFF-2334-4DC3-9A92-C80E2BE525D2}" destId="{F026C912-43BE-4735-BA3C-63F285802B5F}" srcOrd="0" destOrd="0" presId="urn:microsoft.com/office/officeart/2008/layout/HorizontalMultiLevelHierarchy"/>
    <dgm:cxn modelId="{6A14F7BF-09D1-4D30-8E82-BCE1F6AD0B7A}" type="presOf" srcId="{0BFD4582-4500-4693-A370-5D762328FF8E}" destId="{AC11A512-97A2-445B-AA67-DC34A8DE314F}" srcOrd="1" destOrd="0" presId="urn:microsoft.com/office/officeart/2008/layout/HorizontalMultiLevelHierarchy"/>
    <dgm:cxn modelId="{99BD83C1-EF8A-4C51-854B-342FA3BCD645}" type="presOf" srcId="{0A3C0132-B48A-42DC-A35A-C7C48D7373D8}" destId="{9E82A3C0-6DBD-4D79-81AB-C9BBE3BFBE3D}" srcOrd="0" destOrd="0" presId="urn:microsoft.com/office/officeart/2008/layout/HorizontalMultiLevelHierarchy"/>
    <dgm:cxn modelId="{270DC2C4-9E44-4803-B332-8D46C0663201}" type="presOf" srcId="{8CD2C243-4AF2-4484-83FE-AEE639A4115C}" destId="{5D742666-8E5C-4D54-ABB4-67E84D461B1B}" srcOrd="1" destOrd="0" presId="urn:microsoft.com/office/officeart/2008/layout/HorizontalMultiLevelHierarchy"/>
    <dgm:cxn modelId="{9BD4D6C5-B591-4026-9644-5A7F79E86D75}" type="presOf" srcId="{C3C140F3-1204-4DDC-AAE5-70876F309A5A}" destId="{92F8DD44-D47B-4CD1-B385-AF8A3749A67F}" srcOrd="0" destOrd="0" presId="urn:microsoft.com/office/officeart/2008/layout/HorizontalMultiLevelHierarchy"/>
    <dgm:cxn modelId="{5EBB6FC6-A9CF-428F-9CDC-9462848B570A}" type="presOf" srcId="{F98C2840-6A3C-4353-9409-7DEC1D0B5CB7}" destId="{6D2A227C-5227-44D7-B883-A1DC266E2967}" srcOrd="1" destOrd="0" presId="urn:microsoft.com/office/officeart/2008/layout/HorizontalMultiLevelHierarchy"/>
    <dgm:cxn modelId="{0128B9C9-7775-4FD7-BED6-716B0F44D138}" type="presOf" srcId="{A8223643-3D4A-4B76-BAE6-9822514EF35D}" destId="{9F490FB8-84CF-4159-B1FB-D0092AD6C3C7}" srcOrd="0" destOrd="0" presId="urn:microsoft.com/office/officeart/2008/layout/HorizontalMultiLevelHierarchy"/>
    <dgm:cxn modelId="{A6549FCB-0AA4-44C6-8107-61DDC07565A8}" type="presOf" srcId="{96726FD6-9370-484C-BD61-87C0EB88649B}" destId="{5829BD5E-4359-4392-ADB1-70C872752F0D}" srcOrd="0" destOrd="0" presId="urn:microsoft.com/office/officeart/2008/layout/HorizontalMultiLevelHierarchy"/>
    <dgm:cxn modelId="{B9DB25CC-AB14-4821-8E5E-D454CA1E0975}" srcId="{9D853152-94A5-46C1-ACFF-594A6FE99767}" destId="{C3C140F3-1204-4DDC-AAE5-70876F309A5A}" srcOrd="0" destOrd="0" parTransId="{0A3C0132-B48A-42DC-A35A-C7C48D7373D8}" sibTransId="{7524D70E-1D5D-4277-B6EA-DD3CD9891D2A}"/>
    <dgm:cxn modelId="{00222FCE-EC9C-4556-9FF3-0308DFE93FB2}" type="presOf" srcId="{A609F06E-4355-48F4-96DC-F42DA1338D63}" destId="{72F38CFA-F945-485F-9027-1C2D464F9270}" srcOrd="0" destOrd="0" presId="urn:microsoft.com/office/officeart/2008/layout/HorizontalMultiLevelHierarchy"/>
    <dgm:cxn modelId="{448C79CF-C90C-4ACC-81CB-9503C01E5646}" type="presOf" srcId="{280FE13C-19A6-455A-9314-D7C8F420F182}" destId="{F0E4020C-FFFF-415E-AB5D-7375AC07C223}" srcOrd="0" destOrd="0" presId="urn:microsoft.com/office/officeart/2008/layout/HorizontalMultiLevelHierarchy"/>
    <dgm:cxn modelId="{4E66DDD1-CB32-410B-9F04-7FE9A267D4E8}" type="presOf" srcId="{D85469C5-BEF9-4902-8DE4-C80D5DBE7D05}" destId="{15E0C317-E540-4043-80A8-5267DFBD88C2}" srcOrd="0" destOrd="0" presId="urn:microsoft.com/office/officeart/2008/layout/HorizontalMultiLevelHierarchy"/>
    <dgm:cxn modelId="{5A3DFBD2-DA6E-4807-8391-46B841C9273F}" type="presOf" srcId="{148AD6F3-C85C-41F0-8C03-3DF269D4A7BA}" destId="{D3CCD052-EA94-4322-911C-8D7431D0053F}" srcOrd="1" destOrd="0" presId="urn:microsoft.com/office/officeart/2008/layout/HorizontalMultiLevelHierarchy"/>
    <dgm:cxn modelId="{8C499CD4-AFF1-4790-8E8D-B71DFD45702C}" type="presOf" srcId="{23EA1EC8-FAC5-4765-A288-81AC91A7C1D6}" destId="{69C8CDD2-AE06-4458-BC4D-B27A4D5899B6}" srcOrd="0" destOrd="0" presId="urn:microsoft.com/office/officeart/2008/layout/HorizontalMultiLevelHierarchy"/>
    <dgm:cxn modelId="{7E7757D6-93B5-46B1-881A-3B2DC974B84D}" type="presOf" srcId="{34B771DE-2778-43A4-A131-052EBC97787A}" destId="{CBE33C52-93B4-49B3-9774-CF906FB2AEA0}" srcOrd="1" destOrd="0" presId="urn:microsoft.com/office/officeart/2008/layout/HorizontalMultiLevelHierarchy"/>
    <dgm:cxn modelId="{E6FD7DD6-A206-4B3E-ABDA-543794E7214F}" type="presOf" srcId="{0BE1D318-6C8B-4A8F-8AAA-03374D2E12DC}" destId="{2B7B489F-8FB4-467A-93A4-3577647616DC}" srcOrd="0" destOrd="0" presId="urn:microsoft.com/office/officeart/2008/layout/HorizontalMultiLevelHierarchy"/>
    <dgm:cxn modelId="{87DE91D7-A016-4900-80BE-83CDB6D87E27}" type="presOf" srcId="{DC340B70-25AD-4656-BF5F-D63AE24489F0}" destId="{D79AF1FE-7A1A-46D0-B117-E19287C31C0B}" srcOrd="0" destOrd="0" presId="urn:microsoft.com/office/officeart/2008/layout/HorizontalMultiLevelHierarchy"/>
    <dgm:cxn modelId="{C80BB2D9-861B-4360-9058-5C3FB389FCA2}" type="presOf" srcId="{B63C6168-A47D-4084-A8E6-152E9ED44A5F}" destId="{29A34DAC-4399-4854-80DB-50454B877A25}" srcOrd="0" destOrd="0" presId="urn:microsoft.com/office/officeart/2008/layout/HorizontalMultiLevelHierarchy"/>
    <dgm:cxn modelId="{9098A1DC-093E-4BF7-B93E-0982B873901B}" type="presOf" srcId="{AF476FAF-8A67-4053-98B7-2EA81BC61E00}" destId="{DE48BB39-F376-4818-8DC2-349117F2E4B8}" srcOrd="1" destOrd="0" presId="urn:microsoft.com/office/officeart/2008/layout/HorizontalMultiLevelHierarchy"/>
    <dgm:cxn modelId="{18B64EE5-A0E5-481E-98EC-613FC3F6A39D}" srcId="{AF9C0243-C86E-4391-8082-C2CA35A6477F}" destId="{48F32A46-5198-4894-9EA4-BF91527D3596}" srcOrd="0" destOrd="0" parTransId="{18BB35DE-3CF4-457C-A856-42DBED3F1B37}" sibTransId="{B7E545AC-B8DA-4ED3-AB10-DCEB317AD977}"/>
    <dgm:cxn modelId="{5CB0E9E5-8001-4CCA-9373-AF66015E7F33}" type="presOf" srcId="{18BB35DE-3CF4-457C-A856-42DBED3F1B37}" destId="{86F5B674-6078-4D23-B8D2-8672DC4C4E45}" srcOrd="0" destOrd="0" presId="urn:microsoft.com/office/officeart/2008/layout/HorizontalMultiLevelHierarchy"/>
    <dgm:cxn modelId="{1746B9E6-1EAC-470F-B692-08743B99FAF7}" srcId="{74CCB0B4-B7C1-452E-BA70-D8E154BD63AD}" destId="{9ABD073B-ABA4-4138-90C0-CCEDB754B469}" srcOrd="0" destOrd="0" parTransId="{0BE1D318-6C8B-4A8F-8AAA-03374D2E12DC}" sibTransId="{800FF84D-17C6-4C91-8438-B7CFBF88D828}"/>
    <dgm:cxn modelId="{6351A5E7-2482-4F45-8AA8-B574415999EA}" srcId="{9ABD073B-ABA4-4138-90C0-CCEDB754B469}" destId="{DF8C1E87-FC62-4A9F-85A2-4C5C30E75D40}" srcOrd="0" destOrd="0" parTransId="{AF476FAF-8A67-4053-98B7-2EA81BC61E00}" sibTransId="{7A854995-DFF5-414C-9FB1-EC413643D270}"/>
    <dgm:cxn modelId="{32F064E9-5D2A-41A2-B50D-9973B2EFD60E}" type="presOf" srcId="{0D6C7855-59EC-4AE9-B838-010166786DA3}" destId="{1635046F-A0D9-44F2-BE65-D0E56B3E2743}" srcOrd="0" destOrd="0" presId="urn:microsoft.com/office/officeart/2008/layout/HorizontalMultiLevelHierarchy"/>
    <dgm:cxn modelId="{21A455EE-15BD-4350-AFC3-C61CB63CC47F}" type="presOf" srcId="{AE130810-E650-4AE8-97EE-191A20CDF544}" destId="{F2AFDAC5-1D70-4BCF-8B1C-F236F4BF4FA7}" srcOrd="0" destOrd="0" presId="urn:microsoft.com/office/officeart/2008/layout/HorizontalMultiLevelHierarchy"/>
    <dgm:cxn modelId="{00F72CF0-6715-4A9A-BA5A-F702EEA86856}" type="presOf" srcId="{BFAC0E82-8D4C-4817-866A-366AF55E8F70}" destId="{63EB2A89-1A77-4A73-89FC-8455FF0B4C35}" srcOrd="0" destOrd="0" presId="urn:microsoft.com/office/officeart/2008/layout/HorizontalMultiLevelHierarchy"/>
    <dgm:cxn modelId="{C8487FF2-17C9-4B83-B0AD-BA8971C2E8BA}" srcId="{93589493-67DF-4611-B80D-D343F9295CEA}" destId="{D47D6DD7-75C2-4565-BF4C-E4067F58312A}" srcOrd="0" destOrd="0" parTransId="{F98C2840-6A3C-4353-9409-7DEC1D0B5CB7}" sibTransId="{C80E49CD-816C-47EB-AF31-53437A9B4187}"/>
    <dgm:cxn modelId="{B51B9BF2-CCB3-4D5D-8D13-58545A8A5466}" type="presOf" srcId="{148AD6F3-C85C-41F0-8C03-3DF269D4A7BA}" destId="{6C49FE65-26BB-4FEC-A80F-BEC150D292E6}" srcOrd="0" destOrd="0" presId="urn:microsoft.com/office/officeart/2008/layout/HorizontalMultiLevelHierarchy"/>
    <dgm:cxn modelId="{7F2EC6F6-9CDC-4E27-8374-89D02340EE4F}" type="presOf" srcId="{7A6664C8-95C0-4C43-9F47-547D270E72CD}" destId="{80606A36-0D54-43E9-A773-BEA32D85A998}" srcOrd="0" destOrd="0" presId="urn:microsoft.com/office/officeart/2008/layout/HorizontalMultiLevelHierarchy"/>
    <dgm:cxn modelId="{EC0A58F8-B8EE-48DF-AB5E-15B4E0E95E41}" type="presOf" srcId="{93589493-67DF-4611-B80D-D343F9295CEA}" destId="{C27DE059-18E2-4511-8B45-08E51C02EB82}" srcOrd="0" destOrd="0" presId="urn:microsoft.com/office/officeart/2008/layout/HorizontalMultiLevelHierarchy"/>
    <dgm:cxn modelId="{315C52FE-D405-49E4-BC84-BED9B2A6B05D}" type="presOf" srcId="{A609F06E-4355-48F4-96DC-F42DA1338D63}" destId="{4457BAE6-496B-42CE-8A32-C4DD21C77791}" srcOrd="1" destOrd="0" presId="urn:microsoft.com/office/officeart/2008/layout/HorizontalMultiLevelHierarchy"/>
    <dgm:cxn modelId="{A3FAE4FF-C9A0-48E4-A25B-CA67BD881601}" type="presOf" srcId="{F98C2840-6A3C-4353-9409-7DEC1D0B5CB7}" destId="{62DA955B-A446-43F5-A1C4-CCCA225752A7}" srcOrd="0" destOrd="0" presId="urn:microsoft.com/office/officeart/2008/layout/HorizontalMultiLevelHierarchy"/>
    <dgm:cxn modelId="{A8BA0E21-D177-4113-898F-1A7B3700974A}" type="presParOf" srcId="{90954252-95B1-4DDD-9F2B-CB74E27EB4BD}" destId="{B0C0FB8F-08D6-458D-B5A1-3AD2C1ED04AB}" srcOrd="0" destOrd="0" presId="urn:microsoft.com/office/officeart/2008/layout/HorizontalMultiLevelHierarchy"/>
    <dgm:cxn modelId="{E818B017-316B-406E-B6E2-C654A8BD2013}" type="presParOf" srcId="{B0C0FB8F-08D6-458D-B5A1-3AD2C1ED04AB}" destId="{D79AF1FE-7A1A-46D0-B117-E19287C31C0B}" srcOrd="0" destOrd="0" presId="urn:microsoft.com/office/officeart/2008/layout/HorizontalMultiLevelHierarchy"/>
    <dgm:cxn modelId="{3A4F4207-48BB-4046-B551-A21484BA7876}" type="presParOf" srcId="{B0C0FB8F-08D6-458D-B5A1-3AD2C1ED04AB}" destId="{D34F08E6-143C-43DB-B19B-F8EA7F0D5BFC}" srcOrd="1" destOrd="0" presId="urn:microsoft.com/office/officeart/2008/layout/HorizontalMultiLevelHierarchy"/>
    <dgm:cxn modelId="{821114B6-127B-4793-A466-1A7BDD12DED9}" type="presParOf" srcId="{D34F08E6-143C-43DB-B19B-F8EA7F0D5BFC}" destId="{67BE0FEB-EF39-43D5-861D-855E1578640F}" srcOrd="0" destOrd="0" presId="urn:microsoft.com/office/officeart/2008/layout/HorizontalMultiLevelHierarchy"/>
    <dgm:cxn modelId="{E8985598-1EAD-47A1-813B-2C4113F1B974}" type="presParOf" srcId="{67BE0FEB-EF39-43D5-861D-855E1578640F}" destId="{319E5148-7C9E-40F9-AF01-D25D73C753C7}" srcOrd="0" destOrd="0" presId="urn:microsoft.com/office/officeart/2008/layout/HorizontalMultiLevelHierarchy"/>
    <dgm:cxn modelId="{485AEBD6-1DA7-466C-8CA0-5541B2416D3F}" type="presParOf" srcId="{D34F08E6-143C-43DB-B19B-F8EA7F0D5BFC}" destId="{53821B81-EBCC-4DE2-BFFA-9117A224D2DA}" srcOrd="1" destOrd="0" presId="urn:microsoft.com/office/officeart/2008/layout/HorizontalMultiLevelHierarchy"/>
    <dgm:cxn modelId="{23FDDC63-45D3-41E4-9EE1-E880155C7B4E}" type="presParOf" srcId="{53821B81-EBCC-4DE2-BFFA-9117A224D2DA}" destId="{41643F47-78C3-4823-A120-B083DE4B5522}" srcOrd="0" destOrd="0" presId="urn:microsoft.com/office/officeart/2008/layout/HorizontalMultiLevelHierarchy"/>
    <dgm:cxn modelId="{2EA818EC-982B-41AF-A3D5-45818879952E}" type="presParOf" srcId="{53821B81-EBCC-4DE2-BFFA-9117A224D2DA}" destId="{006399E8-2F1B-4542-9F94-8132F30BF499}" srcOrd="1" destOrd="0" presId="urn:microsoft.com/office/officeart/2008/layout/HorizontalMultiLevelHierarchy"/>
    <dgm:cxn modelId="{309860CC-E1CF-4FED-84F2-3E8F45A78419}" type="presParOf" srcId="{006399E8-2F1B-4542-9F94-8132F30BF499}" destId="{1635046F-A0D9-44F2-BE65-D0E56B3E2743}" srcOrd="0" destOrd="0" presId="urn:microsoft.com/office/officeart/2008/layout/HorizontalMultiLevelHierarchy"/>
    <dgm:cxn modelId="{457BE4BC-14D6-4E3D-9E5F-D5C98425548B}" type="presParOf" srcId="{1635046F-A0D9-44F2-BE65-D0E56B3E2743}" destId="{D0566A25-8D5B-4366-8725-381DAEFC8B43}" srcOrd="0" destOrd="0" presId="urn:microsoft.com/office/officeart/2008/layout/HorizontalMultiLevelHierarchy"/>
    <dgm:cxn modelId="{8754D8D7-CAFA-434F-A62E-162FCE8338B8}" type="presParOf" srcId="{006399E8-2F1B-4542-9F94-8132F30BF499}" destId="{46687A9C-7F77-4242-B051-96C84B61EB92}" srcOrd="1" destOrd="0" presId="urn:microsoft.com/office/officeart/2008/layout/HorizontalMultiLevelHierarchy"/>
    <dgm:cxn modelId="{C1AC30F5-C4E7-45DF-BAD2-8C4CBD33052B}" type="presParOf" srcId="{46687A9C-7F77-4242-B051-96C84B61EB92}" destId="{29A34DAC-4399-4854-80DB-50454B877A25}" srcOrd="0" destOrd="0" presId="urn:microsoft.com/office/officeart/2008/layout/HorizontalMultiLevelHierarchy"/>
    <dgm:cxn modelId="{09B42AFC-B2A6-4BD3-A00F-596D6D3A0785}" type="presParOf" srcId="{46687A9C-7F77-4242-B051-96C84B61EB92}" destId="{A93C692E-FD2D-4AC1-A403-788143B6CF5A}" srcOrd="1" destOrd="0" presId="urn:microsoft.com/office/officeart/2008/layout/HorizontalMultiLevelHierarchy"/>
    <dgm:cxn modelId="{A577659F-ADCB-4B87-9E5D-76A28CCA2740}" type="presParOf" srcId="{A93C692E-FD2D-4AC1-A403-788143B6CF5A}" destId="{2635F889-DC6C-45DB-ADF0-7CB2E048E6E6}" srcOrd="0" destOrd="0" presId="urn:microsoft.com/office/officeart/2008/layout/HorizontalMultiLevelHierarchy"/>
    <dgm:cxn modelId="{802514B4-A4CD-4416-B7CC-D16BF18B446C}" type="presParOf" srcId="{2635F889-DC6C-45DB-ADF0-7CB2E048E6E6}" destId="{F96E2171-E680-49CE-8C34-CAB0B470ECB0}" srcOrd="0" destOrd="0" presId="urn:microsoft.com/office/officeart/2008/layout/HorizontalMultiLevelHierarchy"/>
    <dgm:cxn modelId="{F3521AC0-5AE1-4390-BDCB-B76CD8AB4EB8}" type="presParOf" srcId="{A93C692E-FD2D-4AC1-A403-788143B6CF5A}" destId="{629FD06C-2330-42DF-ACB3-A66526A0DCE7}" srcOrd="1" destOrd="0" presId="urn:microsoft.com/office/officeart/2008/layout/HorizontalMultiLevelHierarchy"/>
    <dgm:cxn modelId="{1C0A85EF-8252-4D80-8489-16895FC321B8}" type="presParOf" srcId="{629FD06C-2330-42DF-ACB3-A66526A0DCE7}" destId="{F2AFDAC5-1D70-4BCF-8B1C-F236F4BF4FA7}" srcOrd="0" destOrd="0" presId="urn:microsoft.com/office/officeart/2008/layout/HorizontalMultiLevelHierarchy"/>
    <dgm:cxn modelId="{87561981-2397-488B-8439-E74DD9B19D1B}" type="presParOf" srcId="{629FD06C-2330-42DF-ACB3-A66526A0DCE7}" destId="{9F52CDA0-738B-4394-8352-8C8791CC8DF6}" srcOrd="1" destOrd="0" presId="urn:microsoft.com/office/officeart/2008/layout/HorizontalMultiLevelHierarchy"/>
    <dgm:cxn modelId="{2097A79F-05FC-4C0E-899F-5AB6A3E9607F}" type="presParOf" srcId="{9F52CDA0-738B-4394-8352-8C8791CC8DF6}" destId="{273D13CE-1CB5-4053-A9F7-CADFB6AD74F3}" srcOrd="0" destOrd="0" presId="urn:microsoft.com/office/officeart/2008/layout/HorizontalMultiLevelHierarchy"/>
    <dgm:cxn modelId="{43B3BF4F-786E-4C48-9D6A-6AF38347042B}" type="presParOf" srcId="{273D13CE-1CB5-4053-A9F7-CADFB6AD74F3}" destId="{CBE33C52-93B4-49B3-9774-CF906FB2AEA0}" srcOrd="0" destOrd="0" presId="urn:microsoft.com/office/officeart/2008/layout/HorizontalMultiLevelHierarchy"/>
    <dgm:cxn modelId="{6D62EF61-A5C0-4329-86A5-0C2AE38CF407}" type="presParOf" srcId="{9F52CDA0-738B-4394-8352-8C8791CC8DF6}" destId="{E18AB2E3-63A4-4132-A160-BEE2216443A8}" srcOrd="1" destOrd="0" presId="urn:microsoft.com/office/officeart/2008/layout/HorizontalMultiLevelHierarchy"/>
    <dgm:cxn modelId="{913AAE12-9664-4E7E-945A-9736819F6FD9}" type="presParOf" srcId="{E18AB2E3-63A4-4132-A160-BEE2216443A8}" destId="{63EB2A89-1A77-4A73-89FC-8455FF0B4C35}" srcOrd="0" destOrd="0" presId="urn:microsoft.com/office/officeart/2008/layout/HorizontalMultiLevelHierarchy"/>
    <dgm:cxn modelId="{C2CB5566-F201-4052-BEEB-90C38A958433}" type="presParOf" srcId="{E18AB2E3-63A4-4132-A160-BEE2216443A8}" destId="{7F33DAAF-DDE4-4575-B304-719C24621174}" srcOrd="1" destOrd="0" presId="urn:microsoft.com/office/officeart/2008/layout/HorizontalMultiLevelHierarchy"/>
    <dgm:cxn modelId="{FE656838-C158-4597-B6D9-9351678FF000}" type="presParOf" srcId="{A93C692E-FD2D-4AC1-A403-788143B6CF5A}" destId="{52B6A495-193A-4D87-8468-5CAC574E8C94}" srcOrd="2" destOrd="0" presId="urn:microsoft.com/office/officeart/2008/layout/HorizontalMultiLevelHierarchy"/>
    <dgm:cxn modelId="{FBB73051-0A17-47D3-B4CE-B19152126322}" type="presParOf" srcId="{52B6A495-193A-4D87-8468-5CAC574E8C94}" destId="{3EEA7E6F-0A35-4288-BC9F-566110D71176}" srcOrd="0" destOrd="0" presId="urn:microsoft.com/office/officeart/2008/layout/HorizontalMultiLevelHierarchy"/>
    <dgm:cxn modelId="{0E51BB24-DC58-4EB2-B8B1-A05F4A8D5414}" type="presParOf" srcId="{A93C692E-FD2D-4AC1-A403-788143B6CF5A}" destId="{24806DC1-646B-4F08-980C-EFB149E35449}" srcOrd="3" destOrd="0" presId="urn:microsoft.com/office/officeart/2008/layout/HorizontalMultiLevelHierarchy"/>
    <dgm:cxn modelId="{BC2A762C-38D5-44ED-BAC8-290746C01150}" type="presParOf" srcId="{24806DC1-646B-4F08-980C-EFB149E35449}" destId="{FE3A5A33-4BB7-4A00-993B-8E252D4B565E}" srcOrd="0" destOrd="0" presId="urn:microsoft.com/office/officeart/2008/layout/HorizontalMultiLevelHierarchy"/>
    <dgm:cxn modelId="{BC1899F9-4A99-45E8-9F2F-E01919A6157B}" type="presParOf" srcId="{24806DC1-646B-4F08-980C-EFB149E35449}" destId="{2AF186AF-58BB-4FFF-828A-EF1988717572}" srcOrd="1" destOrd="0" presId="urn:microsoft.com/office/officeart/2008/layout/HorizontalMultiLevelHierarchy"/>
    <dgm:cxn modelId="{55653C31-0C9E-4FA4-9D53-F7D829290596}" type="presParOf" srcId="{2AF186AF-58BB-4FFF-828A-EF1988717572}" destId="{778924CE-16D0-4F2B-8F48-7E8242F40F8B}" srcOrd="0" destOrd="0" presId="urn:microsoft.com/office/officeart/2008/layout/HorizontalMultiLevelHierarchy"/>
    <dgm:cxn modelId="{203FD29F-3796-4C2D-AE07-FF8F0A514A1C}" type="presParOf" srcId="{778924CE-16D0-4F2B-8F48-7E8242F40F8B}" destId="{0E63312B-D7DF-4518-83EA-0761B1CF6D94}" srcOrd="0" destOrd="0" presId="urn:microsoft.com/office/officeart/2008/layout/HorizontalMultiLevelHierarchy"/>
    <dgm:cxn modelId="{F1F00484-B107-408E-ACE4-1EAE4786A7DD}" type="presParOf" srcId="{2AF186AF-58BB-4FFF-828A-EF1988717572}" destId="{FBAA46C6-19D9-43CA-88BE-BA06C6C19D82}" srcOrd="1" destOrd="0" presId="urn:microsoft.com/office/officeart/2008/layout/HorizontalMultiLevelHierarchy"/>
    <dgm:cxn modelId="{4D486E5A-C447-4A1E-9235-D30FF09D0562}" type="presParOf" srcId="{FBAA46C6-19D9-43CA-88BE-BA06C6C19D82}" destId="{1475719A-DF2C-4B70-928E-8F3286F8C84A}" srcOrd="0" destOrd="0" presId="urn:microsoft.com/office/officeart/2008/layout/HorizontalMultiLevelHierarchy"/>
    <dgm:cxn modelId="{04AFCA9E-35F3-4FF8-A2E5-74D0597C50E1}" type="presParOf" srcId="{FBAA46C6-19D9-43CA-88BE-BA06C6C19D82}" destId="{20C2A5D6-5CA6-4517-96E0-D2F358096D82}" srcOrd="1" destOrd="0" presId="urn:microsoft.com/office/officeart/2008/layout/HorizontalMultiLevelHierarchy"/>
    <dgm:cxn modelId="{5A6439DD-1BDC-4248-9021-91AA961E5EE3}" type="presParOf" srcId="{20C2A5D6-5CA6-4517-96E0-D2F358096D82}" destId="{2B7B489F-8FB4-467A-93A4-3577647616DC}" srcOrd="0" destOrd="0" presId="urn:microsoft.com/office/officeart/2008/layout/HorizontalMultiLevelHierarchy"/>
    <dgm:cxn modelId="{D89074B6-2275-4795-A68B-3D3D060022E2}" type="presParOf" srcId="{2B7B489F-8FB4-467A-93A4-3577647616DC}" destId="{8D0EF09B-AA2D-480A-859B-D26C7FB68AB5}" srcOrd="0" destOrd="0" presId="urn:microsoft.com/office/officeart/2008/layout/HorizontalMultiLevelHierarchy"/>
    <dgm:cxn modelId="{81BE5B60-AAE3-458D-B749-AB249208488E}" type="presParOf" srcId="{20C2A5D6-5CA6-4517-96E0-D2F358096D82}" destId="{C09515AA-AFB1-442A-83EF-4C21A63AC1D8}" srcOrd="1" destOrd="0" presId="urn:microsoft.com/office/officeart/2008/layout/HorizontalMultiLevelHierarchy"/>
    <dgm:cxn modelId="{70C93302-7338-468C-BF89-D490A8A31E16}" type="presParOf" srcId="{C09515AA-AFB1-442A-83EF-4C21A63AC1D8}" destId="{141377CD-7110-4BDA-8E84-F073E20ADB48}" srcOrd="0" destOrd="0" presId="urn:microsoft.com/office/officeart/2008/layout/HorizontalMultiLevelHierarchy"/>
    <dgm:cxn modelId="{C3728058-A60E-4958-B5CA-0893E7EF19F9}" type="presParOf" srcId="{C09515AA-AFB1-442A-83EF-4C21A63AC1D8}" destId="{F4403778-3D93-402B-A01A-4B56D5B66F06}" srcOrd="1" destOrd="0" presId="urn:microsoft.com/office/officeart/2008/layout/HorizontalMultiLevelHierarchy"/>
    <dgm:cxn modelId="{49E92260-C38D-49E5-866F-0F72AA79F5ED}" type="presParOf" srcId="{F4403778-3D93-402B-A01A-4B56D5B66F06}" destId="{ECF277D4-6B23-4335-B893-C379BB805283}" srcOrd="0" destOrd="0" presId="urn:microsoft.com/office/officeart/2008/layout/HorizontalMultiLevelHierarchy"/>
    <dgm:cxn modelId="{97896056-1EF9-4D9D-9008-1E24D72EF524}" type="presParOf" srcId="{ECF277D4-6B23-4335-B893-C379BB805283}" destId="{DE48BB39-F376-4818-8DC2-349117F2E4B8}" srcOrd="0" destOrd="0" presId="urn:microsoft.com/office/officeart/2008/layout/HorizontalMultiLevelHierarchy"/>
    <dgm:cxn modelId="{80B72036-6472-46C5-994A-2577B955A93F}" type="presParOf" srcId="{F4403778-3D93-402B-A01A-4B56D5B66F06}" destId="{D8F8478A-9A9B-45C1-B704-FD3886FD5DAD}" srcOrd="1" destOrd="0" presId="urn:microsoft.com/office/officeart/2008/layout/HorizontalMultiLevelHierarchy"/>
    <dgm:cxn modelId="{A38F442D-2C39-4A4D-AF8F-95204EE77BAE}" type="presParOf" srcId="{D8F8478A-9A9B-45C1-B704-FD3886FD5DAD}" destId="{CE9A5317-1BD4-4DB0-AC1D-E0DE9699CBC5}" srcOrd="0" destOrd="0" presId="urn:microsoft.com/office/officeart/2008/layout/HorizontalMultiLevelHierarchy"/>
    <dgm:cxn modelId="{941D8D2F-4E56-45A2-B2D7-31FB88424A0E}" type="presParOf" srcId="{D8F8478A-9A9B-45C1-B704-FD3886FD5DAD}" destId="{0DF7B627-8BA5-4528-8B16-233AA53F377A}" srcOrd="1" destOrd="0" presId="urn:microsoft.com/office/officeart/2008/layout/HorizontalMultiLevelHierarchy"/>
    <dgm:cxn modelId="{6E91C0A1-A661-4B1A-AB6E-61710D87C96F}" type="presParOf" srcId="{0DF7B627-8BA5-4528-8B16-233AA53F377A}" destId="{72F38CFA-F945-485F-9027-1C2D464F9270}" srcOrd="0" destOrd="0" presId="urn:microsoft.com/office/officeart/2008/layout/HorizontalMultiLevelHierarchy"/>
    <dgm:cxn modelId="{A6F83FAC-1A2F-49E0-885A-F0A5E5D964BE}" type="presParOf" srcId="{72F38CFA-F945-485F-9027-1C2D464F9270}" destId="{4457BAE6-496B-42CE-8A32-C4DD21C77791}" srcOrd="0" destOrd="0" presId="urn:microsoft.com/office/officeart/2008/layout/HorizontalMultiLevelHierarchy"/>
    <dgm:cxn modelId="{1260433E-58A4-4CBA-8BF2-0016DE046D65}" type="presParOf" srcId="{0DF7B627-8BA5-4528-8B16-233AA53F377A}" destId="{E4078C08-1C2B-46D1-940D-F71B3673944E}" srcOrd="1" destOrd="0" presId="urn:microsoft.com/office/officeart/2008/layout/HorizontalMultiLevelHierarchy"/>
    <dgm:cxn modelId="{3625553C-A3FD-4006-8281-815171A4789D}" type="presParOf" srcId="{E4078C08-1C2B-46D1-940D-F71B3673944E}" destId="{69C8CDD2-AE06-4458-BC4D-B27A4D5899B6}" srcOrd="0" destOrd="0" presId="urn:microsoft.com/office/officeart/2008/layout/HorizontalMultiLevelHierarchy"/>
    <dgm:cxn modelId="{CDF6C30D-CE2D-4203-8600-5F2608189CA4}" type="presParOf" srcId="{E4078C08-1C2B-46D1-940D-F71B3673944E}" destId="{5FBBCAFE-B3C1-49D1-895D-E8C0FA1EF205}" srcOrd="1" destOrd="0" presId="urn:microsoft.com/office/officeart/2008/layout/HorizontalMultiLevelHierarchy"/>
    <dgm:cxn modelId="{D5A2E97F-4510-4124-872C-E420C5EE5491}" type="presParOf" srcId="{F4403778-3D93-402B-A01A-4B56D5B66F06}" destId="{E1AE3B15-4E67-483D-A4E9-D5F5D8E5B71B}" srcOrd="2" destOrd="0" presId="urn:microsoft.com/office/officeart/2008/layout/HorizontalMultiLevelHierarchy"/>
    <dgm:cxn modelId="{1F6EC22F-BC2B-46EC-82D3-F52F917A28D9}" type="presParOf" srcId="{E1AE3B15-4E67-483D-A4E9-D5F5D8E5B71B}" destId="{610B5732-4C08-49E7-B1C4-A9637F09FF34}" srcOrd="0" destOrd="0" presId="urn:microsoft.com/office/officeart/2008/layout/HorizontalMultiLevelHierarchy"/>
    <dgm:cxn modelId="{20D03504-E814-4B8E-96E4-820FC2C7F4C6}" type="presParOf" srcId="{F4403778-3D93-402B-A01A-4B56D5B66F06}" destId="{9FD7B2D6-B666-4F0B-8714-C49C3B8D72AD}" srcOrd="3" destOrd="0" presId="urn:microsoft.com/office/officeart/2008/layout/HorizontalMultiLevelHierarchy"/>
    <dgm:cxn modelId="{F6810CD0-19F2-4CF1-B233-EE0E1E4C35F5}" type="presParOf" srcId="{9FD7B2D6-B666-4F0B-8714-C49C3B8D72AD}" destId="{7995FC97-B37E-49BF-8CDF-58097EFF65AC}" srcOrd="0" destOrd="0" presId="urn:microsoft.com/office/officeart/2008/layout/HorizontalMultiLevelHierarchy"/>
    <dgm:cxn modelId="{A8D3C89E-5392-470D-97E3-CEAB5D62005A}" type="presParOf" srcId="{9FD7B2D6-B666-4F0B-8714-C49C3B8D72AD}" destId="{D9C3CFE7-10C1-40B0-824F-465D01DDEF4E}" srcOrd="1" destOrd="0" presId="urn:microsoft.com/office/officeart/2008/layout/HorizontalMultiLevelHierarchy"/>
    <dgm:cxn modelId="{A4731F9A-4351-4476-96E4-A36693B79D97}" type="presParOf" srcId="{D9C3CFE7-10C1-40B0-824F-465D01DDEF4E}" destId="{12033C53-91F6-488A-AA8A-913CB46EA0E6}" srcOrd="0" destOrd="0" presId="urn:microsoft.com/office/officeart/2008/layout/HorizontalMultiLevelHierarchy"/>
    <dgm:cxn modelId="{CE88EA48-7C2F-41FE-933D-E1FCBD42C6BD}" type="presParOf" srcId="{12033C53-91F6-488A-AA8A-913CB46EA0E6}" destId="{5D742666-8E5C-4D54-ABB4-67E84D461B1B}" srcOrd="0" destOrd="0" presId="urn:microsoft.com/office/officeart/2008/layout/HorizontalMultiLevelHierarchy"/>
    <dgm:cxn modelId="{573DEBBB-4858-49B2-9D3B-31978C94B4A3}" type="presParOf" srcId="{D9C3CFE7-10C1-40B0-824F-465D01DDEF4E}" destId="{E0D48E3F-A7A9-4B8E-9423-6E2A991A5CC3}" srcOrd="1" destOrd="0" presId="urn:microsoft.com/office/officeart/2008/layout/HorizontalMultiLevelHierarchy"/>
    <dgm:cxn modelId="{9334165B-B5A8-4CAB-B20E-F5F54B16FF53}" type="presParOf" srcId="{E0D48E3F-A7A9-4B8E-9423-6E2A991A5CC3}" destId="{F88203C4-9828-4FDF-A0F5-671C7384C2BA}" srcOrd="0" destOrd="0" presId="urn:microsoft.com/office/officeart/2008/layout/HorizontalMultiLevelHierarchy"/>
    <dgm:cxn modelId="{67EFAF57-7895-4B49-8D5D-0BF69DBBD2ED}" type="presParOf" srcId="{E0D48E3F-A7A9-4B8E-9423-6E2A991A5CC3}" destId="{4E97DBC9-9987-47A7-BABF-C276BD92D728}" srcOrd="1" destOrd="0" presId="urn:microsoft.com/office/officeart/2008/layout/HorizontalMultiLevelHierarchy"/>
    <dgm:cxn modelId="{D6F8579B-C980-4DD6-850C-8DC03C450C4C}" type="presParOf" srcId="{20C2A5D6-5CA6-4517-96E0-D2F358096D82}" destId="{15E0C317-E540-4043-80A8-5267DFBD88C2}" srcOrd="2" destOrd="0" presId="urn:microsoft.com/office/officeart/2008/layout/HorizontalMultiLevelHierarchy"/>
    <dgm:cxn modelId="{943B37CC-4CAB-4ED9-8C88-492A686A74DD}" type="presParOf" srcId="{15E0C317-E540-4043-80A8-5267DFBD88C2}" destId="{F7437543-9495-4194-AFB9-1E5BADC52F71}" srcOrd="0" destOrd="0" presId="urn:microsoft.com/office/officeart/2008/layout/HorizontalMultiLevelHierarchy"/>
    <dgm:cxn modelId="{8E144DB4-0294-4A71-B3E1-E4D4DBEF0A84}" type="presParOf" srcId="{20C2A5D6-5CA6-4517-96E0-D2F358096D82}" destId="{BA93EB6C-62D2-4670-8D0D-B1FB5A664459}" srcOrd="3" destOrd="0" presId="urn:microsoft.com/office/officeart/2008/layout/HorizontalMultiLevelHierarchy"/>
    <dgm:cxn modelId="{609FDAAD-DA29-433C-9E23-3DBB7CEAD1F1}" type="presParOf" srcId="{BA93EB6C-62D2-4670-8D0D-B1FB5A664459}" destId="{11F04F8F-F1EF-4B08-ABC6-692D7884D957}" srcOrd="0" destOrd="0" presId="urn:microsoft.com/office/officeart/2008/layout/HorizontalMultiLevelHierarchy"/>
    <dgm:cxn modelId="{51AF4509-3EAF-4089-BB2A-4D725469B1A7}" type="presParOf" srcId="{BA93EB6C-62D2-4670-8D0D-B1FB5A664459}" destId="{96207DAB-151F-426D-8BDB-3E3319DD96AE}" srcOrd="1" destOrd="0" presId="urn:microsoft.com/office/officeart/2008/layout/HorizontalMultiLevelHierarchy"/>
    <dgm:cxn modelId="{FACF3A61-EA87-4A06-BA91-5AB4FE30D60F}" type="presParOf" srcId="{96207DAB-151F-426D-8BDB-3E3319DD96AE}" destId="{6C49FE65-26BB-4FEC-A80F-BEC150D292E6}" srcOrd="0" destOrd="0" presId="urn:microsoft.com/office/officeart/2008/layout/HorizontalMultiLevelHierarchy"/>
    <dgm:cxn modelId="{169DDEF8-E5EC-45DA-9D7E-48B7F568AE22}" type="presParOf" srcId="{6C49FE65-26BB-4FEC-A80F-BEC150D292E6}" destId="{D3CCD052-EA94-4322-911C-8D7431D0053F}" srcOrd="0" destOrd="0" presId="urn:microsoft.com/office/officeart/2008/layout/HorizontalMultiLevelHierarchy"/>
    <dgm:cxn modelId="{8A637EF5-7FCD-4949-ADE6-5311936E238F}" type="presParOf" srcId="{96207DAB-151F-426D-8BDB-3E3319DD96AE}" destId="{71B1327C-3CB0-42EA-854C-97649F13300C}" srcOrd="1" destOrd="0" presId="urn:microsoft.com/office/officeart/2008/layout/HorizontalMultiLevelHierarchy"/>
    <dgm:cxn modelId="{233DFD52-AB2C-4308-810A-9D0A49AEBE4F}" type="presParOf" srcId="{71B1327C-3CB0-42EA-854C-97649F13300C}" destId="{F026C912-43BE-4735-BA3C-63F285802B5F}" srcOrd="0" destOrd="0" presId="urn:microsoft.com/office/officeart/2008/layout/HorizontalMultiLevelHierarchy"/>
    <dgm:cxn modelId="{772F7788-C685-481B-A03A-33390F84F7A1}" type="presParOf" srcId="{71B1327C-3CB0-42EA-854C-97649F13300C}" destId="{B2453B80-A98F-4026-9EBB-74B72552C333}" srcOrd="1" destOrd="0" presId="urn:microsoft.com/office/officeart/2008/layout/HorizontalMultiLevelHierarchy"/>
    <dgm:cxn modelId="{9FF6D3AD-BDCC-4E53-9688-1049F688632A}" type="presParOf" srcId="{B2453B80-A98F-4026-9EBB-74B72552C333}" destId="{6F6C3F6E-A2C0-4764-A2D4-1A465A8A04DB}" srcOrd="0" destOrd="0" presId="urn:microsoft.com/office/officeart/2008/layout/HorizontalMultiLevelHierarchy"/>
    <dgm:cxn modelId="{905F3DF5-CB34-4112-BC10-CE8017ADC624}" type="presParOf" srcId="{6F6C3F6E-A2C0-4764-A2D4-1A465A8A04DB}" destId="{ACA90C65-7612-49D3-9A03-7AED1BC62D7D}" srcOrd="0" destOrd="0" presId="urn:microsoft.com/office/officeart/2008/layout/HorizontalMultiLevelHierarchy"/>
    <dgm:cxn modelId="{62EBCC22-E6CA-4656-B4DC-E23809C4F10A}" type="presParOf" srcId="{B2453B80-A98F-4026-9EBB-74B72552C333}" destId="{1F7261D0-8B15-4325-A773-D69C93B6DCA1}" srcOrd="1" destOrd="0" presId="urn:microsoft.com/office/officeart/2008/layout/HorizontalMultiLevelHierarchy"/>
    <dgm:cxn modelId="{A3611E5F-9C35-4F20-BDD0-0197121C7D18}" type="presParOf" srcId="{1F7261D0-8B15-4325-A773-D69C93B6DCA1}" destId="{144A303D-1115-4E92-9135-55D02C0F10CD}" srcOrd="0" destOrd="0" presId="urn:microsoft.com/office/officeart/2008/layout/HorizontalMultiLevelHierarchy"/>
    <dgm:cxn modelId="{052D08EC-5544-44D6-891D-A6532CEA2F42}" type="presParOf" srcId="{1F7261D0-8B15-4325-A773-D69C93B6DCA1}" destId="{D136CEC8-10DC-4F66-A231-51762C5BA1A9}" srcOrd="1" destOrd="0" presId="urn:microsoft.com/office/officeart/2008/layout/HorizontalMultiLevelHierarchy"/>
    <dgm:cxn modelId="{2D880833-EFE6-4F35-B754-2CACD176D257}" type="presParOf" srcId="{96207DAB-151F-426D-8BDB-3E3319DD96AE}" destId="{0386181A-EB9C-486B-90FD-2328BD58D457}" srcOrd="2" destOrd="0" presId="urn:microsoft.com/office/officeart/2008/layout/HorizontalMultiLevelHierarchy"/>
    <dgm:cxn modelId="{01A4E3AF-6E35-44B1-8C71-CD9048869B2F}" type="presParOf" srcId="{0386181A-EB9C-486B-90FD-2328BD58D457}" destId="{DC265F2A-BD27-4152-BB27-3E89EF95208B}" srcOrd="0" destOrd="0" presId="urn:microsoft.com/office/officeart/2008/layout/HorizontalMultiLevelHierarchy"/>
    <dgm:cxn modelId="{92979647-86E4-458C-B82B-01F68963A987}" type="presParOf" srcId="{96207DAB-151F-426D-8BDB-3E3319DD96AE}" destId="{520E5366-9C3A-498F-8A4F-3A86890E521C}" srcOrd="3" destOrd="0" presId="urn:microsoft.com/office/officeart/2008/layout/HorizontalMultiLevelHierarchy"/>
    <dgm:cxn modelId="{9CB762FA-A1BB-496B-879A-F7C55CAE2590}" type="presParOf" srcId="{520E5366-9C3A-498F-8A4F-3A86890E521C}" destId="{C2643AC1-14B7-4688-80F2-EC79B1D02504}" srcOrd="0" destOrd="0" presId="urn:microsoft.com/office/officeart/2008/layout/HorizontalMultiLevelHierarchy"/>
    <dgm:cxn modelId="{B6980691-8131-4DB0-BA66-B335B0148674}" type="presParOf" srcId="{520E5366-9C3A-498F-8A4F-3A86890E521C}" destId="{E1D5AD4F-0D11-4311-8C6F-381761E5A20F}" srcOrd="1" destOrd="0" presId="urn:microsoft.com/office/officeart/2008/layout/HorizontalMultiLevelHierarchy"/>
    <dgm:cxn modelId="{3047E10C-B1D4-4A49-99FB-15C5780A06B8}" type="presParOf" srcId="{E1D5AD4F-0D11-4311-8C6F-381761E5A20F}" destId="{6748F1C6-3644-4354-B6EF-668B03977E84}" srcOrd="0" destOrd="0" presId="urn:microsoft.com/office/officeart/2008/layout/HorizontalMultiLevelHierarchy"/>
    <dgm:cxn modelId="{5FA0D4EB-61C4-4CA8-AEEC-7F6B43CF5671}" type="presParOf" srcId="{6748F1C6-3644-4354-B6EF-668B03977E84}" destId="{9232CF82-C660-44E7-96DA-5FCD91CA864E}" srcOrd="0" destOrd="0" presId="urn:microsoft.com/office/officeart/2008/layout/HorizontalMultiLevelHierarchy"/>
    <dgm:cxn modelId="{25FC56EF-3C1E-424D-BA8B-A02F0E1AB6CF}" type="presParOf" srcId="{E1D5AD4F-0D11-4311-8C6F-381761E5A20F}" destId="{6C56F112-4A09-4733-B456-18C71ED0453C}" srcOrd="1" destOrd="0" presId="urn:microsoft.com/office/officeart/2008/layout/HorizontalMultiLevelHierarchy"/>
    <dgm:cxn modelId="{0815CE70-5C30-4A62-9C14-290D31DD9CD6}" type="presParOf" srcId="{6C56F112-4A09-4733-B456-18C71ED0453C}" destId="{6984CC17-0E7F-44A7-9606-FC67C072F583}" srcOrd="0" destOrd="0" presId="urn:microsoft.com/office/officeart/2008/layout/HorizontalMultiLevelHierarchy"/>
    <dgm:cxn modelId="{31F5DB1C-1DB9-4922-AD28-A79D763A4101}" type="presParOf" srcId="{6C56F112-4A09-4733-B456-18C71ED0453C}" destId="{16AA82A5-4578-4648-857A-EF05931C26D2}" srcOrd="1" destOrd="0" presId="urn:microsoft.com/office/officeart/2008/layout/HorizontalMultiLevelHierarchy"/>
    <dgm:cxn modelId="{438CE8F1-589D-48E5-A7A9-B02A80B435AC}" type="presParOf" srcId="{D34F08E6-143C-43DB-B19B-F8EA7F0D5BFC}" destId="{9E28EB09-C824-4FDC-BA52-E14262538D8D}" srcOrd="2" destOrd="0" presId="urn:microsoft.com/office/officeart/2008/layout/HorizontalMultiLevelHierarchy"/>
    <dgm:cxn modelId="{FB076BC5-1341-4335-8A87-8345BF7F31DE}" type="presParOf" srcId="{9E28EB09-C824-4FDC-BA52-E14262538D8D}" destId="{D2E9027A-09BB-4FC7-B7F1-5F356649E6FB}" srcOrd="0" destOrd="0" presId="urn:microsoft.com/office/officeart/2008/layout/HorizontalMultiLevelHierarchy"/>
    <dgm:cxn modelId="{4B94E4E6-2D6F-4C8D-A2BE-7217B93428E0}" type="presParOf" srcId="{D34F08E6-143C-43DB-B19B-F8EA7F0D5BFC}" destId="{50878CB3-29B8-4CEC-B83C-A41DF576CBAA}" srcOrd="3" destOrd="0" presId="urn:microsoft.com/office/officeart/2008/layout/HorizontalMultiLevelHierarchy"/>
    <dgm:cxn modelId="{5896005D-3CB6-4153-B644-9D45081D3B05}" type="presParOf" srcId="{50878CB3-29B8-4CEC-B83C-A41DF576CBAA}" destId="{01DBA955-EADE-43CF-B126-436416A5F44F}" srcOrd="0" destOrd="0" presId="urn:microsoft.com/office/officeart/2008/layout/HorizontalMultiLevelHierarchy"/>
    <dgm:cxn modelId="{506616BA-3337-4FAC-8951-FDE19B6D203A}" type="presParOf" srcId="{50878CB3-29B8-4CEC-B83C-A41DF576CBAA}" destId="{71C096B3-2DB1-4DB6-88FC-8D23F987C81F}" srcOrd="1" destOrd="0" presId="urn:microsoft.com/office/officeart/2008/layout/HorizontalMultiLevelHierarchy"/>
    <dgm:cxn modelId="{7E18A425-63A2-4B62-880C-0CA911FF47E2}" type="presParOf" srcId="{71C096B3-2DB1-4DB6-88FC-8D23F987C81F}" destId="{F0E4020C-FFFF-415E-AB5D-7375AC07C223}" srcOrd="0" destOrd="0" presId="urn:microsoft.com/office/officeart/2008/layout/HorizontalMultiLevelHierarchy"/>
    <dgm:cxn modelId="{119DAA72-9504-473B-B345-33DE863B4205}" type="presParOf" srcId="{F0E4020C-FFFF-415E-AB5D-7375AC07C223}" destId="{08BBA532-9805-4EE7-820E-9535FE524202}" srcOrd="0" destOrd="0" presId="urn:microsoft.com/office/officeart/2008/layout/HorizontalMultiLevelHierarchy"/>
    <dgm:cxn modelId="{A174F2BF-1296-4965-8B7D-A00DEB896D1F}" type="presParOf" srcId="{71C096B3-2DB1-4DB6-88FC-8D23F987C81F}" destId="{70196B0E-A6AC-4CE5-8CA4-C8564D3CF69B}" srcOrd="1" destOrd="0" presId="urn:microsoft.com/office/officeart/2008/layout/HorizontalMultiLevelHierarchy"/>
    <dgm:cxn modelId="{6AEE65FC-8EBB-42B8-AB54-E7C9BBDF6480}" type="presParOf" srcId="{70196B0E-A6AC-4CE5-8CA4-C8564D3CF69B}" destId="{80606A36-0D54-43E9-A773-BEA32D85A998}" srcOrd="0" destOrd="0" presId="urn:microsoft.com/office/officeart/2008/layout/HorizontalMultiLevelHierarchy"/>
    <dgm:cxn modelId="{A9D9B808-8312-4FDF-9389-A37393900D30}" type="presParOf" srcId="{70196B0E-A6AC-4CE5-8CA4-C8564D3CF69B}" destId="{7C49210A-CBDF-4298-B70D-749392ABD0D4}" srcOrd="1" destOrd="0" presId="urn:microsoft.com/office/officeart/2008/layout/HorizontalMultiLevelHierarchy"/>
    <dgm:cxn modelId="{69E09A6B-D20A-4A84-A29F-7BD9516E6D59}" type="presParOf" srcId="{7C49210A-CBDF-4298-B70D-749392ABD0D4}" destId="{4F25EB9E-7214-4C9A-B8B2-B6A577209D21}" srcOrd="0" destOrd="0" presId="urn:microsoft.com/office/officeart/2008/layout/HorizontalMultiLevelHierarchy"/>
    <dgm:cxn modelId="{8DE75C98-F256-4275-B1A6-22A696EB214D}" type="presParOf" srcId="{4F25EB9E-7214-4C9A-B8B2-B6A577209D21}" destId="{AECB7265-EEC1-45A5-A6EC-E4F86C8CA106}" srcOrd="0" destOrd="0" presId="urn:microsoft.com/office/officeart/2008/layout/HorizontalMultiLevelHierarchy"/>
    <dgm:cxn modelId="{3CFBB89B-EFFC-4C5D-8A42-3B6CD7D4ACBF}" type="presParOf" srcId="{7C49210A-CBDF-4298-B70D-749392ABD0D4}" destId="{3274266C-4284-40A6-9529-ADADE1BD3A51}" srcOrd="1" destOrd="0" presId="urn:microsoft.com/office/officeart/2008/layout/HorizontalMultiLevelHierarchy"/>
    <dgm:cxn modelId="{3F7EB7DC-9A4D-43A6-8649-84539CDD0916}" type="presParOf" srcId="{3274266C-4284-40A6-9529-ADADE1BD3A51}" destId="{B77BD9D7-9601-4328-8D74-A14F47D4FE26}" srcOrd="0" destOrd="0" presId="urn:microsoft.com/office/officeart/2008/layout/HorizontalMultiLevelHierarchy"/>
    <dgm:cxn modelId="{BE229E16-FDFB-48BC-8F9C-1AB608CAC03D}" type="presParOf" srcId="{3274266C-4284-40A6-9529-ADADE1BD3A51}" destId="{10DDC571-B530-4B59-AC98-1EAA8579BC9B}" srcOrd="1" destOrd="0" presId="urn:microsoft.com/office/officeart/2008/layout/HorizontalMultiLevelHierarchy"/>
    <dgm:cxn modelId="{39CF669C-F6F9-4DAD-B8CD-C21ECD42DED2}" type="presParOf" srcId="{71C096B3-2DB1-4DB6-88FC-8D23F987C81F}" destId="{9F490FB8-84CF-4159-B1FB-D0092AD6C3C7}" srcOrd="2" destOrd="0" presId="urn:microsoft.com/office/officeart/2008/layout/HorizontalMultiLevelHierarchy"/>
    <dgm:cxn modelId="{A1729659-3EAF-42CF-8250-5E7CF5F7A7D4}" type="presParOf" srcId="{9F490FB8-84CF-4159-B1FB-D0092AD6C3C7}" destId="{36B71080-5F0E-4F88-853E-2EBF41E35517}" srcOrd="0" destOrd="0" presId="urn:microsoft.com/office/officeart/2008/layout/HorizontalMultiLevelHierarchy"/>
    <dgm:cxn modelId="{2E14E756-5743-427D-9138-ACBDCAD42C89}" type="presParOf" srcId="{71C096B3-2DB1-4DB6-88FC-8D23F987C81F}" destId="{FBE68B0D-8155-41B9-834A-EBAA953F2337}" srcOrd="3" destOrd="0" presId="urn:microsoft.com/office/officeart/2008/layout/HorizontalMultiLevelHierarchy"/>
    <dgm:cxn modelId="{3F9836CC-14D7-46ED-8289-81597A3AB9A8}" type="presParOf" srcId="{FBE68B0D-8155-41B9-834A-EBAA953F2337}" destId="{F4CC778A-0837-4285-A9C5-018BF5F3F850}" srcOrd="0" destOrd="0" presId="urn:microsoft.com/office/officeart/2008/layout/HorizontalMultiLevelHierarchy"/>
    <dgm:cxn modelId="{AC6D020B-CDC6-43A0-8397-3199A294DAE9}" type="presParOf" srcId="{FBE68B0D-8155-41B9-834A-EBAA953F2337}" destId="{2E8BDF7D-D344-49D0-9CD8-7A73D2233218}" srcOrd="1" destOrd="0" presId="urn:microsoft.com/office/officeart/2008/layout/HorizontalMultiLevelHierarchy"/>
    <dgm:cxn modelId="{5D23A10E-9ED2-4BE3-B172-32496CC4AA16}" type="presParOf" srcId="{2E8BDF7D-D344-49D0-9CD8-7A73D2233218}" destId="{9E82A3C0-6DBD-4D79-81AB-C9BBE3BFBE3D}" srcOrd="0" destOrd="0" presId="urn:microsoft.com/office/officeart/2008/layout/HorizontalMultiLevelHierarchy"/>
    <dgm:cxn modelId="{55F48AFC-776A-42C2-8162-AA3DA80D9F87}" type="presParOf" srcId="{9E82A3C0-6DBD-4D79-81AB-C9BBE3BFBE3D}" destId="{32300465-26C5-4659-AA84-6498531150A7}" srcOrd="0" destOrd="0" presId="urn:microsoft.com/office/officeart/2008/layout/HorizontalMultiLevelHierarchy"/>
    <dgm:cxn modelId="{CE926F0A-1EE0-4232-A09D-52E71F8E30DA}" type="presParOf" srcId="{2E8BDF7D-D344-49D0-9CD8-7A73D2233218}" destId="{6E70029E-D558-4828-8017-06CCFCDEEB1A}" srcOrd="1" destOrd="0" presId="urn:microsoft.com/office/officeart/2008/layout/HorizontalMultiLevelHierarchy"/>
    <dgm:cxn modelId="{949F8292-35FE-4CB1-B0C5-33266A824C1C}" type="presParOf" srcId="{6E70029E-D558-4828-8017-06CCFCDEEB1A}" destId="{92F8DD44-D47B-4CD1-B385-AF8A3749A67F}" srcOrd="0" destOrd="0" presId="urn:microsoft.com/office/officeart/2008/layout/HorizontalMultiLevelHierarchy"/>
    <dgm:cxn modelId="{AB73C7FE-E92D-48AE-BDDB-5CB8A038CE8A}" type="presParOf" srcId="{6E70029E-D558-4828-8017-06CCFCDEEB1A}" destId="{2002DF74-1414-486D-994C-D5521DCAE5C8}" srcOrd="1" destOrd="0" presId="urn:microsoft.com/office/officeart/2008/layout/HorizontalMultiLevelHierarchy"/>
    <dgm:cxn modelId="{5AC042A9-D70C-4994-A601-9567FBA6B5E9}" type="presParOf" srcId="{D34F08E6-143C-43DB-B19B-F8EA7F0D5BFC}" destId="{5829BD5E-4359-4392-ADB1-70C872752F0D}" srcOrd="4" destOrd="0" presId="urn:microsoft.com/office/officeart/2008/layout/HorizontalMultiLevelHierarchy"/>
    <dgm:cxn modelId="{4745F8BE-EA02-4DE5-B29D-CF0B92EECBB4}" type="presParOf" srcId="{5829BD5E-4359-4392-ADB1-70C872752F0D}" destId="{127BC2AB-E1CE-462C-A7DB-EDEBEF1440F9}" srcOrd="0" destOrd="0" presId="urn:microsoft.com/office/officeart/2008/layout/HorizontalMultiLevelHierarchy"/>
    <dgm:cxn modelId="{C3E01FF9-BE75-4FDF-BC84-AA4CB719EAEA}" type="presParOf" srcId="{D34F08E6-143C-43DB-B19B-F8EA7F0D5BFC}" destId="{EFDDBAD8-4BD2-4C15-A638-E46799BA0728}" srcOrd="5" destOrd="0" presId="urn:microsoft.com/office/officeart/2008/layout/HorizontalMultiLevelHierarchy"/>
    <dgm:cxn modelId="{A2339D5E-BDFE-433B-97E2-4F41C1FED216}" type="presParOf" srcId="{EFDDBAD8-4BD2-4C15-A638-E46799BA0728}" destId="{13063A63-6ACA-435F-A607-4729E6D29944}" srcOrd="0" destOrd="0" presId="urn:microsoft.com/office/officeart/2008/layout/HorizontalMultiLevelHierarchy"/>
    <dgm:cxn modelId="{3824FA17-B329-4D68-AB2F-8B458A07D985}" type="presParOf" srcId="{EFDDBAD8-4BD2-4C15-A638-E46799BA0728}" destId="{DD40EE30-8D94-4C1B-9B67-A60CD05A896F}" srcOrd="1" destOrd="0" presId="urn:microsoft.com/office/officeart/2008/layout/HorizontalMultiLevelHierarchy"/>
    <dgm:cxn modelId="{40115BAE-44A5-498C-9719-32D236186D5D}" type="presParOf" srcId="{DD40EE30-8D94-4C1B-9B67-A60CD05A896F}" destId="{EBA512BE-47A2-4858-B719-54EA0A1218DA}" srcOrd="0" destOrd="0" presId="urn:microsoft.com/office/officeart/2008/layout/HorizontalMultiLevelHierarchy"/>
    <dgm:cxn modelId="{610F30F2-9ED8-4C3C-A759-7F0B69A7AAF4}" type="presParOf" srcId="{EBA512BE-47A2-4858-B719-54EA0A1218DA}" destId="{AC11A512-97A2-445B-AA67-DC34A8DE314F}" srcOrd="0" destOrd="0" presId="urn:microsoft.com/office/officeart/2008/layout/HorizontalMultiLevelHierarchy"/>
    <dgm:cxn modelId="{3341DFE4-FB9F-4DD7-B584-5C6148FD69BF}" type="presParOf" srcId="{DD40EE30-8D94-4C1B-9B67-A60CD05A896F}" destId="{119C5AE4-4469-4446-9836-2734B64A081C}" srcOrd="1" destOrd="0" presId="urn:microsoft.com/office/officeart/2008/layout/HorizontalMultiLevelHierarchy"/>
    <dgm:cxn modelId="{5C42733F-BAA9-4ECB-97DF-7C66ED46A0D7}" type="presParOf" srcId="{119C5AE4-4469-4446-9836-2734B64A081C}" destId="{C27DE059-18E2-4511-8B45-08E51C02EB82}" srcOrd="0" destOrd="0" presId="urn:microsoft.com/office/officeart/2008/layout/HorizontalMultiLevelHierarchy"/>
    <dgm:cxn modelId="{D7CDE852-5A9F-4167-89E7-E4CECCF4BF47}" type="presParOf" srcId="{119C5AE4-4469-4446-9836-2734B64A081C}" destId="{BB9DC1B7-77FF-4E14-B1FD-CC052EC313B2}" srcOrd="1" destOrd="0" presId="urn:microsoft.com/office/officeart/2008/layout/HorizontalMultiLevelHierarchy"/>
    <dgm:cxn modelId="{E2C06D75-1418-486B-AEEE-260A0F950BB8}" type="presParOf" srcId="{BB9DC1B7-77FF-4E14-B1FD-CC052EC313B2}" destId="{62DA955B-A446-43F5-A1C4-CCCA225752A7}" srcOrd="0" destOrd="0" presId="urn:microsoft.com/office/officeart/2008/layout/HorizontalMultiLevelHierarchy"/>
    <dgm:cxn modelId="{ED9C9A5A-6F66-4406-A653-3E2155F04996}" type="presParOf" srcId="{62DA955B-A446-43F5-A1C4-CCCA225752A7}" destId="{6D2A227C-5227-44D7-B883-A1DC266E2967}" srcOrd="0" destOrd="0" presId="urn:microsoft.com/office/officeart/2008/layout/HorizontalMultiLevelHierarchy"/>
    <dgm:cxn modelId="{FDAFBA59-7413-4E83-9251-C475BA4E835B}" type="presParOf" srcId="{BB9DC1B7-77FF-4E14-B1FD-CC052EC313B2}" destId="{00C2E68E-FA36-4D02-97A8-8A291904A334}" srcOrd="1" destOrd="0" presId="urn:microsoft.com/office/officeart/2008/layout/HorizontalMultiLevelHierarchy"/>
    <dgm:cxn modelId="{14BD40C7-E428-460F-96A8-304682DFC630}" type="presParOf" srcId="{00C2E68E-FA36-4D02-97A8-8A291904A334}" destId="{23BD60E0-8959-43CB-8EAF-0F41FB9D4A64}" srcOrd="0" destOrd="0" presId="urn:microsoft.com/office/officeart/2008/layout/HorizontalMultiLevelHierarchy"/>
    <dgm:cxn modelId="{3FF9ED0F-01E0-41F3-A08B-24740FDD7049}" type="presParOf" srcId="{00C2E68E-FA36-4D02-97A8-8A291904A334}" destId="{CFBCF7DF-F3F9-4580-858E-2F5A487611C9}" srcOrd="1" destOrd="0" presId="urn:microsoft.com/office/officeart/2008/layout/HorizontalMultiLevelHierarchy"/>
    <dgm:cxn modelId="{218FEE72-1A6E-4089-929C-DD6103A74CB9}" type="presParOf" srcId="{DD40EE30-8D94-4C1B-9B67-A60CD05A896F}" destId="{9018C185-4BAB-4E4A-B75A-72B737EFD587}" srcOrd="2" destOrd="0" presId="urn:microsoft.com/office/officeart/2008/layout/HorizontalMultiLevelHierarchy"/>
    <dgm:cxn modelId="{FEB35837-5F52-4A84-87E8-962F42704C3D}" type="presParOf" srcId="{9018C185-4BAB-4E4A-B75A-72B737EFD587}" destId="{21609DEA-B514-49AE-95EF-E178BBAE3C75}" srcOrd="0" destOrd="0" presId="urn:microsoft.com/office/officeart/2008/layout/HorizontalMultiLevelHierarchy"/>
    <dgm:cxn modelId="{E56C9B29-CD5F-4C8C-B12E-542024935524}" type="presParOf" srcId="{DD40EE30-8D94-4C1B-9B67-A60CD05A896F}" destId="{65E9BFDB-FD62-4EEC-891F-41A23FFA6D85}" srcOrd="3" destOrd="0" presId="urn:microsoft.com/office/officeart/2008/layout/HorizontalMultiLevelHierarchy"/>
    <dgm:cxn modelId="{D253DA9A-31F0-4ED8-8932-98C118A320CB}" type="presParOf" srcId="{65E9BFDB-FD62-4EEC-891F-41A23FFA6D85}" destId="{010C9A53-6E64-46A1-92AD-C4A898F38F71}" srcOrd="0" destOrd="0" presId="urn:microsoft.com/office/officeart/2008/layout/HorizontalMultiLevelHierarchy"/>
    <dgm:cxn modelId="{3FC50539-D431-425A-A279-E436C245A155}" type="presParOf" srcId="{65E9BFDB-FD62-4EEC-891F-41A23FFA6D85}" destId="{7BEC2B11-FC56-466D-AA7A-9D1E9FB9F2C3}" srcOrd="1" destOrd="0" presId="urn:microsoft.com/office/officeart/2008/layout/HorizontalMultiLevelHierarchy"/>
    <dgm:cxn modelId="{2ED378BF-405C-43B4-89FC-F4845EF9A1AF}" type="presParOf" srcId="{7BEC2B11-FC56-466D-AA7A-9D1E9FB9F2C3}" destId="{86F5B674-6078-4D23-B8D2-8672DC4C4E45}" srcOrd="0" destOrd="0" presId="urn:microsoft.com/office/officeart/2008/layout/HorizontalMultiLevelHierarchy"/>
    <dgm:cxn modelId="{E65546D4-3F09-4F23-BF58-1C60C8A2ADE1}" type="presParOf" srcId="{86F5B674-6078-4D23-B8D2-8672DC4C4E45}" destId="{4B1E1063-58E4-49FC-B762-C7D3E072E9F4}" srcOrd="0" destOrd="0" presId="urn:microsoft.com/office/officeart/2008/layout/HorizontalMultiLevelHierarchy"/>
    <dgm:cxn modelId="{F138FCC3-CF90-493E-87C7-C136E6B2ABBC}" type="presParOf" srcId="{7BEC2B11-FC56-466D-AA7A-9D1E9FB9F2C3}" destId="{FC0A5D9E-8296-4EF8-80DB-404E2433A6A4}" srcOrd="1" destOrd="0" presId="urn:microsoft.com/office/officeart/2008/layout/HorizontalMultiLevelHierarchy"/>
    <dgm:cxn modelId="{AA496BAB-7849-4EB1-B104-59D4779BCA00}" type="presParOf" srcId="{FC0A5D9E-8296-4EF8-80DB-404E2433A6A4}" destId="{1A008862-2A5B-4364-A44A-4ADABB972DAD}" srcOrd="0" destOrd="0" presId="urn:microsoft.com/office/officeart/2008/layout/HorizontalMultiLevelHierarchy"/>
    <dgm:cxn modelId="{43A0E763-364A-4354-94DB-0400B8A4CE2C}" type="presParOf" srcId="{FC0A5D9E-8296-4EF8-80DB-404E2433A6A4}" destId="{7326919E-6971-4630-A49E-9514428CCAA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04903" y="-9651"/>
          <a:ext cx="6350484" cy="6350484"/>
        </a:xfrm>
        <a:prstGeom prst="circularArrow">
          <a:avLst>
            <a:gd name="adj1" fmla="val 5544"/>
            <a:gd name="adj2" fmla="val 330680"/>
            <a:gd name="adj3" fmla="val 14641304"/>
            <a:gd name="adj4" fmla="val 1687874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666193" y="97469"/>
          <a:ext cx="1800001" cy="72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Question</a:t>
          </a:r>
        </a:p>
      </dsp:txBody>
      <dsp:txXfrm>
        <a:off x="3701341" y="132617"/>
        <a:ext cx="1729705" cy="649704"/>
      </dsp:txXfrm>
    </dsp:sp>
    <dsp:sp modelId="{F3CC26CA-B6F7-46F0-8B6C-FA83EC14FB5F}">
      <dsp:nvSpPr>
        <dsp:cNvPr id="0" name=""/>
        <dsp:cNvSpPr/>
      </dsp:nvSpPr>
      <dsp:spPr>
        <a:xfrm>
          <a:off x="5414772" y="1195442"/>
          <a:ext cx="3020928" cy="720000"/>
        </a:xfrm>
        <a:prstGeom prst="roundRect">
          <a:avLst/>
        </a:prstGeom>
        <a:solidFill>
          <a:srgbClr val="4496C1"/>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Experimental Design</a:t>
          </a:r>
        </a:p>
      </dsp:txBody>
      <dsp:txXfrm>
        <a:off x="5449920" y="1230590"/>
        <a:ext cx="2950632" cy="649704"/>
      </dsp:txXfrm>
    </dsp:sp>
    <dsp:sp modelId="{6798BDC0-764C-46D2-BDBC-7D93F128D142}">
      <dsp:nvSpPr>
        <dsp:cNvPr id="0" name=""/>
        <dsp:cNvSpPr/>
      </dsp:nvSpPr>
      <dsp:spPr>
        <a:xfrm>
          <a:off x="6355034" y="2805565"/>
          <a:ext cx="1800001" cy="720000"/>
        </a:xfrm>
        <a:prstGeom prst="roundRect">
          <a:avLst/>
        </a:prstGeom>
        <a:solidFill>
          <a:schemeClr val="accent5">
            <a:hueOff val="-2100956"/>
            <a:satOff val="-2922"/>
            <a:lumOff val="-1121"/>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Sample Size</a:t>
          </a:r>
        </a:p>
      </dsp:txBody>
      <dsp:txXfrm>
        <a:off x="6390182" y="2840713"/>
        <a:ext cx="1729705" cy="649704"/>
      </dsp:txXfrm>
    </dsp:sp>
    <dsp:sp modelId="{9E7F821B-FB82-4BF9-95B8-7EDE6B0A5EFC}">
      <dsp:nvSpPr>
        <dsp:cNvPr id="0" name=""/>
        <dsp:cNvSpPr/>
      </dsp:nvSpPr>
      <dsp:spPr>
        <a:xfrm>
          <a:off x="5894631" y="4224077"/>
          <a:ext cx="1800001" cy="720000"/>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Experiment</a:t>
          </a:r>
          <a:endParaRPr lang="en-US" sz="2000" b="1" kern="1200" dirty="0"/>
        </a:p>
      </dsp:txBody>
      <dsp:txXfrm>
        <a:off x="5929779" y="4259225"/>
        <a:ext cx="1729705" cy="649704"/>
      </dsp:txXfrm>
    </dsp:sp>
    <dsp:sp modelId="{7358AC7A-E5E5-4D88-92C8-E9E1CB0C77DC}">
      <dsp:nvSpPr>
        <dsp:cNvPr id="0" name=""/>
        <dsp:cNvSpPr/>
      </dsp:nvSpPr>
      <dsp:spPr>
        <a:xfrm>
          <a:off x="3079931" y="5513660"/>
          <a:ext cx="2972525" cy="720000"/>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Data Collection/Storage</a:t>
          </a:r>
          <a:endParaRPr lang="en-US" sz="2000" b="1" kern="1200" dirty="0"/>
        </a:p>
      </dsp:txBody>
      <dsp:txXfrm>
        <a:off x="3115079" y="5548808"/>
        <a:ext cx="2902229" cy="649704"/>
      </dsp:txXfrm>
    </dsp:sp>
    <dsp:sp modelId="{969DB06A-236A-4DAF-956A-3AC571125ABE}">
      <dsp:nvSpPr>
        <dsp:cNvPr id="0" name=""/>
        <dsp:cNvSpPr/>
      </dsp:nvSpPr>
      <dsp:spPr>
        <a:xfrm>
          <a:off x="1016003" y="4232819"/>
          <a:ext cx="2486753" cy="720000"/>
        </a:xfrm>
        <a:prstGeom prst="roundRect">
          <a:avLst/>
        </a:prstGeom>
        <a:solidFill>
          <a:schemeClr val="accent5">
            <a:hueOff val="-5252389"/>
            <a:satOff val="-7306"/>
            <a:lumOff val="-2801"/>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Data Exploration</a:t>
          </a:r>
        </a:p>
      </dsp:txBody>
      <dsp:txXfrm>
        <a:off x="1051151" y="4267967"/>
        <a:ext cx="2416457" cy="649704"/>
      </dsp:txXfrm>
    </dsp:sp>
    <dsp:sp modelId="{D81E7D49-15B7-4354-A176-5A59A9D4BDE5}">
      <dsp:nvSpPr>
        <dsp:cNvPr id="0" name=""/>
        <dsp:cNvSpPr/>
      </dsp:nvSpPr>
      <dsp:spPr>
        <a:xfrm>
          <a:off x="762825" y="2666268"/>
          <a:ext cx="1800001" cy="720000"/>
        </a:xfrm>
        <a:prstGeom prst="roundRect">
          <a:avLst/>
        </a:prstGeom>
        <a:solidFill>
          <a:schemeClr val="accent5">
            <a:hueOff val="-6302867"/>
            <a:satOff val="-8767"/>
            <a:lumOff val="-3362"/>
            <a:alphaOff val="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Data Analysis</a:t>
          </a:r>
        </a:p>
      </dsp:txBody>
      <dsp:txXfrm>
        <a:off x="797973" y="2701416"/>
        <a:ext cx="1729705" cy="649704"/>
      </dsp:txXfrm>
    </dsp:sp>
    <dsp:sp modelId="{4C8247C1-1A59-4D0D-9D6B-87F54BB8A0F6}">
      <dsp:nvSpPr>
        <dsp:cNvPr id="0" name=""/>
        <dsp:cNvSpPr/>
      </dsp:nvSpPr>
      <dsp:spPr>
        <a:xfrm>
          <a:off x="1307149" y="1160631"/>
          <a:ext cx="1800001" cy="720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Results</a:t>
          </a:r>
        </a:p>
      </dsp:txBody>
      <dsp:txXfrm>
        <a:off x="1342297" y="1195779"/>
        <a:ext cx="1729705" cy="6497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75862-939F-4460-BAC6-7774D6C2D37D}">
      <dsp:nvSpPr>
        <dsp:cNvPr id="0" name=""/>
        <dsp:cNvSpPr/>
      </dsp:nvSpPr>
      <dsp:spPr>
        <a:xfrm>
          <a:off x="6874323" y="2396291"/>
          <a:ext cx="2013783" cy="349499"/>
        </a:xfrm>
        <a:custGeom>
          <a:avLst/>
          <a:gdLst/>
          <a:ahLst/>
          <a:cxnLst/>
          <a:rect l="0" t="0" r="0" b="0"/>
          <a:pathLst>
            <a:path>
              <a:moveTo>
                <a:pt x="0" y="0"/>
              </a:moveTo>
              <a:lnTo>
                <a:pt x="0" y="174749"/>
              </a:lnTo>
              <a:lnTo>
                <a:pt x="2013783" y="174749"/>
              </a:lnTo>
              <a:lnTo>
                <a:pt x="2013783"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7504C08E-263D-467B-9B32-BFC602158809}">
      <dsp:nvSpPr>
        <dsp:cNvPr id="0" name=""/>
        <dsp:cNvSpPr/>
      </dsp:nvSpPr>
      <dsp:spPr>
        <a:xfrm>
          <a:off x="6828603" y="2396291"/>
          <a:ext cx="91440" cy="349499"/>
        </a:xfrm>
        <a:custGeom>
          <a:avLst/>
          <a:gdLst/>
          <a:ahLst/>
          <a:cxnLst/>
          <a:rect l="0" t="0" r="0" b="0"/>
          <a:pathLst>
            <a:path>
              <a:moveTo>
                <a:pt x="45720" y="0"/>
              </a:moveTo>
              <a:lnTo>
                <a:pt x="45720"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8D62C531-16F7-4A76-896B-4794463A3AAF}">
      <dsp:nvSpPr>
        <dsp:cNvPr id="0" name=""/>
        <dsp:cNvSpPr/>
      </dsp:nvSpPr>
      <dsp:spPr>
        <a:xfrm>
          <a:off x="4860539" y="2396291"/>
          <a:ext cx="2013783" cy="349499"/>
        </a:xfrm>
        <a:custGeom>
          <a:avLst/>
          <a:gdLst/>
          <a:ahLst/>
          <a:cxnLst/>
          <a:rect l="0" t="0" r="0" b="0"/>
          <a:pathLst>
            <a:path>
              <a:moveTo>
                <a:pt x="2013783" y="0"/>
              </a:moveTo>
              <a:lnTo>
                <a:pt x="2013783" y="174749"/>
              </a:lnTo>
              <a:lnTo>
                <a:pt x="0" y="174749"/>
              </a:lnTo>
              <a:lnTo>
                <a:pt x="0"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B1B1A1E3-BB02-451B-A8E7-B2D713C1F204}">
      <dsp:nvSpPr>
        <dsp:cNvPr id="0" name=""/>
        <dsp:cNvSpPr/>
      </dsp:nvSpPr>
      <dsp:spPr>
        <a:xfrm>
          <a:off x="4349301" y="1214649"/>
          <a:ext cx="2525022" cy="349499"/>
        </a:xfrm>
        <a:custGeom>
          <a:avLst/>
          <a:gdLst/>
          <a:ahLst/>
          <a:cxnLst/>
          <a:rect l="0" t="0" r="0" b="0"/>
          <a:pathLst>
            <a:path>
              <a:moveTo>
                <a:pt x="0" y="0"/>
              </a:moveTo>
              <a:lnTo>
                <a:pt x="0" y="174749"/>
              </a:lnTo>
              <a:lnTo>
                <a:pt x="2525022" y="174749"/>
              </a:lnTo>
              <a:lnTo>
                <a:pt x="2525022"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94D3E208-3A47-43A4-A5A3-56B5C07E85CA}">
      <dsp:nvSpPr>
        <dsp:cNvPr id="0" name=""/>
        <dsp:cNvSpPr/>
      </dsp:nvSpPr>
      <dsp:spPr>
        <a:xfrm>
          <a:off x="1839864" y="2396291"/>
          <a:ext cx="1006891" cy="349499"/>
        </a:xfrm>
        <a:custGeom>
          <a:avLst/>
          <a:gdLst/>
          <a:ahLst/>
          <a:cxnLst/>
          <a:rect l="0" t="0" r="0" b="0"/>
          <a:pathLst>
            <a:path>
              <a:moveTo>
                <a:pt x="0" y="0"/>
              </a:moveTo>
              <a:lnTo>
                <a:pt x="0" y="174749"/>
              </a:lnTo>
              <a:lnTo>
                <a:pt x="1006891" y="174749"/>
              </a:lnTo>
              <a:lnTo>
                <a:pt x="1006891"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BAB2A-C3E4-4A7A-BB25-DCE5CAE716CD}">
      <dsp:nvSpPr>
        <dsp:cNvPr id="0" name=""/>
        <dsp:cNvSpPr/>
      </dsp:nvSpPr>
      <dsp:spPr>
        <a:xfrm>
          <a:off x="832972" y="2396291"/>
          <a:ext cx="1006891" cy="349499"/>
        </a:xfrm>
        <a:custGeom>
          <a:avLst/>
          <a:gdLst/>
          <a:ahLst/>
          <a:cxnLst/>
          <a:rect l="0" t="0" r="0" b="0"/>
          <a:pathLst>
            <a:path>
              <a:moveTo>
                <a:pt x="1006891" y="0"/>
              </a:moveTo>
              <a:lnTo>
                <a:pt x="1006891" y="174749"/>
              </a:lnTo>
              <a:lnTo>
                <a:pt x="0" y="174749"/>
              </a:lnTo>
              <a:lnTo>
                <a:pt x="0"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672F58-C8BE-4F11-A076-0891548AA6D8}">
      <dsp:nvSpPr>
        <dsp:cNvPr id="0" name=""/>
        <dsp:cNvSpPr/>
      </dsp:nvSpPr>
      <dsp:spPr>
        <a:xfrm>
          <a:off x="1839864" y="1214649"/>
          <a:ext cx="2509436" cy="349499"/>
        </a:xfrm>
        <a:custGeom>
          <a:avLst/>
          <a:gdLst/>
          <a:ahLst/>
          <a:cxnLst/>
          <a:rect l="0" t="0" r="0" b="0"/>
          <a:pathLst>
            <a:path>
              <a:moveTo>
                <a:pt x="2509436" y="0"/>
              </a:moveTo>
              <a:lnTo>
                <a:pt x="2509436" y="174749"/>
              </a:lnTo>
              <a:lnTo>
                <a:pt x="0" y="174749"/>
              </a:lnTo>
              <a:lnTo>
                <a:pt x="0" y="3494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9857EA-2526-4071-A163-E7FC49A9C3D7}">
      <dsp:nvSpPr>
        <dsp:cNvPr id="0" name=""/>
        <dsp:cNvSpPr/>
      </dsp:nvSpPr>
      <dsp:spPr>
        <a:xfrm>
          <a:off x="3470550" y="382507"/>
          <a:ext cx="1757500" cy="8321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Variable</a:t>
          </a:r>
        </a:p>
      </dsp:txBody>
      <dsp:txXfrm>
        <a:off x="3511172" y="423129"/>
        <a:ext cx="1676256" cy="750898"/>
      </dsp:txXfrm>
    </dsp:sp>
    <dsp:sp modelId="{8ACA9F6D-55D7-4756-BA1E-6FD40779715A}">
      <dsp:nvSpPr>
        <dsp:cNvPr id="0" name=""/>
        <dsp:cNvSpPr/>
      </dsp:nvSpPr>
      <dsp:spPr>
        <a:xfrm>
          <a:off x="867415" y="1564148"/>
          <a:ext cx="1944898" cy="83214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Quantitative</a:t>
          </a:r>
        </a:p>
      </dsp:txBody>
      <dsp:txXfrm>
        <a:off x="908037" y="1604770"/>
        <a:ext cx="1863654" cy="750898"/>
      </dsp:txXfrm>
    </dsp:sp>
    <dsp:sp modelId="{5418223B-36E1-4D83-BEC0-33949C466D48}">
      <dsp:nvSpPr>
        <dsp:cNvPr id="0" name=""/>
        <dsp:cNvSpPr/>
      </dsp:nvSpPr>
      <dsp:spPr>
        <a:xfrm>
          <a:off x="830"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Continuous</a:t>
          </a:r>
        </a:p>
      </dsp:txBody>
      <dsp:txXfrm>
        <a:off x="41452" y="2786412"/>
        <a:ext cx="1583040" cy="750898"/>
      </dsp:txXfrm>
    </dsp:sp>
    <dsp:sp modelId="{EA5CA484-B8B3-465A-B660-5227A486FC60}">
      <dsp:nvSpPr>
        <dsp:cNvPr id="0" name=""/>
        <dsp:cNvSpPr/>
      </dsp:nvSpPr>
      <dsp:spPr>
        <a:xfrm>
          <a:off x="2014614"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Discrete</a:t>
          </a:r>
        </a:p>
      </dsp:txBody>
      <dsp:txXfrm>
        <a:off x="2055236" y="2786412"/>
        <a:ext cx="1583040" cy="750898"/>
      </dsp:txXfrm>
    </dsp:sp>
    <dsp:sp modelId="{20865C68-B3C8-446A-9344-6505C9CCAE8A}">
      <dsp:nvSpPr>
        <dsp:cNvPr id="0" name=""/>
        <dsp:cNvSpPr/>
      </dsp:nvSpPr>
      <dsp:spPr>
        <a:xfrm>
          <a:off x="5917460" y="1564148"/>
          <a:ext cx="1913726" cy="832142"/>
        </a:xfrm>
        <a:prstGeom prst="roundRect">
          <a:avLst/>
        </a:prstGeom>
        <a:solidFill>
          <a:schemeClr val="accent4">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Qualitative</a:t>
          </a:r>
        </a:p>
      </dsp:txBody>
      <dsp:txXfrm>
        <a:off x="5958082" y="1604770"/>
        <a:ext cx="1832482" cy="750898"/>
      </dsp:txXfrm>
    </dsp:sp>
    <dsp:sp modelId="{02553FB6-6785-4E21-B4E5-6745D864DFD3}">
      <dsp:nvSpPr>
        <dsp:cNvPr id="0" name=""/>
        <dsp:cNvSpPr/>
      </dsp:nvSpPr>
      <dsp:spPr>
        <a:xfrm>
          <a:off x="4028397" y="2745790"/>
          <a:ext cx="1664284" cy="832142"/>
        </a:xfrm>
        <a:prstGeom prst="roundRect">
          <a:avLst/>
        </a:prstGeom>
        <a:solidFill>
          <a:schemeClr val="accent5">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Nominal</a:t>
          </a:r>
          <a:endParaRPr lang="en-GB" sz="2400" kern="1200" dirty="0"/>
        </a:p>
      </dsp:txBody>
      <dsp:txXfrm>
        <a:off x="4069019" y="2786412"/>
        <a:ext cx="1583040" cy="750898"/>
      </dsp:txXfrm>
    </dsp:sp>
    <dsp:sp modelId="{2A6B533C-40F2-44F4-881A-FE3C320F98D3}">
      <dsp:nvSpPr>
        <dsp:cNvPr id="0" name=""/>
        <dsp:cNvSpPr/>
      </dsp:nvSpPr>
      <dsp:spPr>
        <a:xfrm>
          <a:off x="6042181" y="2745790"/>
          <a:ext cx="1664284" cy="832142"/>
        </a:xfrm>
        <a:prstGeom prst="roundRect">
          <a:avLst/>
        </a:prstGeom>
        <a:solidFill>
          <a:schemeClr val="accent5">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Ordinal</a:t>
          </a:r>
          <a:endParaRPr lang="en-GB" sz="2400" kern="1200" dirty="0"/>
        </a:p>
      </dsp:txBody>
      <dsp:txXfrm>
        <a:off x="6082803" y="2786412"/>
        <a:ext cx="1583040" cy="750898"/>
      </dsp:txXfrm>
    </dsp:sp>
    <dsp:sp modelId="{6BD2E2BC-CF89-4C9E-AC0D-362D195254AF}">
      <dsp:nvSpPr>
        <dsp:cNvPr id="0" name=""/>
        <dsp:cNvSpPr/>
      </dsp:nvSpPr>
      <dsp:spPr>
        <a:xfrm>
          <a:off x="8055965" y="2745790"/>
          <a:ext cx="1664284" cy="832142"/>
        </a:xfrm>
        <a:prstGeom prst="roundRect">
          <a:avLst/>
        </a:prstGeom>
        <a:solidFill>
          <a:schemeClr val="accent5">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Binary</a:t>
          </a:r>
          <a:endParaRPr lang="en-GB" sz="2400" kern="1200" dirty="0"/>
        </a:p>
      </dsp:txBody>
      <dsp:txXfrm>
        <a:off x="8096587" y="2786412"/>
        <a:ext cx="1583040" cy="750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78826-539E-4C4B-AFBE-EC07EB2FD967}">
      <dsp:nvSpPr>
        <dsp:cNvPr id="0" name=""/>
        <dsp:cNvSpPr/>
      </dsp:nvSpPr>
      <dsp:spPr>
        <a:xfrm>
          <a:off x="8689" y="3547300"/>
          <a:ext cx="1081608" cy="540804"/>
        </a:xfrm>
        <a:prstGeom prst="roundRect">
          <a:avLst>
            <a:gd name="adj" fmla="val 10000"/>
          </a:avLst>
        </a:prstGeom>
        <a:solidFill>
          <a:srgbClr val="FF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Start</a:t>
          </a:r>
        </a:p>
      </dsp:txBody>
      <dsp:txXfrm>
        <a:off x="24529" y="3563140"/>
        <a:ext cx="1049928" cy="509124"/>
      </dsp:txXfrm>
    </dsp:sp>
    <dsp:sp modelId="{7B4E7295-C3F4-4496-981D-69E34E2C8395}">
      <dsp:nvSpPr>
        <dsp:cNvPr id="0" name=""/>
        <dsp:cNvSpPr/>
      </dsp:nvSpPr>
      <dsp:spPr>
        <a:xfrm rot="17287600">
          <a:off x="611316" y="3149810"/>
          <a:ext cx="1390604" cy="14194"/>
        </a:xfrm>
        <a:custGeom>
          <a:avLst/>
          <a:gdLst/>
          <a:ahLst/>
          <a:cxnLst/>
          <a:rect l="0" t="0" r="0" b="0"/>
          <a:pathLst>
            <a:path>
              <a:moveTo>
                <a:pt x="0" y="7097"/>
              </a:moveTo>
              <a:lnTo>
                <a:pt x="1390604" y="7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1854" y="3122142"/>
        <a:ext cx="69530" cy="69530"/>
      </dsp:txXfrm>
    </dsp:sp>
    <dsp:sp modelId="{8505496C-4170-47C7-A385-4E5ADD804FEF}">
      <dsp:nvSpPr>
        <dsp:cNvPr id="0" name=""/>
        <dsp:cNvSpPr/>
      </dsp:nvSpPr>
      <dsp:spPr>
        <a:xfrm>
          <a:off x="1522940" y="2225710"/>
          <a:ext cx="1081608" cy="54080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Differences?</a:t>
          </a:r>
        </a:p>
      </dsp:txBody>
      <dsp:txXfrm>
        <a:off x="1538780" y="2241550"/>
        <a:ext cx="1049928" cy="509124"/>
      </dsp:txXfrm>
    </dsp:sp>
    <dsp:sp modelId="{64158AB7-BF8D-4FCE-BDE7-5346DE6F0403}">
      <dsp:nvSpPr>
        <dsp:cNvPr id="0" name=""/>
        <dsp:cNvSpPr/>
      </dsp:nvSpPr>
      <dsp:spPr>
        <a:xfrm>
          <a:off x="2604549" y="2489015"/>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0054" y="2485296"/>
        <a:ext cx="21632" cy="21632"/>
      </dsp:txXfrm>
    </dsp:sp>
    <dsp:sp modelId="{75B24FD5-DBDF-4AD9-9AA3-958AFB2AF88D}">
      <dsp:nvSpPr>
        <dsp:cNvPr id="0" name=""/>
        <dsp:cNvSpPr/>
      </dsp:nvSpPr>
      <dsp:spPr>
        <a:xfrm>
          <a:off x="3037192" y="2225710"/>
          <a:ext cx="1081608" cy="54080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How many factors?</a:t>
          </a:r>
        </a:p>
      </dsp:txBody>
      <dsp:txXfrm>
        <a:off x="3053032" y="2241550"/>
        <a:ext cx="1049928" cy="509124"/>
      </dsp:txXfrm>
    </dsp:sp>
    <dsp:sp modelId="{20DE8700-D4D9-4A2B-914B-5BD1A4A01387}">
      <dsp:nvSpPr>
        <dsp:cNvPr id="0" name=""/>
        <dsp:cNvSpPr/>
      </dsp:nvSpPr>
      <dsp:spPr>
        <a:xfrm rot="17945813">
          <a:off x="3890279" y="2100312"/>
          <a:ext cx="889685" cy="14194"/>
        </a:xfrm>
        <a:custGeom>
          <a:avLst/>
          <a:gdLst/>
          <a:ahLst/>
          <a:cxnLst/>
          <a:rect l="0" t="0" r="0" b="0"/>
          <a:pathLst>
            <a:path>
              <a:moveTo>
                <a:pt x="0" y="7097"/>
              </a:moveTo>
              <a:lnTo>
                <a:pt x="889685"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2880" y="2085167"/>
        <a:ext cx="44484" cy="44484"/>
      </dsp:txXfrm>
    </dsp:sp>
    <dsp:sp modelId="{0274E822-8A79-410B-A645-0702A26DA9CC}">
      <dsp:nvSpPr>
        <dsp:cNvPr id="0" name=""/>
        <dsp:cNvSpPr/>
      </dsp:nvSpPr>
      <dsp:spPr>
        <a:xfrm>
          <a:off x="4551444" y="1448304"/>
          <a:ext cx="1081608" cy="54080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Two or more</a:t>
          </a:r>
        </a:p>
      </dsp:txBody>
      <dsp:txXfrm>
        <a:off x="4567284" y="1464144"/>
        <a:ext cx="1049928" cy="509124"/>
      </dsp:txXfrm>
    </dsp:sp>
    <dsp:sp modelId="{FF0F64F0-0C4E-434B-AC91-8843E8C6E512}">
      <dsp:nvSpPr>
        <dsp:cNvPr id="0" name=""/>
        <dsp:cNvSpPr/>
      </dsp:nvSpPr>
      <dsp:spPr>
        <a:xfrm>
          <a:off x="5633052" y="1711609"/>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8558" y="1707890"/>
        <a:ext cx="21632" cy="21632"/>
      </dsp:txXfrm>
    </dsp:sp>
    <dsp:sp modelId="{BD81D519-C378-4149-91E5-03B41A0F9C3C}">
      <dsp:nvSpPr>
        <dsp:cNvPr id="0" name=""/>
        <dsp:cNvSpPr/>
      </dsp:nvSpPr>
      <dsp:spPr>
        <a:xfrm>
          <a:off x="6065696" y="1448304"/>
          <a:ext cx="1081608" cy="54080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2 way ANOVA, General Linear (Mixed) Model, etc.</a:t>
          </a:r>
        </a:p>
      </dsp:txBody>
      <dsp:txXfrm>
        <a:off x="6081536" y="1464144"/>
        <a:ext cx="1049928" cy="509124"/>
      </dsp:txXfrm>
    </dsp:sp>
    <dsp:sp modelId="{525E0DC8-B8D6-478B-A86A-B332066193D3}">
      <dsp:nvSpPr>
        <dsp:cNvPr id="0" name=""/>
        <dsp:cNvSpPr/>
      </dsp:nvSpPr>
      <dsp:spPr>
        <a:xfrm rot="3654187">
          <a:off x="3890279" y="2877718"/>
          <a:ext cx="889685" cy="14194"/>
        </a:xfrm>
        <a:custGeom>
          <a:avLst/>
          <a:gdLst/>
          <a:ahLst/>
          <a:cxnLst/>
          <a:rect l="0" t="0" r="0" b="0"/>
          <a:pathLst>
            <a:path>
              <a:moveTo>
                <a:pt x="0" y="7097"/>
              </a:moveTo>
              <a:lnTo>
                <a:pt x="889685"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2880" y="2862573"/>
        <a:ext cx="44484" cy="44484"/>
      </dsp:txXfrm>
    </dsp:sp>
    <dsp:sp modelId="{EBF1973A-7620-4AC2-82CC-056168FADEC3}">
      <dsp:nvSpPr>
        <dsp:cNvPr id="0" name=""/>
        <dsp:cNvSpPr/>
      </dsp:nvSpPr>
      <dsp:spPr>
        <a:xfrm>
          <a:off x="4551444" y="3003116"/>
          <a:ext cx="1081608" cy="540804"/>
        </a:xfrm>
        <a:prstGeom prst="roundRect">
          <a:avLst>
            <a:gd name="adj" fmla="val 1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One</a:t>
          </a:r>
        </a:p>
      </dsp:txBody>
      <dsp:txXfrm>
        <a:off x="4567284" y="3018956"/>
        <a:ext cx="1049928" cy="509124"/>
      </dsp:txXfrm>
    </dsp:sp>
    <dsp:sp modelId="{6BA74CBB-DC7C-47A9-BF0C-D16B1F6A41F6}">
      <dsp:nvSpPr>
        <dsp:cNvPr id="0" name=""/>
        <dsp:cNvSpPr/>
      </dsp:nvSpPr>
      <dsp:spPr>
        <a:xfrm>
          <a:off x="5633052" y="3266421"/>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8558" y="3262702"/>
        <a:ext cx="21632" cy="21632"/>
      </dsp:txXfrm>
    </dsp:sp>
    <dsp:sp modelId="{ACD2E7C6-9C4D-41F5-A6E9-AF461E7375DE}">
      <dsp:nvSpPr>
        <dsp:cNvPr id="0" name=""/>
        <dsp:cNvSpPr/>
      </dsp:nvSpPr>
      <dsp:spPr>
        <a:xfrm>
          <a:off x="6065696" y="3003116"/>
          <a:ext cx="1081608" cy="540804"/>
        </a:xfrm>
        <a:prstGeom prst="roundRect">
          <a:avLst>
            <a:gd name="adj" fmla="val 1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Same or different subjects?</a:t>
          </a:r>
        </a:p>
      </dsp:txBody>
      <dsp:txXfrm>
        <a:off x="6081536" y="3018956"/>
        <a:ext cx="1049928" cy="509124"/>
      </dsp:txXfrm>
    </dsp:sp>
    <dsp:sp modelId="{3D7203E2-E68D-4D42-AE33-CD383835F9EE}">
      <dsp:nvSpPr>
        <dsp:cNvPr id="0" name=""/>
        <dsp:cNvSpPr/>
      </dsp:nvSpPr>
      <dsp:spPr>
        <a:xfrm rot="18289469">
          <a:off x="6984821" y="2955459"/>
          <a:ext cx="757608" cy="14194"/>
        </a:xfrm>
        <a:custGeom>
          <a:avLst/>
          <a:gdLst/>
          <a:ahLst/>
          <a:cxnLst/>
          <a:rect l="0" t="0" r="0" b="0"/>
          <a:pathLst>
            <a:path>
              <a:moveTo>
                <a:pt x="0" y="7097"/>
              </a:moveTo>
              <a:lnTo>
                <a:pt x="757608"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4686" y="2943616"/>
        <a:ext cx="37880" cy="37880"/>
      </dsp:txXfrm>
    </dsp:sp>
    <dsp:sp modelId="{994F53A1-58A4-41A5-B7CB-07B0478FD051}">
      <dsp:nvSpPr>
        <dsp:cNvPr id="0" name=""/>
        <dsp:cNvSpPr/>
      </dsp:nvSpPr>
      <dsp:spPr>
        <a:xfrm>
          <a:off x="7579947" y="2381191"/>
          <a:ext cx="1081608" cy="540804"/>
        </a:xfrm>
        <a:prstGeom prst="roundRect">
          <a:avLst>
            <a:gd name="adj" fmla="val 1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Same</a:t>
          </a:r>
        </a:p>
      </dsp:txBody>
      <dsp:txXfrm>
        <a:off x="7595787" y="2397031"/>
        <a:ext cx="1049928" cy="509124"/>
      </dsp:txXfrm>
    </dsp:sp>
    <dsp:sp modelId="{28F4A55F-720D-480F-BC11-7E92572708E4}">
      <dsp:nvSpPr>
        <dsp:cNvPr id="0" name=""/>
        <dsp:cNvSpPr/>
      </dsp:nvSpPr>
      <dsp:spPr>
        <a:xfrm rot="19457599">
          <a:off x="8611477" y="2489015"/>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2482792"/>
        <a:ext cx="26640" cy="26640"/>
      </dsp:txXfrm>
    </dsp:sp>
    <dsp:sp modelId="{65B70BF5-EE08-4730-A74F-EFB1607C258A}">
      <dsp:nvSpPr>
        <dsp:cNvPr id="0" name=""/>
        <dsp:cNvSpPr/>
      </dsp:nvSpPr>
      <dsp:spPr>
        <a:xfrm>
          <a:off x="9094199" y="2070229"/>
          <a:ext cx="1081608" cy="540804"/>
        </a:xfrm>
        <a:prstGeom prst="roundRect">
          <a:avLst>
            <a:gd name="adj" fmla="val 1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Non-Parametric</a:t>
          </a:r>
        </a:p>
      </dsp:txBody>
      <dsp:txXfrm>
        <a:off x="9110039" y="2086069"/>
        <a:ext cx="1049928" cy="509124"/>
      </dsp:txXfrm>
    </dsp:sp>
    <dsp:sp modelId="{50A451E9-48FC-494E-9E4A-BF0996A3BA86}">
      <dsp:nvSpPr>
        <dsp:cNvPr id="0" name=""/>
        <dsp:cNvSpPr/>
      </dsp:nvSpPr>
      <dsp:spPr>
        <a:xfrm>
          <a:off x="10175808" y="2333534"/>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2329815"/>
        <a:ext cx="21632" cy="21632"/>
      </dsp:txXfrm>
    </dsp:sp>
    <dsp:sp modelId="{D0519117-3BB2-4FFC-82AD-588D646308AA}">
      <dsp:nvSpPr>
        <dsp:cNvPr id="0" name=""/>
        <dsp:cNvSpPr/>
      </dsp:nvSpPr>
      <dsp:spPr>
        <a:xfrm>
          <a:off x="10608451" y="2070229"/>
          <a:ext cx="1081608" cy="540804"/>
        </a:xfrm>
        <a:prstGeom prst="roundRect">
          <a:avLst>
            <a:gd name="adj" fmla="val 1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Wilcoxon paired test</a:t>
          </a:r>
        </a:p>
      </dsp:txBody>
      <dsp:txXfrm>
        <a:off x="10624291" y="2086069"/>
        <a:ext cx="1049928" cy="509124"/>
      </dsp:txXfrm>
    </dsp:sp>
    <dsp:sp modelId="{1C122A83-6E19-49DF-B639-1225EAF46898}">
      <dsp:nvSpPr>
        <dsp:cNvPr id="0" name=""/>
        <dsp:cNvSpPr/>
      </dsp:nvSpPr>
      <dsp:spPr>
        <a:xfrm rot="2142401">
          <a:off x="8611477" y="2799978"/>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2793755"/>
        <a:ext cx="26640" cy="26640"/>
      </dsp:txXfrm>
    </dsp:sp>
    <dsp:sp modelId="{0621292E-3288-472A-8CD8-14E25E16FC8C}">
      <dsp:nvSpPr>
        <dsp:cNvPr id="0" name=""/>
        <dsp:cNvSpPr/>
      </dsp:nvSpPr>
      <dsp:spPr>
        <a:xfrm>
          <a:off x="9094199" y="2692154"/>
          <a:ext cx="1081608" cy="540804"/>
        </a:xfrm>
        <a:prstGeom prst="roundRect">
          <a:avLst>
            <a:gd name="adj" fmla="val 10000"/>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9110039" y="2707994"/>
        <a:ext cx="1049928" cy="509124"/>
      </dsp:txXfrm>
    </dsp:sp>
    <dsp:sp modelId="{98F48B5E-B5A8-48F8-B685-B1B631B9D48D}">
      <dsp:nvSpPr>
        <dsp:cNvPr id="0" name=""/>
        <dsp:cNvSpPr/>
      </dsp:nvSpPr>
      <dsp:spPr>
        <a:xfrm>
          <a:off x="10175808" y="2955459"/>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2951740"/>
        <a:ext cx="21632" cy="21632"/>
      </dsp:txXfrm>
    </dsp:sp>
    <dsp:sp modelId="{61026BEE-94C6-496B-8C6E-6E3C993959E5}">
      <dsp:nvSpPr>
        <dsp:cNvPr id="0" name=""/>
        <dsp:cNvSpPr/>
      </dsp:nvSpPr>
      <dsp:spPr>
        <a:xfrm>
          <a:off x="10608451" y="2692154"/>
          <a:ext cx="1081608" cy="540804"/>
        </a:xfrm>
        <a:prstGeom prst="roundRect">
          <a:avLst>
            <a:gd name="adj" fmla="val 10000"/>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Paired t-test / repeated ANOVA</a:t>
          </a:r>
        </a:p>
      </dsp:txBody>
      <dsp:txXfrm>
        <a:off x="10624291" y="2707994"/>
        <a:ext cx="1049928" cy="509124"/>
      </dsp:txXfrm>
    </dsp:sp>
    <dsp:sp modelId="{053BD340-F701-4914-BCA7-F76CBC88B54F}">
      <dsp:nvSpPr>
        <dsp:cNvPr id="0" name=""/>
        <dsp:cNvSpPr/>
      </dsp:nvSpPr>
      <dsp:spPr>
        <a:xfrm rot="3310531">
          <a:off x="6984821" y="3577384"/>
          <a:ext cx="757608" cy="14194"/>
        </a:xfrm>
        <a:custGeom>
          <a:avLst/>
          <a:gdLst/>
          <a:ahLst/>
          <a:cxnLst/>
          <a:rect l="0" t="0" r="0" b="0"/>
          <a:pathLst>
            <a:path>
              <a:moveTo>
                <a:pt x="0" y="7097"/>
              </a:moveTo>
              <a:lnTo>
                <a:pt x="757608"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4686" y="3565540"/>
        <a:ext cx="37880" cy="37880"/>
      </dsp:txXfrm>
    </dsp:sp>
    <dsp:sp modelId="{D649F03B-0D64-47EA-9DF7-85CA1E19F440}">
      <dsp:nvSpPr>
        <dsp:cNvPr id="0" name=""/>
        <dsp:cNvSpPr/>
      </dsp:nvSpPr>
      <dsp:spPr>
        <a:xfrm>
          <a:off x="7579947" y="3625041"/>
          <a:ext cx="1081608" cy="540804"/>
        </a:xfrm>
        <a:prstGeom prst="roundRect">
          <a:avLst>
            <a:gd name="adj" fmla="val 1000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Different</a:t>
          </a:r>
        </a:p>
      </dsp:txBody>
      <dsp:txXfrm>
        <a:off x="7595787" y="3640881"/>
        <a:ext cx="1049928" cy="509124"/>
      </dsp:txXfrm>
    </dsp:sp>
    <dsp:sp modelId="{E3153A1E-C870-4B82-A148-207310F4DF48}">
      <dsp:nvSpPr>
        <dsp:cNvPr id="0" name=""/>
        <dsp:cNvSpPr/>
      </dsp:nvSpPr>
      <dsp:spPr>
        <a:xfrm rot="19457599">
          <a:off x="8611477" y="3732865"/>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3726642"/>
        <a:ext cx="26640" cy="26640"/>
      </dsp:txXfrm>
    </dsp:sp>
    <dsp:sp modelId="{433EF746-222C-459D-B698-7358587B3ECC}">
      <dsp:nvSpPr>
        <dsp:cNvPr id="0" name=""/>
        <dsp:cNvSpPr/>
      </dsp:nvSpPr>
      <dsp:spPr>
        <a:xfrm>
          <a:off x="9094199" y="3314079"/>
          <a:ext cx="1081608" cy="540804"/>
        </a:xfrm>
        <a:prstGeom prst="roundRect">
          <a:avLst>
            <a:gd name="adj" fmla="val 1000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Non-Parametric</a:t>
          </a:r>
        </a:p>
      </dsp:txBody>
      <dsp:txXfrm>
        <a:off x="9110039" y="3329919"/>
        <a:ext cx="1049928" cy="509124"/>
      </dsp:txXfrm>
    </dsp:sp>
    <dsp:sp modelId="{417D247F-DA7E-426D-98D2-934DE6C3D271}">
      <dsp:nvSpPr>
        <dsp:cNvPr id="0" name=""/>
        <dsp:cNvSpPr/>
      </dsp:nvSpPr>
      <dsp:spPr>
        <a:xfrm>
          <a:off x="10175808" y="3577384"/>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3573665"/>
        <a:ext cx="21632" cy="21632"/>
      </dsp:txXfrm>
    </dsp:sp>
    <dsp:sp modelId="{7D3F00EB-A021-4430-B2CA-9FCBCCFFC865}">
      <dsp:nvSpPr>
        <dsp:cNvPr id="0" name=""/>
        <dsp:cNvSpPr/>
      </dsp:nvSpPr>
      <dsp:spPr>
        <a:xfrm>
          <a:off x="10608451" y="3314079"/>
          <a:ext cx="1081608" cy="540804"/>
        </a:xfrm>
        <a:prstGeom prst="roundRect">
          <a:avLst>
            <a:gd name="adj" fmla="val 1000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Mann Whitney U test</a:t>
          </a:r>
        </a:p>
      </dsp:txBody>
      <dsp:txXfrm>
        <a:off x="10624291" y="3329919"/>
        <a:ext cx="1049928" cy="509124"/>
      </dsp:txXfrm>
    </dsp:sp>
    <dsp:sp modelId="{7BB28933-AC39-4486-9D02-A3D313A6E48A}">
      <dsp:nvSpPr>
        <dsp:cNvPr id="0" name=""/>
        <dsp:cNvSpPr/>
      </dsp:nvSpPr>
      <dsp:spPr>
        <a:xfrm rot="2142401">
          <a:off x="8611477" y="4043827"/>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4037604"/>
        <a:ext cx="26640" cy="26640"/>
      </dsp:txXfrm>
    </dsp:sp>
    <dsp:sp modelId="{D5C203B5-CD50-4876-9BEB-0B76B521414E}">
      <dsp:nvSpPr>
        <dsp:cNvPr id="0" name=""/>
        <dsp:cNvSpPr/>
      </dsp:nvSpPr>
      <dsp:spPr>
        <a:xfrm>
          <a:off x="9094199" y="3936003"/>
          <a:ext cx="1081608" cy="5408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9110039" y="3951843"/>
        <a:ext cx="1049928" cy="509124"/>
      </dsp:txXfrm>
    </dsp:sp>
    <dsp:sp modelId="{E5087350-E0D6-4E7C-A91E-AAA4E08C662A}">
      <dsp:nvSpPr>
        <dsp:cNvPr id="0" name=""/>
        <dsp:cNvSpPr/>
      </dsp:nvSpPr>
      <dsp:spPr>
        <a:xfrm>
          <a:off x="10175808" y="4199308"/>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4195589"/>
        <a:ext cx="21632" cy="21632"/>
      </dsp:txXfrm>
    </dsp:sp>
    <dsp:sp modelId="{9405F8D3-F12D-4E89-A1D3-677EDB691973}">
      <dsp:nvSpPr>
        <dsp:cNvPr id="0" name=""/>
        <dsp:cNvSpPr/>
      </dsp:nvSpPr>
      <dsp:spPr>
        <a:xfrm>
          <a:off x="10608451" y="3936003"/>
          <a:ext cx="1081608" cy="5408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T-test / ANOVA</a:t>
          </a:r>
        </a:p>
      </dsp:txBody>
      <dsp:txXfrm>
        <a:off x="10624291" y="3951843"/>
        <a:ext cx="1049928" cy="509124"/>
      </dsp:txXfrm>
    </dsp:sp>
    <dsp:sp modelId="{1A89FBEB-61AA-499F-89AC-E885E9AD26C5}">
      <dsp:nvSpPr>
        <dsp:cNvPr id="0" name=""/>
        <dsp:cNvSpPr/>
      </dsp:nvSpPr>
      <dsp:spPr>
        <a:xfrm rot="2516263">
          <a:off x="1015814" y="4004957"/>
          <a:ext cx="581610" cy="14194"/>
        </a:xfrm>
        <a:custGeom>
          <a:avLst/>
          <a:gdLst/>
          <a:ahLst/>
          <a:cxnLst/>
          <a:rect l="0" t="0" r="0" b="0"/>
          <a:pathLst>
            <a:path>
              <a:moveTo>
                <a:pt x="0" y="7097"/>
              </a:moveTo>
              <a:lnTo>
                <a:pt x="581610" y="7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92078" y="3997514"/>
        <a:ext cx="29080" cy="29080"/>
      </dsp:txXfrm>
    </dsp:sp>
    <dsp:sp modelId="{1B3BC38E-D0C6-4EB5-8BD0-6B8DCCE8C9A2}">
      <dsp:nvSpPr>
        <dsp:cNvPr id="0" name=""/>
        <dsp:cNvSpPr/>
      </dsp:nvSpPr>
      <dsp:spPr>
        <a:xfrm>
          <a:off x="1522940" y="3936003"/>
          <a:ext cx="1081608" cy="540804"/>
        </a:xfrm>
        <a:prstGeom prst="roundRect">
          <a:avLst>
            <a:gd name="adj" fmla="val 1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Correlation?</a:t>
          </a:r>
        </a:p>
      </dsp:txBody>
      <dsp:txXfrm>
        <a:off x="1538780" y="3951843"/>
        <a:ext cx="1049928" cy="509124"/>
      </dsp:txXfrm>
    </dsp:sp>
    <dsp:sp modelId="{48B0D5C8-43CD-4D75-9888-CCE64D884E19}">
      <dsp:nvSpPr>
        <dsp:cNvPr id="0" name=""/>
        <dsp:cNvSpPr/>
      </dsp:nvSpPr>
      <dsp:spPr>
        <a:xfrm rot="19457599">
          <a:off x="2554470" y="4043827"/>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7550" y="4037604"/>
        <a:ext cx="26640" cy="26640"/>
      </dsp:txXfrm>
    </dsp:sp>
    <dsp:sp modelId="{3191E64E-DEAC-4E99-81E0-BE71478AA829}">
      <dsp:nvSpPr>
        <dsp:cNvPr id="0" name=""/>
        <dsp:cNvSpPr/>
      </dsp:nvSpPr>
      <dsp:spPr>
        <a:xfrm>
          <a:off x="3037192" y="3625041"/>
          <a:ext cx="1081608" cy="540804"/>
        </a:xfrm>
        <a:prstGeom prst="roundRect">
          <a:avLst>
            <a:gd name="adj" fmla="val 1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3053032" y="3640881"/>
        <a:ext cx="1049928" cy="509124"/>
      </dsp:txXfrm>
    </dsp:sp>
    <dsp:sp modelId="{564A4CF5-C0FE-4143-AF86-B3D71EB54815}">
      <dsp:nvSpPr>
        <dsp:cNvPr id="0" name=""/>
        <dsp:cNvSpPr/>
      </dsp:nvSpPr>
      <dsp:spPr>
        <a:xfrm>
          <a:off x="4118801" y="3888346"/>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4306" y="3884627"/>
        <a:ext cx="21632" cy="21632"/>
      </dsp:txXfrm>
    </dsp:sp>
    <dsp:sp modelId="{AF12B50A-A172-46CD-991A-00294B07BE0B}">
      <dsp:nvSpPr>
        <dsp:cNvPr id="0" name=""/>
        <dsp:cNvSpPr/>
      </dsp:nvSpPr>
      <dsp:spPr>
        <a:xfrm>
          <a:off x="4551444" y="3625041"/>
          <a:ext cx="1081608" cy="540804"/>
        </a:xfrm>
        <a:prstGeom prst="roundRect">
          <a:avLst>
            <a:gd name="adj" fmla="val 1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Pearson Correlation</a:t>
          </a:r>
        </a:p>
      </dsp:txBody>
      <dsp:txXfrm>
        <a:off x="4567284" y="3640881"/>
        <a:ext cx="1049928" cy="509124"/>
      </dsp:txXfrm>
    </dsp:sp>
    <dsp:sp modelId="{F4E3B2F7-2989-465E-9958-B1124AA11E74}">
      <dsp:nvSpPr>
        <dsp:cNvPr id="0" name=""/>
        <dsp:cNvSpPr/>
      </dsp:nvSpPr>
      <dsp:spPr>
        <a:xfrm rot="2142401">
          <a:off x="2554470" y="4354790"/>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7550" y="4348567"/>
        <a:ext cx="26640" cy="26640"/>
      </dsp:txXfrm>
    </dsp:sp>
    <dsp:sp modelId="{D4091F8B-456D-4171-BB4B-2C586525E07E}">
      <dsp:nvSpPr>
        <dsp:cNvPr id="0" name=""/>
        <dsp:cNvSpPr/>
      </dsp:nvSpPr>
      <dsp:spPr>
        <a:xfrm>
          <a:off x="3037192" y="4246966"/>
          <a:ext cx="1081608" cy="540804"/>
        </a:xfrm>
        <a:prstGeom prst="roundRect">
          <a:avLst>
            <a:gd name="adj" fmla="val 10000"/>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Non-Parametric</a:t>
          </a:r>
        </a:p>
      </dsp:txBody>
      <dsp:txXfrm>
        <a:off x="3053032" y="4262806"/>
        <a:ext cx="1049928" cy="509124"/>
      </dsp:txXfrm>
    </dsp:sp>
    <dsp:sp modelId="{7ACBC935-3B26-4C11-AE56-95A466DB4A04}">
      <dsp:nvSpPr>
        <dsp:cNvPr id="0" name=""/>
        <dsp:cNvSpPr/>
      </dsp:nvSpPr>
      <dsp:spPr>
        <a:xfrm>
          <a:off x="4118801" y="4510271"/>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4306" y="4506552"/>
        <a:ext cx="21632" cy="21632"/>
      </dsp:txXfrm>
    </dsp:sp>
    <dsp:sp modelId="{9610B6D1-83EC-48BE-ADD4-F4E1EA2B8FE4}">
      <dsp:nvSpPr>
        <dsp:cNvPr id="0" name=""/>
        <dsp:cNvSpPr/>
      </dsp:nvSpPr>
      <dsp:spPr>
        <a:xfrm>
          <a:off x="4551444" y="4246966"/>
          <a:ext cx="1081608" cy="540804"/>
        </a:xfrm>
        <a:prstGeom prst="roundRect">
          <a:avLst>
            <a:gd name="adj" fmla="val 10000"/>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Spearman Rank Correlation</a:t>
          </a:r>
        </a:p>
      </dsp:txBody>
      <dsp:txXfrm>
        <a:off x="4567284" y="4262806"/>
        <a:ext cx="1049928" cy="509124"/>
      </dsp:txXfrm>
    </dsp:sp>
    <dsp:sp modelId="{E1CB2CED-8A40-4DD3-AD7E-B6FBEDD9347D}">
      <dsp:nvSpPr>
        <dsp:cNvPr id="0" name=""/>
        <dsp:cNvSpPr/>
      </dsp:nvSpPr>
      <dsp:spPr>
        <a:xfrm rot="4312400">
          <a:off x="611316" y="4471400"/>
          <a:ext cx="1390604" cy="14194"/>
        </a:xfrm>
        <a:custGeom>
          <a:avLst/>
          <a:gdLst/>
          <a:ahLst/>
          <a:cxnLst/>
          <a:rect l="0" t="0" r="0" b="0"/>
          <a:pathLst>
            <a:path>
              <a:moveTo>
                <a:pt x="0" y="7097"/>
              </a:moveTo>
              <a:lnTo>
                <a:pt x="1390604" y="7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1854" y="4443733"/>
        <a:ext cx="69530" cy="69530"/>
      </dsp:txXfrm>
    </dsp:sp>
    <dsp:sp modelId="{3541DAD4-8D6D-4ADB-9E23-9EFF8168A65F}">
      <dsp:nvSpPr>
        <dsp:cNvPr id="0" name=""/>
        <dsp:cNvSpPr/>
      </dsp:nvSpPr>
      <dsp:spPr>
        <a:xfrm>
          <a:off x="1522940" y="4868891"/>
          <a:ext cx="1081608" cy="54080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Categories?</a:t>
          </a:r>
        </a:p>
      </dsp:txBody>
      <dsp:txXfrm>
        <a:off x="1538780" y="4884731"/>
        <a:ext cx="1049928" cy="509124"/>
      </dsp:txXfrm>
    </dsp:sp>
    <dsp:sp modelId="{7C929FA7-8C5D-41B0-B84F-4EB6D2BAF271}">
      <dsp:nvSpPr>
        <dsp:cNvPr id="0" name=""/>
        <dsp:cNvSpPr/>
      </dsp:nvSpPr>
      <dsp:spPr>
        <a:xfrm>
          <a:off x="2604549" y="5132196"/>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0054" y="5128477"/>
        <a:ext cx="21632" cy="21632"/>
      </dsp:txXfrm>
    </dsp:sp>
    <dsp:sp modelId="{56629CEE-1AAE-4AF6-A165-EFDC5F4BC571}">
      <dsp:nvSpPr>
        <dsp:cNvPr id="0" name=""/>
        <dsp:cNvSpPr/>
      </dsp:nvSpPr>
      <dsp:spPr>
        <a:xfrm>
          <a:off x="3037192" y="4868891"/>
          <a:ext cx="1081608" cy="54080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3053032" y="4884731"/>
        <a:ext cx="1049928" cy="509124"/>
      </dsp:txXfrm>
    </dsp:sp>
    <dsp:sp modelId="{32DF5DCC-E02A-438C-A110-3BD94D3A5863}">
      <dsp:nvSpPr>
        <dsp:cNvPr id="0" name=""/>
        <dsp:cNvSpPr/>
      </dsp:nvSpPr>
      <dsp:spPr>
        <a:xfrm>
          <a:off x="4118801" y="5132196"/>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4306" y="5128477"/>
        <a:ext cx="21632" cy="21632"/>
      </dsp:txXfrm>
    </dsp:sp>
    <dsp:sp modelId="{2351728D-9A8B-44A4-BF9E-35195D701DCB}">
      <dsp:nvSpPr>
        <dsp:cNvPr id="0" name=""/>
        <dsp:cNvSpPr/>
      </dsp:nvSpPr>
      <dsp:spPr>
        <a:xfrm>
          <a:off x="4551444" y="4868891"/>
          <a:ext cx="1081608" cy="54080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Chi Squared Fisher’s exact</a:t>
          </a:r>
        </a:p>
      </dsp:txBody>
      <dsp:txXfrm>
        <a:off x="4567284" y="4884731"/>
        <a:ext cx="1049928" cy="5091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78826-539E-4C4B-AFBE-EC07EB2FD967}">
      <dsp:nvSpPr>
        <dsp:cNvPr id="0" name=""/>
        <dsp:cNvSpPr/>
      </dsp:nvSpPr>
      <dsp:spPr>
        <a:xfrm>
          <a:off x="8689" y="3547300"/>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Start</a:t>
          </a:r>
        </a:p>
      </dsp:txBody>
      <dsp:txXfrm>
        <a:off x="24529" y="3563140"/>
        <a:ext cx="1049928" cy="509124"/>
      </dsp:txXfrm>
    </dsp:sp>
    <dsp:sp modelId="{7B4E7295-C3F4-4496-981D-69E34E2C8395}">
      <dsp:nvSpPr>
        <dsp:cNvPr id="0" name=""/>
        <dsp:cNvSpPr/>
      </dsp:nvSpPr>
      <dsp:spPr>
        <a:xfrm rot="17287600">
          <a:off x="611316" y="3149810"/>
          <a:ext cx="1390604" cy="14194"/>
        </a:xfrm>
        <a:custGeom>
          <a:avLst/>
          <a:gdLst/>
          <a:ahLst/>
          <a:cxnLst/>
          <a:rect l="0" t="0" r="0" b="0"/>
          <a:pathLst>
            <a:path>
              <a:moveTo>
                <a:pt x="0" y="7097"/>
              </a:moveTo>
              <a:lnTo>
                <a:pt x="1390604" y="7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1854" y="3122142"/>
        <a:ext cx="69530" cy="69530"/>
      </dsp:txXfrm>
    </dsp:sp>
    <dsp:sp modelId="{8505496C-4170-47C7-A385-4E5ADD804FEF}">
      <dsp:nvSpPr>
        <dsp:cNvPr id="0" name=""/>
        <dsp:cNvSpPr/>
      </dsp:nvSpPr>
      <dsp:spPr>
        <a:xfrm>
          <a:off x="1522940" y="2225710"/>
          <a:ext cx="1081608" cy="540804"/>
        </a:xfrm>
        <a:prstGeom prst="roundRect">
          <a:avLst>
            <a:gd name="adj" fmla="val 10000"/>
          </a:avLst>
        </a:prstGeom>
        <a:solidFill>
          <a:srgbClr val="009999"/>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Differences?</a:t>
          </a:r>
        </a:p>
      </dsp:txBody>
      <dsp:txXfrm>
        <a:off x="1538780" y="2241550"/>
        <a:ext cx="1049928" cy="509124"/>
      </dsp:txXfrm>
    </dsp:sp>
    <dsp:sp modelId="{64158AB7-BF8D-4FCE-BDE7-5346DE6F0403}">
      <dsp:nvSpPr>
        <dsp:cNvPr id="0" name=""/>
        <dsp:cNvSpPr/>
      </dsp:nvSpPr>
      <dsp:spPr>
        <a:xfrm>
          <a:off x="2604549" y="2489015"/>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0054" y="2485296"/>
        <a:ext cx="21632" cy="21632"/>
      </dsp:txXfrm>
    </dsp:sp>
    <dsp:sp modelId="{75B24FD5-DBDF-4AD9-9AA3-958AFB2AF88D}">
      <dsp:nvSpPr>
        <dsp:cNvPr id="0" name=""/>
        <dsp:cNvSpPr/>
      </dsp:nvSpPr>
      <dsp:spPr>
        <a:xfrm>
          <a:off x="3037192" y="2225710"/>
          <a:ext cx="1081608" cy="54080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How many factors?</a:t>
          </a:r>
        </a:p>
      </dsp:txBody>
      <dsp:txXfrm>
        <a:off x="3053032" y="2241550"/>
        <a:ext cx="1049928" cy="509124"/>
      </dsp:txXfrm>
    </dsp:sp>
    <dsp:sp modelId="{20DE8700-D4D9-4A2B-914B-5BD1A4A01387}">
      <dsp:nvSpPr>
        <dsp:cNvPr id="0" name=""/>
        <dsp:cNvSpPr/>
      </dsp:nvSpPr>
      <dsp:spPr>
        <a:xfrm rot="17945813">
          <a:off x="3890279" y="2100312"/>
          <a:ext cx="889685" cy="14194"/>
        </a:xfrm>
        <a:custGeom>
          <a:avLst/>
          <a:gdLst/>
          <a:ahLst/>
          <a:cxnLst/>
          <a:rect l="0" t="0" r="0" b="0"/>
          <a:pathLst>
            <a:path>
              <a:moveTo>
                <a:pt x="0" y="7097"/>
              </a:moveTo>
              <a:lnTo>
                <a:pt x="889685"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2880" y="2085167"/>
        <a:ext cx="44484" cy="44484"/>
      </dsp:txXfrm>
    </dsp:sp>
    <dsp:sp modelId="{0274E822-8A79-410B-A645-0702A26DA9CC}">
      <dsp:nvSpPr>
        <dsp:cNvPr id="0" name=""/>
        <dsp:cNvSpPr/>
      </dsp:nvSpPr>
      <dsp:spPr>
        <a:xfrm>
          <a:off x="4551444" y="1448304"/>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Two or more</a:t>
          </a:r>
        </a:p>
      </dsp:txBody>
      <dsp:txXfrm>
        <a:off x="4567284" y="1464144"/>
        <a:ext cx="1049928" cy="509124"/>
      </dsp:txXfrm>
    </dsp:sp>
    <dsp:sp modelId="{FF0F64F0-0C4E-434B-AC91-8843E8C6E512}">
      <dsp:nvSpPr>
        <dsp:cNvPr id="0" name=""/>
        <dsp:cNvSpPr/>
      </dsp:nvSpPr>
      <dsp:spPr>
        <a:xfrm>
          <a:off x="5633052" y="1711609"/>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8558" y="1707890"/>
        <a:ext cx="21632" cy="21632"/>
      </dsp:txXfrm>
    </dsp:sp>
    <dsp:sp modelId="{BD81D519-C378-4149-91E5-03B41A0F9C3C}">
      <dsp:nvSpPr>
        <dsp:cNvPr id="0" name=""/>
        <dsp:cNvSpPr/>
      </dsp:nvSpPr>
      <dsp:spPr>
        <a:xfrm>
          <a:off x="6065696" y="1448304"/>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2 way ANOVA, General Linear (Mixed) Model, etc.</a:t>
          </a:r>
        </a:p>
      </dsp:txBody>
      <dsp:txXfrm>
        <a:off x="6081536" y="1464144"/>
        <a:ext cx="1049928" cy="509124"/>
      </dsp:txXfrm>
    </dsp:sp>
    <dsp:sp modelId="{525E0DC8-B8D6-478B-A86A-B332066193D3}">
      <dsp:nvSpPr>
        <dsp:cNvPr id="0" name=""/>
        <dsp:cNvSpPr/>
      </dsp:nvSpPr>
      <dsp:spPr>
        <a:xfrm rot="3654187">
          <a:off x="3890279" y="2877718"/>
          <a:ext cx="889685" cy="14194"/>
        </a:xfrm>
        <a:custGeom>
          <a:avLst/>
          <a:gdLst/>
          <a:ahLst/>
          <a:cxnLst/>
          <a:rect l="0" t="0" r="0" b="0"/>
          <a:pathLst>
            <a:path>
              <a:moveTo>
                <a:pt x="0" y="7097"/>
              </a:moveTo>
              <a:lnTo>
                <a:pt x="889685"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2880" y="2862573"/>
        <a:ext cx="44484" cy="44484"/>
      </dsp:txXfrm>
    </dsp:sp>
    <dsp:sp modelId="{EBF1973A-7620-4AC2-82CC-056168FADEC3}">
      <dsp:nvSpPr>
        <dsp:cNvPr id="0" name=""/>
        <dsp:cNvSpPr/>
      </dsp:nvSpPr>
      <dsp:spPr>
        <a:xfrm>
          <a:off x="4551444" y="3003116"/>
          <a:ext cx="1081608" cy="540804"/>
        </a:xfrm>
        <a:prstGeom prst="roundRect">
          <a:avLst>
            <a:gd name="adj" fmla="val 10000"/>
          </a:avLst>
        </a:prstGeom>
        <a:solidFill>
          <a:srgbClr val="00CC99"/>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One</a:t>
          </a:r>
        </a:p>
      </dsp:txBody>
      <dsp:txXfrm>
        <a:off x="4567284" y="3018956"/>
        <a:ext cx="1049928" cy="509124"/>
      </dsp:txXfrm>
    </dsp:sp>
    <dsp:sp modelId="{6BA74CBB-DC7C-47A9-BF0C-D16B1F6A41F6}">
      <dsp:nvSpPr>
        <dsp:cNvPr id="0" name=""/>
        <dsp:cNvSpPr/>
      </dsp:nvSpPr>
      <dsp:spPr>
        <a:xfrm>
          <a:off x="5633052" y="3266421"/>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8558" y="3262702"/>
        <a:ext cx="21632" cy="21632"/>
      </dsp:txXfrm>
    </dsp:sp>
    <dsp:sp modelId="{ACD2E7C6-9C4D-41F5-A6E9-AF461E7375DE}">
      <dsp:nvSpPr>
        <dsp:cNvPr id="0" name=""/>
        <dsp:cNvSpPr/>
      </dsp:nvSpPr>
      <dsp:spPr>
        <a:xfrm>
          <a:off x="6065696" y="3003116"/>
          <a:ext cx="1081608" cy="540804"/>
        </a:xfrm>
        <a:prstGeom prst="roundRect">
          <a:avLst>
            <a:gd name="adj" fmla="val 1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Same or different subjects?</a:t>
          </a:r>
        </a:p>
      </dsp:txBody>
      <dsp:txXfrm>
        <a:off x="6081536" y="3018956"/>
        <a:ext cx="1049928" cy="509124"/>
      </dsp:txXfrm>
    </dsp:sp>
    <dsp:sp modelId="{3D7203E2-E68D-4D42-AE33-CD383835F9EE}">
      <dsp:nvSpPr>
        <dsp:cNvPr id="0" name=""/>
        <dsp:cNvSpPr/>
      </dsp:nvSpPr>
      <dsp:spPr>
        <a:xfrm rot="18289469">
          <a:off x="6984821" y="2955459"/>
          <a:ext cx="757608" cy="14194"/>
        </a:xfrm>
        <a:custGeom>
          <a:avLst/>
          <a:gdLst/>
          <a:ahLst/>
          <a:cxnLst/>
          <a:rect l="0" t="0" r="0" b="0"/>
          <a:pathLst>
            <a:path>
              <a:moveTo>
                <a:pt x="0" y="7097"/>
              </a:moveTo>
              <a:lnTo>
                <a:pt x="757608"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4686" y="2943616"/>
        <a:ext cx="37880" cy="37880"/>
      </dsp:txXfrm>
    </dsp:sp>
    <dsp:sp modelId="{994F53A1-58A4-41A5-B7CB-07B0478FD051}">
      <dsp:nvSpPr>
        <dsp:cNvPr id="0" name=""/>
        <dsp:cNvSpPr/>
      </dsp:nvSpPr>
      <dsp:spPr>
        <a:xfrm>
          <a:off x="7579947" y="2381191"/>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Same</a:t>
          </a:r>
        </a:p>
      </dsp:txBody>
      <dsp:txXfrm>
        <a:off x="7595787" y="2397031"/>
        <a:ext cx="1049928" cy="509124"/>
      </dsp:txXfrm>
    </dsp:sp>
    <dsp:sp modelId="{28F4A55F-720D-480F-BC11-7E92572708E4}">
      <dsp:nvSpPr>
        <dsp:cNvPr id="0" name=""/>
        <dsp:cNvSpPr/>
      </dsp:nvSpPr>
      <dsp:spPr>
        <a:xfrm rot="19457599">
          <a:off x="8611477" y="2489015"/>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2482792"/>
        <a:ext cx="26640" cy="26640"/>
      </dsp:txXfrm>
    </dsp:sp>
    <dsp:sp modelId="{65B70BF5-EE08-4730-A74F-EFB1607C258A}">
      <dsp:nvSpPr>
        <dsp:cNvPr id="0" name=""/>
        <dsp:cNvSpPr/>
      </dsp:nvSpPr>
      <dsp:spPr>
        <a:xfrm>
          <a:off x="9094199" y="2070229"/>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Non-Parametric</a:t>
          </a:r>
        </a:p>
      </dsp:txBody>
      <dsp:txXfrm>
        <a:off x="9110039" y="2086069"/>
        <a:ext cx="1049928" cy="509124"/>
      </dsp:txXfrm>
    </dsp:sp>
    <dsp:sp modelId="{50A451E9-48FC-494E-9E4A-BF0996A3BA86}">
      <dsp:nvSpPr>
        <dsp:cNvPr id="0" name=""/>
        <dsp:cNvSpPr/>
      </dsp:nvSpPr>
      <dsp:spPr>
        <a:xfrm>
          <a:off x="10175808" y="2333534"/>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2329815"/>
        <a:ext cx="21632" cy="21632"/>
      </dsp:txXfrm>
    </dsp:sp>
    <dsp:sp modelId="{D0519117-3BB2-4FFC-82AD-588D646308AA}">
      <dsp:nvSpPr>
        <dsp:cNvPr id="0" name=""/>
        <dsp:cNvSpPr/>
      </dsp:nvSpPr>
      <dsp:spPr>
        <a:xfrm>
          <a:off x="10608451" y="2070229"/>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Wilcoxon paired test</a:t>
          </a:r>
        </a:p>
      </dsp:txBody>
      <dsp:txXfrm>
        <a:off x="10624291" y="2086069"/>
        <a:ext cx="1049928" cy="509124"/>
      </dsp:txXfrm>
    </dsp:sp>
    <dsp:sp modelId="{1C122A83-6E19-49DF-B639-1225EAF46898}">
      <dsp:nvSpPr>
        <dsp:cNvPr id="0" name=""/>
        <dsp:cNvSpPr/>
      </dsp:nvSpPr>
      <dsp:spPr>
        <a:xfrm rot="2142401">
          <a:off x="8611477" y="2799978"/>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2793755"/>
        <a:ext cx="26640" cy="26640"/>
      </dsp:txXfrm>
    </dsp:sp>
    <dsp:sp modelId="{0621292E-3288-472A-8CD8-14E25E16FC8C}">
      <dsp:nvSpPr>
        <dsp:cNvPr id="0" name=""/>
        <dsp:cNvSpPr/>
      </dsp:nvSpPr>
      <dsp:spPr>
        <a:xfrm>
          <a:off x="9094199" y="2692154"/>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9110039" y="2707994"/>
        <a:ext cx="1049928" cy="509124"/>
      </dsp:txXfrm>
    </dsp:sp>
    <dsp:sp modelId="{98F48B5E-B5A8-48F8-B685-B1B631B9D48D}">
      <dsp:nvSpPr>
        <dsp:cNvPr id="0" name=""/>
        <dsp:cNvSpPr/>
      </dsp:nvSpPr>
      <dsp:spPr>
        <a:xfrm>
          <a:off x="10175808" y="2955459"/>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2951740"/>
        <a:ext cx="21632" cy="21632"/>
      </dsp:txXfrm>
    </dsp:sp>
    <dsp:sp modelId="{61026BEE-94C6-496B-8C6E-6E3C993959E5}">
      <dsp:nvSpPr>
        <dsp:cNvPr id="0" name=""/>
        <dsp:cNvSpPr/>
      </dsp:nvSpPr>
      <dsp:spPr>
        <a:xfrm>
          <a:off x="10608451" y="2692154"/>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Paired t-test / repeated ANOVA</a:t>
          </a:r>
        </a:p>
      </dsp:txBody>
      <dsp:txXfrm>
        <a:off x="10624291" y="2707994"/>
        <a:ext cx="1049928" cy="509124"/>
      </dsp:txXfrm>
    </dsp:sp>
    <dsp:sp modelId="{053BD340-F701-4914-BCA7-F76CBC88B54F}">
      <dsp:nvSpPr>
        <dsp:cNvPr id="0" name=""/>
        <dsp:cNvSpPr/>
      </dsp:nvSpPr>
      <dsp:spPr>
        <a:xfrm rot="3310531">
          <a:off x="6984821" y="3577384"/>
          <a:ext cx="757608" cy="14194"/>
        </a:xfrm>
        <a:custGeom>
          <a:avLst/>
          <a:gdLst/>
          <a:ahLst/>
          <a:cxnLst/>
          <a:rect l="0" t="0" r="0" b="0"/>
          <a:pathLst>
            <a:path>
              <a:moveTo>
                <a:pt x="0" y="7097"/>
              </a:moveTo>
              <a:lnTo>
                <a:pt x="757608"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4686" y="3565540"/>
        <a:ext cx="37880" cy="37880"/>
      </dsp:txXfrm>
    </dsp:sp>
    <dsp:sp modelId="{D649F03B-0D64-47EA-9DF7-85CA1E19F440}">
      <dsp:nvSpPr>
        <dsp:cNvPr id="0" name=""/>
        <dsp:cNvSpPr/>
      </dsp:nvSpPr>
      <dsp:spPr>
        <a:xfrm>
          <a:off x="7579947" y="3625041"/>
          <a:ext cx="1081608" cy="540804"/>
        </a:xfrm>
        <a:prstGeom prst="roundRect">
          <a:avLst>
            <a:gd name="adj" fmla="val 10000"/>
          </a:avLst>
        </a:prstGeom>
        <a:solidFill>
          <a:srgbClr val="33CCCC"/>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Different</a:t>
          </a:r>
        </a:p>
      </dsp:txBody>
      <dsp:txXfrm>
        <a:off x="7595787" y="3640881"/>
        <a:ext cx="1049928" cy="509124"/>
      </dsp:txXfrm>
    </dsp:sp>
    <dsp:sp modelId="{E3153A1E-C870-4B82-A148-207310F4DF48}">
      <dsp:nvSpPr>
        <dsp:cNvPr id="0" name=""/>
        <dsp:cNvSpPr/>
      </dsp:nvSpPr>
      <dsp:spPr>
        <a:xfrm rot="19457599">
          <a:off x="8611477" y="3732865"/>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3726642"/>
        <a:ext cx="26640" cy="26640"/>
      </dsp:txXfrm>
    </dsp:sp>
    <dsp:sp modelId="{433EF746-222C-459D-B698-7358587B3ECC}">
      <dsp:nvSpPr>
        <dsp:cNvPr id="0" name=""/>
        <dsp:cNvSpPr/>
      </dsp:nvSpPr>
      <dsp:spPr>
        <a:xfrm>
          <a:off x="9094199" y="3314079"/>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Non-Parametric</a:t>
          </a:r>
        </a:p>
      </dsp:txBody>
      <dsp:txXfrm>
        <a:off x="9110039" y="3329919"/>
        <a:ext cx="1049928" cy="509124"/>
      </dsp:txXfrm>
    </dsp:sp>
    <dsp:sp modelId="{417D247F-DA7E-426D-98D2-934DE6C3D271}">
      <dsp:nvSpPr>
        <dsp:cNvPr id="0" name=""/>
        <dsp:cNvSpPr/>
      </dsp:nvSpPr>
      <dsp:spPr>
        <a:xfrm>
          <a:off x="10175808" y="3577384"/>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3573665"/>
        <a:ext cx="21632" cy="21632"/>
      </dsp:txXfrm>
    </dsp:sp>
    <dsp:sp modelId="{7D3F00EB-A021-4430-B2CA-9FCBCCFFC865}">
      <dsp:nvSpPr>
        <dsp:cNvPr id="0" name=""/>
        <dsp:cNvSpPr/>
      </dsp:nvSpPr>
      <dsp:spPr>
        <a:xfrm>
          <a:off x="10608451" y="3314079"/>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Mann Whitney U test</a:t>
          </a:r>
        </a:p>
      </dsp:txBody>
      <dsp:txXfrm>
        <a:off x="10624291" y="3329919"/>
        <a:ext cx="1049928" cy="509124"/>
      </dsp:txXfrm>
    </dsp:sp>
    <dsp:sp modelId="{7BB28933-AC39-4486-9D02-A3D313A6E48A}">
      <dsp:nvSpPr>
        <dsp:cNvPr id="0" name=""/>
        <dsp:cNvSpPr/>
      </dsp:nvSpPr>
      <dsp:spPr>
        <a:xfrm rot="2142401">
          <a:off x="8611477" y="4043827"/>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64557" y="4037604"/>
        <a:ext cx="26640" cy="26640"/>
      </dsp:txXfrm>
    </dsp:sp>
    <dsp:sp modelId="{D5C203B5-CD50-4876-9BEB-0B76B521414E}">
      <dsp:nvSpPr>
        <dsp:cNvPr id="0" name=""/>
        <dsp:cNvSpPr/>
      </dsp:nvSpPr>
      <dsp:spPr>
        <a:xfrm>
          <a:off x="9094199" y="3936003"/>
          <a:ext cx="1081608" cy="540804"/>
        </a:xfrm>
        <a:prstGeom prst="roundRect">
          <a:avLst>
            <a:gd name="adj" fmla="val 10000"/>
          </a:avLst>
        </a:prstGeom>
        <a:solidFill>
          <a:schemeClr val="accent1">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Parametric</a:t>
          </a:r>
        </a:p>
      </dsp:txBody>
      <dsp:txXfrm>
        <a:off x="9110039" y="3951843"/>
        <a:ext cx="1049928" cy="509124"/>
      </dsp:txXfrm>
    </dsp:sp>
    <dsp:sp modelId="{E5087350-E0D6-4E7C-A91E-AAA4E08C662A}">
      <dsp:nvSpPr>
        <dsp:cNvPr id="0" name=""/>
        <dsp:cNvSpPr/>
      </dsp:nvSpPr>
      <dsp:spPr>
        <a:xfrm>
          <a:off x="10175808" y="4199308"/>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381313" y="4195589"/>
        <a:ext cx="21632" cy="21632"/>
      </dsp:txXfrm>
    </dsp:sp>
    <dsp:sp modelId="{9405F8D3-F12D-4E89-A1D3-677EDB691973}">
      <dsp:nvSpPr>
        <dsp:cNvPr id="0" name=""/>
        <dsp:cNvSpPr/>
      </dsp:nvSpPr>
      <dsp:spPr>
        <a:xfrm>
          <a:off x="10608451" y="3936003"/>
          <a:ext cx="1081608" cy="540804"/>
        </a:xfrm>
        <a:prstGeom prst="roundRect">
          <a:avLst>
            <a:gd name="adj" fmla="val 10000"/>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640000"/>
              </a:solidFill>
            </a:rPr>
            <a:t>Student t-test</a:t>
          </a:r>
        </a:p>
        <a:p>
          <a:pPr marL="0" lvl="0" indent="0" algn="ctr" defTabSz="577850">
            <a:lnSpc>
              <a:spcPct val="90000"/>
            </a:lnSpc>
            <a:spcBef>
              <a:spcPct val="0"/>
            </a:spcBef>
            <a:spcAft>
              <a:spcPct val="35000"/>
            </a:spcAft>
            <a:buNone/>
          </a:pPr>
          <a:r>
            <a:rPr lang="en-US" sz="1000" kern="1200" dirty="0">
              <a:solidFill>
                <a:schemeClr val="bg1"/>
              </a:solidFill>
            </a:rPr>
            <a:t>ANOVA</a:t>
          </a:r>
        </a:p>
      </dsp:txBody>
      <dsp:txXfrm>
        <a:off x="10624291" y="3951843"/>
        <a:ext cx="1049928" cy="509124"/>
      </dsp:txXfrm>
    </dsp:sp>
    <dsp:sp modelId="{1A89FBEB-61AA-499F-89AC-E885E9AD26C5}">
      <dsp:nvSpPr>
        <dsp:cNvPr id="0" name=""/>
        <dsp:cNvSpPr/>
      </dsp:nvSpPr>
      <dsp:spPr>
        <a:xfrm rot="2516263">
          <a:off x="1015814" y="4004957"/>
          <a:ext cx="581610" cy="14194"/>
        </a:xfrm>
        <a:custGeom>
          <a:avLst/>
          <a:gdLst/>
          <a:ahLst/>
          <a:cxnLst/>
          <a:rect l="0" t="0" r="0" b="0"/>
          <a:pathLst>
            <a:path>
              <a:moveTo>
                <a:pt x="0" y="7097"/>
              </a:moveTo>
              <a:lnTo>
                <a:pt x="581610" y="7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92078" y="3997514"/>
        <a:ext cx="29080" cy="29080"/>
      </dsp:txXfrm>
    </dsp:sp>
    <dsp:sp modelId="{1B3BC38E-D0C6-4EB5-8BD0-6B8DCCE8C9A2}">
      <dsp:nvSpPr>
        <dsp:cNvPr id="0" name=""/>
        <dsp:cNvSpPr/>
      </dsp:nvSpPr>
      <dsp:spPr>
        <a:xfrm>
          <a:off x="1522940" y="3936003"/>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Correlation?</a:t>
          </a:r>
        </a:p>
      </dsp:txBody>
      <dsp:txXfrm>
        <a:off x="1538780" y="3951843"/>
        <a:ext cx="1049928" cy="509124"/>
      </dsp:txXfrm>
    </dsp:sp>
    <dsp:sp modelId="{48B0D5C8-43CD-4D75-9888-CCE64D884E19}">
      <dsp:nvSpPr>
        <dsp:cNvPr id="0" name=""/>
        <dsp:cNvSpPr/>
      </dsp:nvSpPr>
      <dsp:spPr>
        <a:xfrm rot="19716069">
          <a:off x="2567436" y="4067271"/>
          <a:ext cx="506868" cy="14194"/>
        </a:xfrm>
        <a:custGeom>
          <a:avLst/>
          <a:gdLst/>
          <a:ahLst/>
          <a:cxnLst/>
          <a:rect l="0" t="0" r="0" b="0"/>
          <a:pathLst>
            <a:path>
              <a:moveTo>
                <a:pt x="0" y="7097"/>
              </a:moveTo>
              <a:lnTo>
                <a:pt x="506868"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8199" y="4061696"/>
        <a:ext cx="25343" cy="25343"/>
      </dsp:txXfrm>
    </dsp:sp>
    <dsp:sp modelId="{3191E64E-DEAC-4E99-81E0-BE71478AA829}">
      <dsp:nvSpPr>
        <dsp:cNvPr id="0" name=""/>
        <dsp:cNvSpPr/>
      </dsp:nvSpPr>
      <dsp:spPr>
        <a:xfrm>
          <a:off x="3037192" y="3671929"/>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3053032" y="3687769"/>
        <a:ext cx="1049928" cy="509124"/>
      </dsp:txXfrm>
    </dsp:sp>
    <dsp:sp modelId="{564A4CF5-C0FE-4143-AF86-B3D71EB54815}">
      <dsp:nvSpPr>
        <dsp:cNvPr id="0" name=""/>
        <dsp:cNvSpPr/>
      </dsp:nvSpPr>
      <dsp:spPr>
        <a:xfrm rot="21228883">
          <a:off x="4117534" y="3911790"/>
          <a:ext cx="435176" cy="14194"/>
        </a:xfrm>
        <a:custGeom>
          <a:avLst/>
          <a:gdLst/>
          <a:ahLst/>
          <a:cxnLst/>
          <a:rect l="0" t="0" r="0" b="0"/>
          <a:pathLst>
            <a:path>
              <a:moveTo>
                <a:pt x="0" y="7097"/>
              </a:moveTo>
              <a:lnTo>
                <a:pt x="435176"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4243" y="3908008"/>
        <a:ext cx="21758" cy="21758"/>
      </dsp:txXfrm>
    </dsp:sp>
    <dsp:sp modelId="{AF12B50A-A172-46CD-991A-00294B07BE0B}">
      <dsp:nvSpPr>
        <dsp:cNvPr id="0" name=""/>
        <dsp:cNvSpPr/>
      </dsp:nvSpPr>
      <dsp:spPr>
        <a:xfrm>
          <a:off x="4551444" y="3625041"/>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Pearson Correlation</a:t>
          </a:r>
        </a:p>
      </dsp:txBody>
      <dsp:txXfrm>
        <a:off x="4567284" y="3640881"/>
        <a:ext cx="1049928" cy="509124"/>
      </dsp:txXfrm>
    </dsp:sp>
    <dsp:sp modelId="{F4E3B2F7-2989-465E-9958-B1124AA11E74}">
      <dsp:nvSpPr>
        <dsp:cNvPr id="0" name=""/>
        <dsp:cNvSpPr/>
      </dsp:nvSpPr>
      <dsp:spPr>
        <a:xfrm rot="2142401">
          <a:off x="2554470" y="4354790"/>
          <a:ext cx="532801" cy="14194"/>
        </a:xfrm>
        <a:custGeom>
          <a:avLst/>
          <a:gdLst/>
          <a:ahLst/>
          <a:cxnLst/>
          <a:rect l="0" t="0" r="0" b="0"/>
          <a:pathLst>
            <a:path>
              <a:moveTo>
                <a:pt x="0" y="7097"/>
              </a:moveTo>
              <a:lnTo>
                <a:pt x="532801"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7550" y="4348567"/>
        <a:ext cx="26640" cy="26640"/>
      </dsp:txXfrm>
    </dsp:sp>
    <dsp:sp modelId="{D4091F8B-456D-4171-BB4B-2C586525E07E}">
      <dsp:nvSpPr>
        <dsp:cNvPr id="0" name=""/>
        <dsp:cNvSpPr/>
      </dsp:nvSpPr>
      <dsp:spPr>
        <a:xfrm>
          <a:off x="3037192" y="4246966"/>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Non-Parametric</a:t>
          </a:r>
        </a:p>
      </dsp:txBody>
      <dsp:txXfrm>
        <a:off x="3053032" y="4262806"/>
        <a:ext cx="1049928" cy="509124"/>
      </dsp:txXfrm>
    </dsp:sp>
    <dsp:sp modelId="{7ACBC935-3B26-4C11-AE56-95A466DB4A04}">
      <dsp:nvSpPr>
        <dsp:cNvPr id="0" name=""/>
        <dsp:cNvSpPr/>
      </dsp:nvSpPr>
      <dsp:spPr>
        <a:xfrm>
          <a:off x="4118801" y="4510271"/>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4306" y="4506552"/>
        <a:ext cx="21632" cy="21632"/>
      </dsp:txXfrm>
    </dsp:sp>
    <dsp:sp modelId="{9610B6D1-83EC-48BE-ADD4-F4E1EA2B8FE4}">
      <dsp:nvSpPr>
        <dsp:cNvPr id="0" name=""/>
        <dsp:cNvSpPr/>
      </dsp:nvSpPr>
      <dsp:spPr>
        <a:xfrm>
          <a:off x="4551444" y="4246966"/>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Spearman Rank Correlation</a:t>
          </a:r>
        </a:p>
      </dsp:txBody>
      <dsp:txXfrm>
        <a:off x="4567284" y="4262806"/>
        <a:ext cx="1049928" cy="509124"/>
      </dsp:txXfrm>
    </dsp:sp>
    <dsp:sp modelId="{E1CB2CED-8A40-4DD3-AD7E-B6FBEDD9347D}">
      <dsp:nvSpPr>
        <dsp:cNvPr id="0" name=""/>
        <dsp:cNvSpPr/>
      </dsp:nvSpPr>
      <dsp:spPr>
        <a:xfrm rot="4312400">
          <a:off x="611316" y="4471400"/>
          <a:ext cx="1390604" cy="14194"/>
        </a:xfrm>
        <a:custGeom>
          <a:avLst/>
          <a:gdLst/>
          <a:ahLst/>
          <a:cxnLst/>
          <a:rect l="0" t="0" r="0" b="0"/>
          <a:pathLst>
            <a:path>
              <a:moveTo>
                <a:pt x="0" y="7097"/>
              </a:moveTo>
              <a:lnTo>
                <a:pt x="1390604" y="7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1854" y="4443733"/>
        <a:ext cx="69530" cy="69530"/>
      </dsp:txXfrm>
    </dsp:sp>
    <dsp:sp modelId="{3541DAD4-8D6D-4ADB-9E23-9EFF8168A65F}">
      <dsp:nvSpPr>
        <dsp:cNvPr id="0" name=""/>
        <dsp:cNvSpPr/>
      </dsp:nvSpPr>
      <dsp:spPr>
        <a:xfrm>
          <a:off x="1522940" y="4868891"/>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Categories?</a:t>
          </a:r>
        </a:p>
      </dsp:txBody>
      <dsp:txXfrm>
        <a:off x="1538780" y="4884731"/>
        <a:ext cx="1049928" cy="509124"/>
      </dsp:txXfrm>
    </dsp:sp>
    <dsp:sp modelId="{7C929FA7-8C5D-41B0-B84F-4EB6D2BAF271}">
      <dsp:nvSpPr>
        <dsp:cNvPr id="0" name=""/>
        <dsp:cNvSpPr/>
      </dsp:nvSpPr>
      <dsp:spPr>
        <a:xfrm>
          <a:off x="2604549" y="5132196"/>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0054" y="5128477"/>
        <a:ext cx="21632" cy="21632"/>
      </dsp:txXfrm>
    </dsp:sp>
    <dsp:sp modelId="{56629CEE-1AAE-4AF6-A165-EFDC5F4BC571}">
      <dsp:nvSpPr>
        <dsp:cNvPr id="0" name=""/>
        <dsp:cNvSpPr/>
      </dsp:nvSpPr>
      <dsp:spPr>
        <a:xfrm>
          <a:off x="3037192" y="4868891"/>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Parametric</a:t>
          </a:r>
        </a:p>
      </dsp:txBody>
      <dsp:txXfrm>
        <a:off x="3053032" y="4884731"/>
        <a:ext cx="1049928" cy="509124"/>
      </dsp:txXfrm>
    </dsp:sp>
    <dsp:sp modelId="{32DF5DCC-E02A-438C-A110-3BD94D3A5863}">
      <dsp:nvSpPr>
        <dsp:cNvPr id="0" name=""/>
        <dsp:cNvSpPr/>
      </dsp:nvSpPr>
      <dsp:spPr>
        <a:xfrm>
          <a:off x="4118801" y="5132196"/>
          <a:ext cx="432643" cy="14194"/>
        </a:xfrm>
        <a:custGeom>
          <a:avLst/>
          <a:gdLst/>
          <a:ahLst/>
          <a:cxnLst/>
          <a:rect l="0" t="0" r="0" b="0"/>
          <a:pathLst>
            <a:path>
              <a:moveTo>
                <a:pt x="0" y="7097"/>
              </a:moveTo>
              <a:lnTo>
                <a:pt x="432643" y="7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4306" y="5128477"/>
        <a:ext cx="21632" cy="21632"/>
      </dsp:txXfrm>
    </dsp:sp>
    <dsp:sp modelId="{2351728D-9A8B-44A4-BF9E-35195D701DCB}">
      <dsp:nvSpPr>
        <dsp:cNvPr id="0" name=""/>
        <dsp:cNvSpPr/>
      </dsp:nvSpPr>
      <dsp:spPr>
        <a:xfrm>
          <a:off x="4551444" y="4868891"/>
          <a:ext cx="1081608" cy="54080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Chi Squared test</a:t>
          </a:r>
        </a:p>
      </dsp:txBody>
      <dsp:txXfrm>
        <a:off x="4567284" y="4884731"/>
        <a:ext cx="1049928" cy="5091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5B674-6078-4D23-B8D2-8672DC4C4E45}">
      <dsp:nvSpPr>
        <dsp:cNvPr id="0" name=""/>
        <dsp:cNvSpPr/>
      </dsp:nvSpPr>
      <dsp:spPr>
        <a:xfrm>
          <a:off x="4307728" y="4860807"/>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4901375"/>
        <a:ext cx="10304" cy="10304"/>
      </dsp:txXfrm>
    </dsp:sp>
    <dsp:sp modelId="{9018C185-4BAB-4E4A-B75A-72B737EFD587}">
      <dsp:nvSpPr>
        <dsp:cNvPr id="0" name=""/>
        <dsp:cNvSpPr/>
      </dsp:nvSpPr>
      <dsp:spPr>
        <a:xfrm>
          <a:off x="2841625" y="4553455"/>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4719771"/>
        <a:ext cx="20441" cy="20441"/>
      </dsp:txXfrm>
    </dsp:sp>
    <dsp:sp modelId="{62DA955B-A446-43F5-A1C4-CCCA225752A7}">
      <dsp:nvSpPr>
        <dsp:cNvPr id="0" name=""/>
        <dsp:cNvSpPr/>
      </dsp:nvSpPr>
      <dsp:spPr>
        <a:xfrm>
          <a:off x="4307728" y="4154663"/>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4195231"/>
        <a:ext cx="10304" cy="10304"/>
      </dsp:txXfrm>
    </dsp:sp>
    <dsp:sp modelId="{EBA512BE-47A2-4858-B719-54EA0A1218DA}">
      <dsp:nvSpPr>
        <dsp:cNvPr id="0" name=""/>
        <dsp:cNvSpPr/>
      </dsp:nvSpPr>
      <dsp:spPr>
        <a:xfrm>
          <a:off x="2841625" y="4200383"/>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4366699"/>
        <a:ext cx="20441" cy="20441"/>
      </dsp:txXfrm>
    </dsp:sp>
    <dsp:sp modelId="{5829BD5E-4359-4392-ADB1-70C872752F0D}">
      <dsp:nvSpPr>
        <dsp:cNvPr id="0" name=""/>
        <dsp:cNvSpPr/>
      </dsp:nvSpPr>
      <dsp:spPr>
        <a:xfrm>
          <a:off x="1555520" y="2876364"/>
          <a:ext cx="206099" cy="1677091"/>
        </a:xfrm>
        <a:custGeom>
          <a:avLst/>
          <a:gdLst/>
          <a:ahLst/>
          <a:cxnLst/>
          <a:rect l="0" t="0" r="0" b="0"/>
          <a:pathLst>
            <a:path>
              <a:moveTo>
                <a:pt x="0" y="0"/>
              </a:moveTo>
              <a:lnTo>
                <a:pt x="103049" y="0"/>
              </a:lnTo>
              <a:lnTo>
                <a:pt x="103049" y="1677091"/>
              </a:lnTo>
              <a:lnTo>
                <a:pt x="206099" y="1677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16327" y="3672667"/>
        <a:ext cx="84485" cy="84485"/>
      </dsp:txXfrm>
    </dsp:sp>
    <dsp:sp modelId="{9E82A3C0-6DBD-4D79-81AB-C9BBE3BFBE3D}">
      <dsp:nvSpPr>
        <dsp:cNvPr id="0" name=""/>
        <dsp:cNvSpPr/>
      </dsp:nvSpPr>
      <dsp:spPr>
        <a:xfrm>
          <a:off x="4307728" y="3448520"/>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3489087"/>
        <a:ext cx="10304" cy="10304"/>
      </dsp:txXfrm>
    </dsp:sp>
    <dsp:sp modelId="{9F490FB8-84CF-4159-B1FB-D0092AD6C3C7}">
      <dsp:nvSpPr>
        <dsp:cNvPr id="0" name=""/>
        <dsp:cNvSpPr/>
      </dsp:nvSpPr>
      <dsp:spPr>
        <a:xfrm>
          <a:off x="2841625" y="3141168"/>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3307483"/>
        <a:ext cx="20441" cy="20441"/>
      </dsp:txXfrm>
    </dsp:sp>
    <dsp:sp modelId="{4F25EB9E-7214-4C9A-B8B2-B6A577209D21}">
      <dsp:nvSpPr>
        <dsp:cNvPr id="0" name=""/>
        <dsp:cNvSpPr/>
      </dsp:nvSpPr>
      <dsp:spPr>
        <a:xfrm>
          <a:off x="4307728" y="2742376"/>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2782943"/>
        <a:ext cx="10304" cy="10304"/>
      </dsp:txXfrm>
    </dsp:sp>
    <dsp:sp modelId="{F0E4020C-FFFF-415E-AB5D-7375AC07C223}">
      <dsp:nvSpPr>
        <dsp:cNvPr id="0" name=""/>
        <dsp:cNvSpPr/>
      </dsp:nvSpPr>
      <dsp:spPr>
        <a:xfrm>
          <a:off x="2841625" y="2788096"/>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2954411"/>
        <a:ext cx="20441" cy="20441"/>
      </dsp:txXfrm>
    </dsp:sp>
    <dsp:sp modelId="{9E28EB09-C824-4FDC-BA52-E14262538D8D}">
      <dsp:nvSpPr>
        <dsp:cNvPr id="0" name=""/>
        <dsp:cNvSpPr/>
      </dsp:nvSpPr>
      <dsp:spPr>
        <a:xfrm>
          <a:off x="1555520" y="2876364"/>
          <a:ext cx="206099" cy="264803"/>
        </a:xfrm>
        <a:custGeom>
          <a:avLst/>
          <a:gdLst/>
          <a:ahLst/>
          <a:cxnLst/>
          <a:rect l="0" t="0" r="0" b="0"/>
          <a:pathLst>
            <a:path>
              <a:moveTo>
                <a:pt x="0" y="0"/>
              </a:moveTo>
              <a:lnTo>
                <a:pt x="103049" y="0"/>
              </a:lnTo>
              <a:lnTo>
                <a:pt x="103049" y="264803"/>
              </a:lnTo>
              <a:lnTo>
                <a:pt x="206099" y="264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50181" y="3000377"/>
        <a:ext cx="16777" cy="16777"/>
      </dsp:txXfrm>
    </dsp:sp>
    <dsp:sp modelId="{6748F1C6-3644-4354-B6EF-668B03977E84}">
      <dsp:nvSpPr>
        <dsp:cNvPr id="0" name=""/>
        <dsp:cNvSpPr/>
      </dsp:nvSpPr>
      <dsp:spPr>
        <a:xfrm>
          <a:off x="9434073" y="3095448"/>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3136015"/>
        <a:ext cx="10304" cy="10304"/>
      </dsp:txXfrm>
    </dsp:sp>
    <dsp:sp modelId="{0386181A-EB9C-486B-90FD-2328BD58D457}">
      <dsp:nvSpPr>
        <dsp:cNvPr id="0" name=""/>
        <dsp:cNvSpPr/>
      </dsp:nvSpPr>
      <dsp:spPr>
        <a:xfrm>
          <a:off x="7936540" y="2788096"/>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2954411"/>
        <a:ext cx="20441" cy="20441"/>
      </dsp:txXfrm>
    </dsp:sp>
    <dsp:sp modelId="{6F6C3F6E-A2C0-4764-A2D4-1A465A8A04DB}">
      <dsp:nvSpPr>
        <dsp:cNvPr id="0" name=""/>
        <dsp:cNvSpPr/>
      </dsp:nvSpPr>
      <dsp:spPr>
        <a:xfrm>
          <a:off x="9434073" y="2389304"/>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2429872"/>
        <a:ext cx="10304" cy="10304"/>
      </dsp:txXfrm>
    </dsp:sp>
    <dsp:sp modelId="{6C49FE65-26BB-4FEC-A80F-BEC150D292E6}">
      <dsp:nvSpPr>
        <dsp:cNvPr id="0" name=""/>
        <dsp:cNvSpPr/>
      </dsp:nvSpPr>
      <dsp:spPr>
        <a:xfrm>
          <a:off x="7936540" y="2435024"/>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2601339"/>
        <a:ext cx="20441" cy="20441"/>
      </dsp:txXfrm>
    </dsp:sp>
    <dsp:sp modelId="{15E0C317-E540-4043-80A8-5267DFBD88C2}">
      <dsp:nvSpPr>
        <dsp:cNvPr id="0" name=""/>
        <dsp:cNvSpPr/>
      </dsp:nvSpPr>
      <dsp:spPr>
        <a:xfrm>
          <a:off x="6699940" y="2081952"/>
          <a:ext cx="206099" cy="706143"/>
        </a:xfrm>
        <a:custGeom>
          <a:avLst/>
          <a:gdLst/>
          <a:ahLst/>
          <a:cxnLst/>
          <a:rect l="0" t="0" r="0" b="0"/>
          <a:pathLst>
            <a:path>
              <a:moveTo>
                <a:pt x="0" y="0"/>
              </a:moveTo>
              <a:lnTo>
                <a:pt x="103049" y="0"/>
              </a:lnTo>
              <a:lnTo>
                <a:pt x="103049" y="706143"/>
              </a:lnTo>
              <a:lnTo>
                <a:pt x="206099" y="7061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84600" y="2416634"/>
        <a:ext cx="36780" cy="36780"/>
      </dsp:txXfrm>
    </dsp:sp>
    <dsp:sp modelId="{12033C53-91F6-488A-AA8A-913CB46EA0E6}">
      <dsp:nvSpPr>
        <dsp:cNvPr id="0" name=""/>
        <dsp:cNvSpPr/>
      </dsp:nvSpPr>
      <dsp:spPr>
        <a:xfrm>
          <a:off x="9434073" y="1683160"/>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1723728"/>
        <a:ext cx="10304" cy="10304"/>
      </dsp:txXfrm>
    </dsp:sp>
    <dsp:sp modelId="{E1AE3B15-4E67-483D-A4E9-D5F5D8E5B71B}">
      <dsp:nvSpPr>
        <dsp:cNvPr id="0" name=""/>
        <dsp:cNvSpPr/>
      </dsp:nvSpPr>
      <dsp:spPr>
        <a:xfrm>
          <a:off x="7936540" y="1375808"/>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1542124"/>
        <a:ext cx="20441" cy="20441"/>
      </dsp:txXfrm>
    </dsp:sp>
    <dsp:sp modelId="{72F38CFA-F945-485F-9027-1C2D464F9270}">
      <dsp:nvSpPr>
        <dsp:cNvPr id="0" name=""/>
        <dsp:cNvSpPr/>
      </dsp:nvSpPr>
      <dsp:spPr>
        <a:xfrm>
          <a:off x="9434073" y="977017"/>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1017584"/>
        <a:ext cx="10304" cy="10304"/>
      </dsp:txXfrm>
    </dsp:sp>
    <dsp:sp modelId="{ECF277D4-6B23-4335-B893-C379BB805283}">
      <dsp:nvSpPr>
        <dsp:cNvPr id="0" name=""/>
        <dsp:cNvSpPr/>
      </dsp:nvSpPr>
      <dsp:spPr>
        <a:xfrm>
          <a:off x="7936540" y="1022737"/>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1189052"/>
        <a:ext cx="20441" cy="20441"/>
      </dsp:txXfrm>
    </dsp:sp>
    <dsp:sp modelId="{2B7B489F-8FB4-467A-93A4-3577647616DC}">
      <dsp:nvSpPr>
        <dsp:cNvPr id="0" name=""/>
        <dsp:cNvSpPr/>
      </dsp:nvSpPr>
      <dsp:spPr>
        <a:xfrm>
          <a:off x="6699940" y="1375808"/>
          <a:ext cx="206099" cy="706143"/>
        </a:xfrm>
        <a:custGeom>
          <a:avLst/>
          <a:gdLst/>
          <a:ahLst/>
          <a:cxnLst/>
          <a:rect l="0" t="0" r="0" b="0"/>
          <a:pathLst>
            <a:path>
              <a:moveTo>
                <a:pt x="0" y="706143"/>
              </a:moveTo>
              <a:lnTo>
                <a:pt x="103049" y="706143"/>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84600" y="1710490"/>
        <a:ext cx="36780" cy="36780"/>
      </dsp:txXfrm>
    </dsp:sp>
    <dsp:sp modelId="{778924CE-16D0-4F2B-8F48-7E8242F40F8B}">
      <dsp:nvSpPr>
        <dsp:cNvPr id="0" name=""/>
        <dsp:cNvSpPr/>
      </dsp:nvSpPr>
      <dsp:spPr>
        <a:xfrm>
          <a:off x="5413835" y="2036232"/>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11733" y="2076800"/>
        <a:ext cx="10304" cy="10304"/>
      </dsp:txXfrm>
    </dsp:sp>
    <dsp:sp modelId="{52B6A495-193A-4D87-8468-5CAC574E8C94}">
      <dsp:nvSpPr>
        <dsp:cNvPr id="0" name=""/>
        <dsp:cNvSpPr/>
      </dsp:nvSpPr>
      <dsp:spPr>
        <a:xfrm>
          <a:off x="4127730" y="1199272"/>
          <a:ext cx="206099" cy="882679"/>
        </a:xfrm>
        <a:custGeom>
          <a:avLst/>
          <a:gdLst/>
          <a:ahLst/>
          <a:cxnLst/>
          <a:rect l="0" t="0" r="0" b="0"/>
          <a:pathLst>
            <a:path>
              <a:moveTo>
                <a:pt x="0" y="0"/>
              </a:moveTo>
              <a:lnTo>
                <a:pt x="103049" y="0"/>
              </a:lnTo>
              <a:lnTo>
                <a:pt x="103049" y="882679"/>
              </a:lnTo>
              <a:lnTo>
                <a:pt x="206099" y="882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08120" y="1617952"/>
        <a:ext cx="45321" cy="45321"/>
      </dsp:txXfrm>
    </dsp:sp>
    <dsp:sp modelId="{273D13CE-1CB5-4053-A9F7-CADFB6AD74F3}">
      <dsp:nvSpPr>
        <dsp:cNvPr id="0" name=""/>
        <dsp:cNvSpPr/>
      </dsp:nvSpPr>
      <dsp:spPr>
        <a:xfrm>
          <a:off x="5413835" y="270873"/>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11733" y="311440"/>
        <a:ext cx="10304" cy="10304"/>
      </dsp:txXfrm>
    </dsp:sp>
    <dsp:sp modelId="{2635F889-DC6C-45DB-ADF0-7CB2E048E6E6}">
      <dsp:nvSpPr>
        <dsp:cNvPr id="0" name=""/>
        <dsp:cNvSpPr/>
      </dsp:nvSpPr>
      <dsp:spPr>
        <a:xfrm>
          <a:off x="4127730" y="316593"/>
          <a:ext cx="206099" cy="882679"/>
        </a:xfrm>
        <a:custGeom>
          <a:avLst/>
          <a:gdLst/>
          <a:ahLst/>
          <a:cxnLst/>
          <a:rect l="0" t="0" r="0" b="0"/>
          <a:pathLst>
            <a:path>
              <a:moveTo>
                <a:pt x="0" y="882679"/>
              </a:moveTo>
              <a:lnTo>
                <a:pt x="103049" y="882679"/>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08120" y="735272"/>
        <a:ext cx="45321" cy="45321"/>
      </dsp:txXfrm>
    </dsp:sp>
    <dsp:sp modelId="{1635046F-A0D9-44F2-BE65-D0E56B3E2743}">
      <dsp:nvSpPr>
        <dsp:cNvPr id="0" name=""/>
        <dsp:cNvSpPr/>
      </dsp:nvSpPr>
      <dsp:spPr>
        <a:xfrm>
          <a:off x="2841625" y="1153552"/>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9523" y="1194120"/>
        <a:ext cx="10304" cy="10304"/>
      </dsp:txXfrm>
    </dsp:sp>
    <dsp:sp modelId="{67BE0FEB-EF39-43D5-861D-855E1578640F}">
      <dsp:nvSpPr>
        <dsp:cNvPr id="0" name=""/>
        <dsp:cNvSpPr/>
      </dsp:nvSpPr>
      <dsp:spPr>
        <a:xfrm>
          <a:off x="1555520" y="1199272"/>
          <a:ext cx="206099" cy="1677091"/>
        </a:xfrm>
        <a:custGeom>
          <a:avLst/>
          <a:gdLst/>
          <a:ahLst/>
          <a:cxnLst/>
          <a:rect l="0" t="0" r="0" b="0"/>
          <a:pathLst>
            <a:path>
              <a:moveTo>
                <a:pt x="0" y="1677091"/>
              </a:moveTo>
              <a:lnTo>
                <a:pt x="103049" y="1677091"/>
              </a:lnTo>
              <a:lnTo>
                <a:pt x="103049" y="0"/>
              </a:lnTo>
              <a:lnTo>
                <a:pt x="20609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16327" y="1995575"/>
        <a:ext cx="84485" cy="84485"/>
      </dsp:txXfrm>
    </dsp:sp>
    <dsp:sp modelId="{D79AF1FE-7A1A-46D0-B117-E19287C31C0B}">
      <dsp:nvSpPr>
        <dsp:cNvPr id="0" name=""/>
        <dsp:cNvSpPr/>
      </dsp:nvSpPr>
      <dsp:spPr>
        <a:xfrm rot="16200000">
          <a:off x="456403" y="2604028"/>
          <a:ext cx="1653562" cy="544672"/>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Start</a:t>
          </a:r>
        </a:p>
      </dsp:txBody>
      <dsp:txXfrm>
        <a:off x="456403" y="2604028"/>
        <a:ext cx="1653562" cy="544672"/>
      </dsp:txXfrm>
    </dsp:sp>
    <dsp:sp modelId="{41643F47-78C3-4823-A120-B083DE4B5522}">
      <dsp:nvSpPr>
        <dsp:cNvPr id="0" name=""/>
        <dsp:cNvSpPr/>
      </dsp:nvSpPr>
      <dsp:spPr>
        <a:xfrm>
          <a:off x="1761620" y="885473"/>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Differences?</a:t>
          </a:r>
        </a:p>
      </dsp:txBody>
      <dsp:txXfrm>
        <a:off x="1761620" y="885473"/>
        <a:ext cx="1080005" cy="627599"/>
      </dsp:txXfrm>
    </dsp:sp>
    <dsp:sp modelId="{29A34DAC-4399-4854-80DB-50454B877A25}">
      <dsp:nvSpPr>
        <dsp:cNvPr id="0" name=""/>
        <dsp:cNvSpPr/>
      </dsp:nvSpPr>
      <dsp:spPr>
        <a:xfrm>
          <a:off x="3047725" y="885473"/>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How many factors?</a:t>
          </a:r>
        </a:p>
      </dsp:txBody>
      <dsp:txXfrm>
        <a:off x="3047725" y="885473"/>
        <a:ext cx="1080005" cy="627599"/>
      </dsp:txXfrm>
    </dsp:sp>
    <dsp:sp modelId="{F2AFDAC5-1D70-4BCF-8B1C-F236F4BF4FA7}">
      <dsp:nvSpPr>
        <dsp:cNvPr id="0" name=""/>
        <dsp:cNvSpPr/>
      </dsp:nvSpPr>
      <dsp:spPr>
        <a:xfrm>
          <a:off x="4333830" y="2793"/>
          <a:ext cx="1080005"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Two or more</a:t>
          </a:r>
        </a:p>
      </dsp:txBody>
      <dsp:txXfrm>
        <a:off x="4333830" y="2793"/>
        <a:ext cx="1080005" cy="627599"/>
      </dsp:txXfrm>
    </dsp:sp>
    <dsp:sp modelId="{63EB2A89-1A77-4A73-89FC-8455FF0B4C35}">
      <dsp:nvSpPr>
        <dsp:cNvPr id="0" name=""/>
        <dsp:cNvSpPr/>
      </dsp:nvSpPr>
      <dsp:spPr>
        <a:xfrm>
          <a:off x="5619935" y="2793"/>
          <a:ext cx="1536516" cy="62759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Two-way ANOVA, General Linear (Mixed) Model, etc.</a:t>
          </a:r>
        </a:p>
      </dsp:txBody>
      <dsp:txXfrm>
        <a:off x="5619935" y="2793"/>
        <a:ext cx="1536516" cy="627599"/>
      </dsp:txXfrm>
    </dsp:sp>
    <dsp:sp modelId="{FE3A5A33-4BB7-4A00-993B-8E252D4B565E}">
      <dsp:nvSpPr>
        <dsp:cNvPr id="0" name=""/>
        <dsp:cNvSpPr/>
      </dsp:nvSpPr>
      <dsp:spPr>
        <a:xfrm>
          <a:off x="4333830" y="1768152"/>
          <a:ext cx="1080005"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One</a:t>
          </a:r>
        </a:p>
      </dsp:txBody>
      <dsp:txXfrm>
        <a:off x="4333830" y="1768152"/>
        <a:ext cx="1080005" cy="627599"/>
      </dsp:txXfrm>
    </dsp:sp>
    <dsp:sp modelId="{1475719A-DF2C-4B70-928E-8F3286F8C84A}">
      <dsp:nvSpPr>
        <dsp:cNvPr id="0" name=""/>
        <dsp:cNvSpPr/>
      </dsp:nvSpPr>
      <dsp:spPr>
        <a:xfrm>
          <a:off x="5619935" y="1768152"/>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Same or different subjects?</a:t>
          </a:r>
        </a:p>
      </dsp:txBody>
      <dsp:txXfrm>
        <a:off x="5619935" y="1768152"/>
        <a:ext cx="1080005" cy="627599"/>
      </dsp:txXfrm>
    </dsp:sp>
    <dsp:sp modelId="{141377CD-7110-4BDA-8E84-F073E20ADB48}">
      <dsp:nvSpPr>
        <dsp:cNvPr id="0" name=""/>
        <dsp:cNvSpPr/>
      </dsp:nvSpPr>
      <dsp:spPr>
        <a:xfrm>
          <a:off x="6906040" y="1062009"/>
          <a:ext cx="1030499"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Same</a:t>
          </a:r>
        </a:p>
      </dsp:txBody>
      <dsp:txXfrm>
        <a:off x="6906040" y="1062009"/>
        <a:ext cx="1030499" cy="627599"/>
      </dsp:txXfrm>
    </dsp:sp>
    <dsp:sp modelId="{CE9A5317-1BD4-4DB0-AC1D-E0DE9699CBC5}">
      <dsp:nvSpPr>
        <dsp:cNvPr id="0" name=""/>
        <dsp:cNvSpPr/>
      </dsp:nvSpPr>
      <dsp:spPr>
        <a:xfrm>
          <a:off x="8142640" y="708937"/>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8142640" y="708937"/>
        <a:ext cx="1291432" cy="627599"/>
      </dsp:txXfrm>
    </dsp:sp>
    <dsp:sp modelId="{69C8CDD2-AE06-4458-BC4D-B27A4D5899B6}">
      <dsp:nvSpPr>
        <dsp:cNvPr id="0" name=""/>
        <dsp:cNvSpPr/>
      </dsp:nvSpPr>
      <dsp:spPr>
        <a:xfrm>
          <a:off x="9640173" y="708937"/>
          <a:ext cx="153759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Paired T test/repeated ANOVA</a:t>
          </a:r>
        </a:p>
      </dsp:txBody>
      <dsp:txXfrm>
        <a:off x="9640173" y="708937"/>
        <a:ext cx="1537598" cy="627599"/>
      </dsp:txXfrm>
    </dsp:sp>
    <dsp:sp modelId="{7995FC97-B37E-49BF-8CDF-58097EFF65AC}">
      <dsp:nvSpPr>
        <dsp:cNvPr id="0" name=""/>
        <dsp:cNvSpPr/>
      </dsp:nvSpPr>
      <dsp:spPr>
        <a:xfrm>
          <a:off x="8142640" y="1415080"/>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8142640" y="1415080"/>
        <a:ext cx="1291432" cy="627599"/>
      </dsp:txXfrm>
    </dsp:sp>
    <dsp:sp modelId="{F88203C4-9828-4FDF-A0F5-671C7384C2BA}">
      <dsp:nvSpPr>
        <dsp:cNvPr id="0" name=""/>
        <dsp:cNvSpPr/>
      </dsp:nvSpPr>
      <dsp:spPr>
        <a:xfrm>
          <a:off x="9640173" y="1415080"/>
          <a:ext cx="1535259"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Wilcoxon paired test</a:t>
          </a:r>
        </a:p>
      </dsp:txBody>
      <dsp:txXfrm>
        <a:off x="9640173" y="1415080"/>
        <a:ext cx="1535259" cy="627599"/>
      </dsp:txXfrm>
    </dsp:sp>
    <dsp:sp modelId="{11F04F8F-F1EF-4B08-ABC6-692D7884D957}">
      <dsp:nvSpPr>
        <dsp:cNvPr id="0" name=""/>
        <dsp:cNvSpPr/>
      </dsp:nvSpPr>
      <dsp:spPr>
        <a:xfrm>
          <a:off x="6906040" y="2474296"/>
          <a:ext cx="1030499"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Different</a:t>
          </a:r>
        </a:p>
      </dsp:txBody>
      <dsp:txXfrm>
        <a:off x="6906040" y="2474296"/>
        <a:ext cx="1030499" cy="627599"/>
      </dsp:txXfrm>
    </dsp:sp>
    <dsp:sp modelId="{F026C912-43BE-4735-BA3C-63F285802B5F}">
      <dsp:nvSpPr>
        <dsp:cNvPr id="0" name=""/>
        <dsp:cNvSpPr/>
      </dsp:nvSpPr>
      <dsp:spPr>
        <a:xfrm>
          <a:off x="8142640" y="2121224"/>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8142640" y="2121224"/>
        <a:ext cx="1291432" cy="627599"/>
      </dsp:txXfrm>
    </dsp:sp>
    <dsp:sp modelId="{144A303D-1115-4E92-9135-55D02C0F10CD}">
      <dsp:nvSpPr>
        <dsp:cNvPr id="0" name=""/>
        <dsp:cNvSpPr/>
      </dsp:nvSpPr>
      <dsp:spPr>
        <a:xfrm>
          <a:off x="9640173" y="2121224"/>
          <a:ext cx="154097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T-test/ANOVA</a:t>
          </a:r>
        </a:p>
      </dsp:txBody>
      <dsp:txXfrm>
        <a:off x="9640173" y="2121224"/>
        <a:ext cx="1540978" cy="627599"/>
      </dsp:txXfrm>
    </dsp:sp>
    <dsp:sp modelId="{C2643AC1-14B7-4688-80F2-EC79B1D02504}">
      <dsp:nvSpPr>
        <dsp:cNvPr id="0" name=""/>
        <dsp:cNvSpPr/>
      </dsp:nvSpPr>
      <dsp:spPr>
        <a:xfrm>
          <a:off x="8142640" y="2827368"/>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8142640" y="2827368"/>
        <a:ext cx="1291432" cy="627599"/>
      </dsp:txXfrm>
    </dsp:sp>
    <dsp:sp modelId="{6984CC17-0E7F-44A7-9606-FC67C072F583}">
      <dsp:nvSpPr>
        <dsp:cNvPr id="0" name=""/>
        <dsp:cNvSpPr/>
      </dsp:nvSpPr>
      <dsp:spPr>
        <a:xfrm>
          <a:off x="9640173" y="2827368"/>
          <a:ext cx="154097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Mann-Whitney U test</a:t>
          </a:r>
        </a:p>
      </dsp:txBody>
      <dsp:txXfrm>
        <a:off x="9640173" y="2827368"/>
        <a:ext cx="1540978" cy="627599"/>
      </dsp:txXfrm>
    </dsp:sp>
    <dsp:sp modelId="{01DBA955-EADE-43CF-B126-436416A5F44F}">
      <dsp:nvSpPr>
        <dsp:cNvPr id="0" name=""/>
        <dsp:cNvSpPr/>
      </dsp:nvSpPr>
      <dsp:spPr>
        <a:xfrm>
          <a:off x="1761620" y="2827368"/>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Correlation?</a:t>
          </a:r>
        </a:p>
      </dsp:txBody>
      <dsp:txXfrm>
        <a:off x="1761620" y="2827368"/>
        <a:ext cx="1080005" cy="627599"/>
      </dsp:txXfrm>
    </dsp:sp>
    <dsp:sp modelId="{80606A36-0D54-43E9-A773-BEA32D85A998}">
      <dsp:nvSpPr>
        <dsp:cNvPr id="0" name=""/>
        <dsp:cNvSpPr/>
      </dsp:nvSpPr>
      <dsp:spPr>
        <a:xfrm>
          <a:off x="3047725" y="2474296"/>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3047725" y="2474296"/>
        <a:ext cx="1260002" cy="627599"/>
      </dsp:txXfrm>
    </dsp:sp>
    <dsp:sp modelId="{B77BD9D7-9601-4328-8D74-A14F47D4FE26}">
      <dsp:nvSpPr>
        <dsp:cNvPr id="0" name=""/>
        <dsp:cNvSpPr/>
      </dsp:nvSpPr>
      <dsp:spPr>
        <a:xfrm>
          <a:off x="4513828" y="2474296"/>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Pearson Correlation</a:t>
          </a:r>
        </a:p>
      </dsp:txBody>
      <dsp:txXfrm>
        <a:off x="4513828" y="2474296"/>
        <a:ext cx="1080005" cy="627599"/>
      </dsp:txXfrm>
    </dsp:sp>
    <dsp:sp modelId="{F4CC778A-0837-4285-A9C5-018BF5F3F850}">
      <dsp:nvSpPr>
        <dsp:cNvPr id="0" name=""/>
        <dsp:cNvSpPr/>
      </dsp:nvSpPr>
      <dsp:spPr>
        <a:xfrm>
          <a:off x="3047725" y="3180440"/>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3047725" y="3180440"/>
        <a:ext cx="1260002" cy="627599"/>
      </dsp:txXfrm>
    </dsp:sp>
    <dsp:sp modelId="{92F8DD44-D47B-4CD1-B385-AF8A3749A67F}">
      <dsp:nvSpPr>
        <dsp:cNvPr id="0" name=""/>
        <dsp:cNvSpPr/>
      </dsp:nvSpPr>
      <dsp:spPr>
        <a:xfrm>
          <a:off x="4513828" y="3180440"/>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Spearman Rank Correlation</a:t>
          </a:r>
        </a:p>
      </dsp:txBody>
      <dsp:txXfrm>
        <a:off x="4513828" y="3180440"/>
        <a:ext cx="1080005" cy="627599"/>
      </dsp:txXfrm>
    </dsp:sp>
    <dsp:sp modelId="{13063A63-6ACA-435F-A607-4729E6D29944}">
      <dsp:nvSpPr>
        <dsp:cNvPr id="0" name=""/>
        <dsp:cNvSpPr/>
      </dsp:nvSpPr>
      <dsp:spPr>
        <a:xfrm>
          <a:off x="1761620" y="4239656"/>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Categories?</a:t>
          </a:r>
        </a:p>
      </dsp:txBody>
      <dsp:txXfrm>
        <a:off x="1761620" y="4239656"/>
        <a:ext cx="1080005" cy="627599"/>
      </dsp:txXfrm>
    </dsp:sp>
    <dsp:sp modelId="{C27DE059-18E2-4511-8B45-08E51C02EB82}">
      <dsp:nvSpPr>
        <dsp:cNvPr id="0" name=""/>
        <dsp:cNvSpPr/>
      </dsp:nvSpPr>
      <dsp:spPr>
        <a:xfrm>
          <a:off x="3047725" y="3886584"/>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2x2 table</a:t>
          </a:r>
        </a:p>
      </dsp:txBody>
      <dsp:txXfrm>
        <a:off x="3047725" y="3886584"/>
        <a:ext cx="1260002" cy="627599"/>
      </dsp:txXfrm>
    </dsp:sp>
    <dsp:sp modelId="{23BD60E0-8959-43CB-8EAF-0F41FB9D4A64}">
      <dsp:nvSpPr>
        <dsp:cNvPr id="0" name=""/>
        <dsp:cNvSpPr/>
      </dsp:nvSpPr>
      <dsp:spPr>
        <a:xfrm>
          <a:off x="4513828" y="3886584"/>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Fisher’s Exact test</a:t>
          </a:r>
        </a:p>
      </dsp:txBody>
      <dsp:txXfrm>
        <a:off x="4513828" y="3886584"/>
        <a:ext cx="1080005" cy="627599"/>
      </dsp:txXfrm>
    </dsp:sp>
    <dsp:sp modelId="{010C9A53-6E64-46A1-92AD-C4A898F38F71}">
      <dsp:nvSpPr>
        <dsp:cNvPr id="0" name=""/>
        <dsp:cNvSpPr/>
      </dsp:nvSpPr>
      <dsp:spPr>
        <a:xfrm>
          <a:off x="3047725" y="4592727"/>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&gt;2x2 table</a:t>
          </a:r>
        </a:p>
      </dsp:txBody>
      <dsp:txXfrm>
        <a:off x="3047725" y="4592727"/>
        <a:ext cx="1260002" cy="627599"/>
      </dsp:txXfrm>
    </dsp:sp>
    <dsp:sp modelId="{1A008862-2A5B-4364-A44A-4ADABB972DAD}">
      <dsp:nvSpPr>
        <dsp:cNvPr id="0" name=""/>
        <dsp:cNvSpPr/>
      </dsp:nvSpPr>
      <dsp:spPr>
        <a:xfrm>
          <a:off x="4513828" y="4592727"/>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Chi Square test</a:t>
          </a:r>
        </a:p>
      </dsp:txBody>
      <dsp:txXfrm>
        <a:off x="4513828" y="4592727"/>
        <a:ext cx="1080005" cy="627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34832" y="-30833"/>
          <a:ext cx="4909218" cy="4909218"/>
        </a:xfrm>
        <a:prstGeom prst="circularArrow">
          <a:avLst>
            <a:gd name="adj1" fmla="val 5544"/>
            <a:gd name="adj2" fmla="val 330680"/>
            <a:gd name="adj3" fmla="val 14651870"/>
            <a:gd name="adj4" fmla="val 1687275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166013" y="52348"/>
          <a:ext cx="1379895" cy="55195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Question</a:t>
          </a:r>
        </a:p>
      </dsp:txBody>
      <dsp:txXfrm>
        <a:off x="3192957" y="79292"/>
        <a:ext cx="1326007" cy="498070"/>
      </dsp:txXfrm>
    </dsp:sp>
    <dsp:sp modelId="{F3CC26CA-B6F7-46F0-8B6C-FA83EC14FB5F}">
      <dsp:nvSpPr>
        <dsp:cNvPr id="0" name=""/>
        <dsp:cNvSpPr/>
      </dsp:nvSpPr>
      <dsp:spPr>
        <a:xfrm>
          <a:off x="4400856" y="872335"/>
          <a:ext cx="2557509" cy="609551"/>
        </a:xfrm>
        <a:prstGeom prst="roundRect">
          <a:avLst/>
        </a:prstGeom>
        <a:solidFill>
          <a:schemeClr val="bg2">
            <a:lumMod val="9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65000"/>
                  <a:lumOff val="35000"/>
                </a:schemeClr>
              </a:solidFill>
            </a:rPr>
            <a:t>Experimental Design</a:t>
          </a:r>
        </a:p>
      </dsp:txBody>
      <dsp:txXfrm>
        <a:off x="4430612" y="902091"/>
        <a:ext cx="2497997" cy="550039"/>
      </dsp:txXfrm>
    </dsp:sp>
    <dsp:sp modelId="{6798BDC0-764C-46D2-BDBC-7D93F128D142}">
      <dsp:nvSpPr>
        <dsp:cNvPr id="0" name=""/>
        <dsp:cNvSpPr/>
      </dsp:nvSpPr>
      <dsp:spPr>
        <a:xfrm>
          <a:off x="4959622" y="2025883"/>
          <a:ext cx="1979645" cy="791853"/>
        </a:xfrm>
        <a:prstGeom prst="roundRect">
          <a:avLst/>
        </a:prstGeom>
        <a:solidFill>
          <a:schemeClr val="accent5">
            <a:hueOff val="-2100956"/>
            <a:satOff val="-2922"/>
            <a:lumOff val="-1121"/>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Sample Size</a:t>
          </a:r>
        </a:p>
      </dsp:txBody>
      <dsp:txXfrm>
        <a:off x="4998277" y="2064538"/>
        <a:ext cx="1902335" cy="714543"/>
      </dsp:txXfrm>
    </dsp:sp>
    <dsp:sp modelId="{9E7F821B-FB82-4BF9-95B8-7EDE6B0A5EFC}">
      <dsp:nvSpPr>
        <dsp:cNvPr id="0" name=""/>
        <dsp:cNvSpPr/>
      </dsp:nvSpPr>
      <dsp:spPr>
        <a:xfrm>
          <a:off x="4757395" y="3189885"/>
          <a:ext cx="1642504" cy="657001"/>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Experiment</a:t>
          </a:r>
        </a:p>
      </dsp:txBody>
      <dsp:txXfrm>
        <a:off x="4789467" y="3221957"/>
        <a:ext cx="1578360" cy="592857"/>
      </dsp:txXfrm>
    </dsp:sp>
    <dsp:sp modelId="{7358AC7A-E5E5-4D88-92C8-E9E1CB0C77DC}">
      <dsp:nvSpPr>
        <dsp:cNvPr id="0" name=""/>
        <dsp:cNvSpPr/>
      </dsp:nvSpPr>
      <dsp:spPr>
        <a:xfrm>
          <a:off x="2539864" y="4196511"/>
          <a:ext cx="2632194" cy="637565"/>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Data Collection/Storage</a:t>
          </a:r>
        </a:p>
      </dsp:txBody>
      <dsp:txXfrm>
        <a:off x="2570987" y="4227634"/>
        <a:ext cx="2569948" cy="575319"/>
      </dsp:txXfrm>
    </dsp:sp>
    <dsp:sp modelId="{969DB06A-236A-4DAF-956A-3AC571125ABE}">
      <dsp:nvSpPr>
        <dsp:cNvPr id="0" name=""/>
        <dsp:cNvSpPr/>
      </dsp:nvSpPr>
      <dsp:spPr>
        <a:xfrm>
          <a:off x="912437" y="3189214"/>
          <a:ext cx="2320500" cy="671860"/>
        </a:xfrm>
        <a:prstGeom prst="roundRect">
          <a:avLst/>
        </a:prstGeom>
        <a:solidFill>
          <a:schemeClr val="accent5">
            <a:hueOff val="-5252389"/>
            <a:satOff val="-7306"/>
            <a:lumOff val="-2801"/>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Data Exploration</a:t>
          </a:r>
        </a:p>
      </dsp:txBody>
      <dsp:txXfrm>
        <a:off x="945235" y="3222012"/>
        <a:ext cx="2254904" cy="606264"/>
      </dsp:txXfrm>
    </dsp:sp>
    <dsp:sp modelId="{D81E7D49-15B7-4354-A176-5A59A9D4BDE5}">
      <dsp:nvSpPr>
        <dsp:cNvPr id="0" name=""/>
        <dsp:cNvSpPr/>
      </dsp:nvSpPr>
      <dsp:spPr>
        <a:xfrm>
          <a:off x="802828" y="1990650"/>
          <a:ext cx="1617391" cy="646956"/>
        </a:xfrm>
        <a:prstGeom prst="roundRect">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Data Analysis</a:t>
          </a:r>
        </a:p>
      </dsp:txBody>
      <dsp:txXfrm>
        <a:off x="834410" y="2022232"/>
        <a:ext cx="1554227" cy="583792"/>
      </dsp:txXfrm>
    </dsp:sp>
    <dsp:sp modelId="{4C8247C1-1A59-4D0D-9D6B-87F54BB8A0F6}">
      <dsp:nvSpPr>
        <dsp:cNvPr id="0" name=""/>
        <dsp:cNvSpPr/>
      </dsp:nvSpPr>
      <dsp:spPr>
        <a:xfrm>
          <a:off x="1268658" y="844740"/>
          <a:ext cx="1527304" cy="610921"/>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Results</a:t>
          </a:r>
        </a:p>
      </dsp:txBody>
      <dsp:txXfrm>
        <a:off x="1298481" y="874563"/>
        <a:ext cx="1467658" cy="551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04903" y="-9651"/>
          <a:ext cx="6350484" cy="6350484"/>
        </a:xfrm>
        <a:prstGeom prst="circularArrow">
          <a:avLst>
            <a:gd name="adj1" fmla="val 5544"/>
            <a:gd name="adj2" fmla="val 330680"/>
            <a:gd name="adj3" fmla="val 14641304"/>
            <a:gd name="adj4" fmla="val 1687874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666193" y="97469"/>
          <a:ext cx="1800001" cy="72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Question</a:t>
          </a:r>
        </a:p>
      </dsp:txBody>
      <dsp:txXfrm>
        <a:off x="3701341" y="132617"/>
        <a:ext cx="1729705" cy="649704"/>
      </dsp:txXfrm>
    </dsp:sp>
    <dsp:sp modelId="{F3CC26CA-B6F7-46F0-8B6C-FA83EC14FB5F}">
      <dsp:nvSpPr>
        <dsp:cNvPr id="0" name=""/>
        <dsp:cNvSpPr/>
      </dsp:nvSpPr>
      <dsp:spPr>
        <a:xfrm>
          <a:off x="5414772" y="1195442"/>
          <a:ext cx="3020928" cy="720000"/>
        </a:xfrm>
        <a:prstGeom prst="roundRect">
          <a:avLst/>
        </a:prstGeom>
        <a:solidFill>
          <a:schemeClr val="bg2">
            <a:lumMod val="75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65000"/>
                  <a:lumOff val="35000"/>
                </a:schemeClr>
              </a:solidFill>
            </a:rPr>
            <a:t>Experimental Design</a:t>
          </a:r>
        </a:p>
      </dsp:txBody>
      <dsp:txXfrm>
        <a:off x="5449920" y="1230590"/>
        <a:ext cx="2950632" cy="649704"/>
      </dsp:txXfrm>
    </dsp:sp>
    <dsp:sp modelId="{6798BDC0-764C-46D2-BDBC-7D93F128D142}">
      <dsp:nvSpPr>
        <dsp:cNvPr id="0" name=""/>
        <dsp:cNvSpPr/>
      </dsp:nvSpPr>
      <dsp:spPr>
        <a:xfrm>
          <a:off x="6374289" y="2805565"/>
          <a:ext cx="1800001" cy="720000"/>
        </a:xfrm>
        <a:prstGeom prst="roundRect">
          <a:avLst/>
        </a:prstGeom>
        <a:solidFill>
          <a:schemeClr val="bg2">
            <a:lumMod val="75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65000"/>
                  <a:lumOff val="35000"/>
                </a:schemeClr>
              </a:solidFill>
            </a:rPr>
            <a:t>Sample Size</a:t>
          </a:r>
        </a:p>
      </dsp:txBody>
      <dsp:txXfrm>
        <a:off x="6409437" y="2840713"/>
        <a:ext cx="1729705" cy="649704"/>
      </dsp:txXfrm>
    </dsp:sp>
    <dsp:sp modelId="{9E7F821B-FB82-4BF9-95B8-7EDE6B0A5EFC}">
      <dsp:nvSpPr>
        <dsp:cNvPr id="0" name=""/>
        <dsp:cNvSpPr/>
      </dsp:nvSpPr>
      <dsp:spPr>
        <a:xfrm>
          <a:off x="5894631" y="4224077"/>
          <a:ext cx="1800001" cy="720000"/>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Experiment</a:t>
          </a:r>
          <a:endParaRPr lang="en-US" sz="2000" b="1" kern="1200" dirty="0"/>
        </a:p>
      </dsp:txBody>
      <dsp:txXfrm>
        <a:off x="5929779" y="4259225"/>
        <a:ext cx="1729705" cy="649704"/>
      </dsp:txXfrm>
    </dsp:sp>
    <dsp:sp modelId="{7358AC7A-E5E5-4D88-92C8-E9E1CB0C77DC}">
      <dsp:nvSpPr>
        <dsp:cNvPr id="0" name=""/>
        <dsp:cNvSpPr/>
      </dsp:nvSpPr>
      <dsp:spPr>
        <a:xfrm>
          <a:off x="3079931" y="5513660"/>
          <a:ext cx="2972525" cy="720000"/>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Data Collection/Storage</a:t>
          </a:r>
          <a:endParaRPr lang="en-US" sz="2000" b="1" kern="1200" dirty="0"/>
        </a:p>
      </dsp:txBody>
      <dsp:txXfrm>
        <a:off x="3115079" y="5548808"/>
        <a:ext cx="2902229" cy="649704"/>
      </dsp:txXfrm>
    </dsp:sp>
    <dsp:sp modelId="{969DB06A-236A-4DAF-956A-3AC571125ABE}">
      <dsp:nvSpPr>
        <dsp:cNvPr id="0" name=""/>
        <dsp:cNvSpPr/>
      </dsp:nvSpPr>
      <dsp:spPr>
        <a:xfrm>
          <a:off x="745150" y="4154398"/>
          <a:ext cx="3028460" cy="876843"/>
        </a:xfrm>
        <a:prstGeom prst="roundRect">
          <a:avLst/>
        </a:prstGeom>
        <a:solidFill>
          <a:schemeClr val="accent5">
            <a:hueOff val="-5252389"/>
            <a:satOff val="-7306"/>
            <a:lumOff val="-2801"/>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Data Exploration</a:t>
          </a:r>
        </a:p>
      </dsp:txBody>
      <dsp:txXfrm>
        <a:off x="787954" y="4197202"/>
        <a:ext cx="2942852" cy="791235"/>
      </dsp:txXfrm>
    </dsp:sp>
    <dsp:sp modelId="{D81E7D49-15B7-4354-A176-5A59A9D4BDE5}">
      <dsp:nvSpPr>
        <dsp:cNvPr id="0" name=""/>
        <dsp:cNvSpPr/>
      </dsp:nvSpPr>
      <dsp:spPr>
        <a:xfrm>
          <a:off x="762825" y="2666268"/>
          <a:ext cx="1800001" cy="720000"/>
        </a:xfrm>
        <a:prstGeom prst="roundRect">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Data Analysis</a:t>
          </a:r>
        </a:p>
      </dsp:txBody>
      <dsp:txXfrm>
        <a:off x="797973" y="2701416"/>
        <a:ext cx="1729705" cy="649704"/>
      </dsp:txXfrm>
    </dsp:sp>
    <dsp:sp modelId="{4C8247C1-1A59-4D0D-9D6B-87F54BB8A0F6}">
      <dsp:nvSpPr>
        <dsp:cNvPr id="0" name=""/>
        <dsp:cNvSpPr/>
      </dsp:nvSpPr>
      <dsp:spPr>
        <a:xfrm>
          <a:off x="1307149" y="1160631"/>
          <a:ext cx="1800001" cy="720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Results</a:t>
          </a:r>
        </a:p>
      </dsp:txBody>
      <dsp:txXfrm>
        <a:off x="1342297" y="1195779"/>
        <a:ext cx="1729705" cy="649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75862-939F-4460-BAC6-7774D6C2D37D}">
      <dsp:nvSpPr>
        <dsp:cNvPr id="0" name=""/>
        <dsp:cNvSpPr/>
      </dsp:nvSpPr>
      <dsp:spPr>
        <a:xfrm>
          <a:off x="6874323" y="2396291"/>
          <a:ext cx="2013783" cy="349499"/>
        </a:xfrm>
        <a:custGeom>
          <a:avLst/>
          <a:gdLst/>
          <a:ahLst/>
          <a:cxnLst/>
          <a:rect l="0" t="0" r="0" b="0"/>
          <a:pathLst>
            <a:path>
              <a:moveTo>
                <a:pt x="0" y="0"/>
              </a:moveTo>
              <a:lnTo>
                <a:pt x="0" y="174749"/>
              </a:lnTo>
              <a:lnTo>
                <a:pt x="2013783" y="174749"/>
              </a:lnTo>
              <a:lnTo>
                <a:pt x="2013783"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04C08E-263D-467B-9B32-BFC602158809}">
      <dsp:nvSpPr>
        <dsp:cNvPr id="0" name=""/>
        <dsp:cNvSpPr/>
      </dsp:nvSpPr>
      <dsp:spPr>
        <a:xfrm>
          <a:off x="6828603" y="2396291"/>
          <a:ext cx="91440" cy="349499"/>
        </a:xfrm>
        <a:custGeom>
          <a:avLst/>
          <a:gdLst/>
          <a:ahLst/>
          <a:cxnLst/>
          <a:rect l="0" t="0" r="0" b="0"/>
          <a:pathLst>
            <a:path>
              <a:moveTo>
                <a:pt x="45720" y="0"/>
              </a:moveTo>
              <a:lnTo>
                <a:pt x="45720"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62C531-16F7-4A76-896B-4794463A3AAF}">
      <dsp:nvSpPr>
        <dsp:cNvPr id="0" name=""/>
        <dsp:cNvSpPr/>
      </dsp:nvSpPr>
      <dsp:spPr>
        <a:xfrm>
          <a:off x="4860539" y="2396291"/>
          <a:ext cx="2013783" cy="349499"/>
        </a:xfrm>
        <a:custGeom>
          <a:avLst/>
          <a:gdLst/>
          <a:ahLst/>
          <a:cxnLst/>
          <a:rect l="0" t="0" r="0" b="0"/>
          <a:pathLst>
            <a:path>
              <a:moveTo>
                <a:pt x="2013783" y="0"/>
              </a:moveTo>
              <a:lnTo>
                <a:pt x="2013783" y="174749"/>
              </a:lnTo>
              <a:lnTo>
                <a:pt x="0" y="174749"/>
              </a:lnTo>
              <a:lnTo>
                <a:pt x="0"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B1A1E3-BB02-451B-A8E7-B2D713C1F204}">
      <dsp:nvSpPr>
        <dsp:cNvPr id="0" name=""/>
        <dsp:cNvSpPr/>
      </dsp:nvSpPr>
      <dsp:spPr>
        <a:xfrm>
          <a:off x="4349301" y="1214649"/>
          <a:ext cx="2525022" cy="349499"/>
        </a:xfrm>
        <a:custGeom>
          <a:avLst/>
          <a:gdLst/>
          <a:ahLst/>
          <a:cxnLst/>
          <a:rect l="0" t="0" r="0" b="0"/>
          <a:pathLst>
            <a:path>
              <a:moveTo>
                <a:pt x="0" y="0"/>
              </a:moveTo>
              <a:lnTo>
                <a:pt x="0" y="174749"/>
              </a:lnTo>
              <a:lnTo>
                <a:pt x="2525022" y="174749"/>
              </a:lnTo>
              <a:lnTo>
                <a:pt x="2525022" y="3494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D3E208-3A47-43A4-A5A3-56B5C07E85CA}">
      <dsp:nvSpPr>
        <dsp:cNvPr id="0" name=""/>
        <dsp:cNvSpPr/>
      </dsp:nvSpPr>
      <dsp:spPr>
        <a:xfrm>
          <a:off x="1839864" y="2396291"/>
          <a:ext cx="1006891" cy="349499"/>
        </a:xfrm>
        <a:custGeom>
          <a:avLst/>
          <a:gdLst/>
          <a:ahLst/>
          <a:cxnLst/>
          <a:rect l="0" t="0" r="0" b="0"/>
          <a:pathLst>
            <a:path>
              <a:moveTo>
                <a:pt x="0" y="0"/>
              </a:moveTo>
              <a:lnTo>
                <a:pt x="0" y="174749"/>
              </a:lnTo>
              <a:lnTo>
                <a:pt x="1006891" y="174749"/>
              </a:lnTo>
              <a:lnTo>
                <a:pt x="1006891"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BAB2A-C3E4-4A7A-BB25-DCE5CAE716CD}">
      <dsp:nvSpPr>
        <dsp:cNvPr id="0" name=""/>
        <dsp:cNvSpPr/>
      </dsp:nvSpPr>
      <dsp:spPr>
        <a:xfrm>
          <a:off x="832972" y="2396291"/>
          <a:ext cx="1006891" cy="349499"/>
        </a:xfrm>
        <a:custGeom>
          <a:avLst/>
          <a:gdLst/>
          <a:ahLst/>
          <a:cxnLst/>
          <a:rect l="0" t="0" r="0" b="0"/>
          <a:pathLst>
            <a:path>
              <a:moveTo>
                <a:pt x="1006891" y="0"/>
              </a:moveTo>
              <a:lnTo>
                <a:pt x="1006891" y="174749"/>
              </a:lnTo>
              <a:lnTo>
                <a:pt x="0" y="174749"/>
              </a:lnTo>
              <a:lnTo>
                <a:pt x="0"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672F58-C8BE-4F11-A076-0891548AA6D8}">
      <dsp:nvSpPr>
        <dsp:cNvPr id="0" name=""/>
        <dsp:cNvSpPr/>
      </dsp:nvSpPr>
      <dsp:spPr>
        <a:xfrm>
          <a:off x="1839864" y="1214649"/>
          <a:ext cx="2509436" cy="349499"/>
        </a:xfrm>
        <a:custGeom>
          <a:avLst/>
          <a:gdLst/>
          <a:ahLst/>
          <a:cxnLst/>
          <a:rect l="0" t="0" r="0" b="0"/>
          <a:pathLst>
            <a:path>
              <a:moveTo>
                <a:pt x="2509436" y="0"/>
              </a:moveTo>
              <a:lnTo>
                <a:pt x="2509436" y="174749"/>
              </a:lnTo>
              <a:lnTo>
                <a:pt x="0" y="174749"/>
              </a:lnTo>
              <a:lnTo>
                <a:pt x="0" y="3494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9857EA-2526-4071-A163-E7FC49A9C3D7}">
      <dsp:nvSpPr>
        <dsp:cNvPr id="0" name=""/>
        <dsp:cNvSpPr/>
      </dsp:nvSpPr>
      <dsp:spPr>
        <a:xfrm>
          <a:off x="3470550" y="382507"/>
          <a:ext cx="1757500" cy="8321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Variable</a:t>
          </a:r>
        </a:p>
      </dsp:txBody>
      <dsp:txXfrm>
        <a:off x="3511172" y="423129"/>
        <a:ext cx="1676256" cy="750898"/>
      </dsp:txXfrm>
    </dsp:sp>
    <dsp:sp modelId="{8ACA9F6D-55D7-4756-BA1E-6FD40779715A}">
      <dsp:nvSpPr>
        <dsp:cNvPr id="0" name=""/>
        <dsp:cNvSpPr/>
      </dsp:nvSpPr>
      <dsp:spPr>
        <a:xfrm>
          <a:off x="867415" y="1564148"/>
          <a:ext cx="1944898" cy="83214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Quantitative</a:t>
          </a:r>
        </a:p>
      </dsp:txBody>
      <dsp:txXfrm>
        <a:off x="908037" y="1604770"/>
        <a:ext cx="1863654" cy="750898"/>
      </dsp:txXfrm>
    </dsp:sp>
    <dsp:sp modelId="{5418223B-36E1-4D83-BEC0-33949C466D48}">
      <dsp:nvSpPr>
        <dsp:cNvPr id="0" name=""/>
        <dsp:cNvSpPr/>
      </dsp:nvSpPr>
      <dsp:spPr>
        <a:xfrm>
          <a:off x="830"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Continuous</a:t>
          </a:r>
        </a:p>
      </dsp:txBody>
      <dsp:txXfrm>
        <a:off x="41452" y="2786412"/>
        <a:ext cx="1583040" cy="750898"/>
      </dsp:txXfrm>
    </dsp:sp>
    <dsp:sp modelId="{EA5CA484-B8B3-465A-B660-5227A486FC60}">
      <dsp:nvSpPr>
        <dsp:cNvPr id="0" name=""/>
        <dsp:cNvSpPr/>
      </dsp:nvSpPr>
      <dsp:spPr>
        <a:xfrm>
          <a:off x="2014614"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Discrete</a:t>
          </a:r>
        </a:p>
      </dsp:txBody>
      <dsp:txXfrm>
        <a:off x="2055236" y="2786412"/>
        <a:ext cx="1583040" cy="750898"/>
      </dsp:txXfrm>
    </dsp:sp>
    <dsp:sp modelId="{20865C68-B3C8-446A-9344-6505C9CCAE8A}">
      <dsp:nvSpPr>
        <dsp:cNvPr id="0" name=""/>
        <dsp:cNvSpPr/>
      </dsp:nvSpPr>
      <dsp:spPr>
        <a:xfrm>
          <a:off x="5917460" y="1564148"/>
          <a:ext cx="1913726" cy="83214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Qualitative</a:t>
          </a:r>
        </a:p>
      </dsp:txBody>
      <dsp:txXfrm>
        <a:off x="5958082" y="1604770"/>
        <a:ext cx="1832482" cy="750898"/>
      </dsp:txXfrm>
    </dsp:sp>
    <dsp:sp modelId="{02553FB6-6785-4E21-B4E5-6745D864DFD3}">
      <dsp:nvSpPr>
        <dsp:cNvPr id="0" name=""/>
        <dsp:cNvSpPr/>
      </dsp:nvSpPr>
      <dsp:spPr>
        <a:xfrm>
          <a:off x="4028397"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Nominal</a:t>
          </a:r>
          <a:endParaRPr lang="en-GB" sz="2400" kern="1200" dirty="0"/>
        </a:p>
      </dsp:txBody>
      <dsp:txXfrm>
        <a:off x="4069019" y="2786412"/>
        <a:ext cx="1583040" cy="750898"/>
      </dsp:txXfrm>
    </dsp:sp>
    <dsp:sp modelId="{2A6B533C-40F2-44F4-881A-FE3C320F98D3}">
      <dsp:nvSpPr>
        <dsp:cNvPr id="0" name=""/>
        <dsp:cNvSpPr/>
      </dsp:nvSpPr>
      <dsp:spPr>
        <a:xfrm>
          <a:off x="6042181"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Ordinal</a:t>
          </a:r>
          <a:endParaRPr lang="en-GB" sz="2400" kern="1200" dirty="0"/>
        </a:p>
      </dsp:txBody>
      <dsp:txXfrm>
        <a:off x="6082803" y="2786412"/>
        <a:ext cx="1583040" cy="750898"/>
      </dsp:txXfrm>
    </dsp:sp>
    <dsp:sp modelId="{6BD2E2BC-CF89-4C9E-AC0D-362D195254AF}">
      <dsp:nvSpPr>
        <dsp:cNvPr id="0" name=""/>
        <dsp:cNvSpPr/>
      </dsp:nvSpPr>
      <dsp:spPr>
        <a:xfrm>
          <a:off x="8055965"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Binary</a:t>
          </a:r>
          <a:endParaRPr lang="en-GB" sz="2400" kern="1200" dirty="0"/>
        </a:p>
      </dsp:txBody>
      <dsp:txXfrm>
        <a:off x="8096587" y="2786412"/>
        <a:ext cx="1583040" cy="750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75862-939F-4460-BAC6-7774D6C2D37D}">
      <dsp:nvSpPr>
        <dsp:cNvPr id="0" name=""/>
        <dsp:cNvSpPr/>
      </dsp:nvSpPr>
      <dsp:spPr>
        <a:xfrm>
          <a:off x="6874323" y="2396291"/>
          <a:ext cx="2013783" cy="349499"/>
        </a:xfrm>
        <a:custGeom>
          <a:avLst/>
          <a:gdLst/>
          <a:ahLst/>
          <a:cxnLst/>
          <a:rect l="0" t="0" r="0" b="0"/>
          <a:pathLst>
            <a:path>
              <a:moveTo>
                <a:pt x="0" y="0"/>
              </a:moveTo>
              <a:lnTo>
                <a:pt x="0" y="174749"/>
              </a:lnTo>
              <a:lnTo>
                <a:pt x="2013783" y="174749"/>
              </a:lnTo>
              <a:lnTo>
                <a:pt x="2013783"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04C08E-263D-467B-9B32-BFC602158809}">
      <dsp:nvSpPr>
        <dsp:cNvPr id="0" name=""/>
        <dsp:cNvSpPr/>
      </dsp:nvSpPr>
      <dsp:spPr>
        <a:xfrm>
          <a:off x="6828603" y="2396291"/>
          <a:ext cx="91440" cy="349499"/>
        </a:xfrm>
        <a:custGeom>
          <a:avLst/>
          <a:gdLst/>
          <a:ahLst/>
          <a:cxnLst/>
          <a:rect l="0" t="0" r="0" b="0"/>
          <a:pathLst>
            <a:path>
              <a:moveTo>
                <a:pt x="45720" y="0"/>
              </a:moveTo>
              <a:lnTo>
                <a:pt x="45720"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62C531-16F7-4A76-896B-4794463A3AAF}">
      <dsp:nvSpPr>
        <dsp:cNvPr id="0" name=""/>
        <dsp:cNvSpPr/>
      </dsp:nvSpPr>
      <dsp:spPr>
        <a:xfrm>
          <a:off x="4860539" y="2396291"/>
          <a:ext cx="2013783" cy="349499"/>
        </a:xfrm>
        <a:custGeom>
          <a:avLst/>
          <a:gdLst/>
          <a:ahLst/>
          <a:cxnLst/>
          <a:rect l="0" t="0" r="0" b="0"/>
          <a:pathLst>
            <a:path>
              <a:moveTo>
                <a:pt x="2013783" y="0"/>
              </a:moveTo>
              <a:lnTo>
                <a:pt x="2013783" y="174749"/>
              </a:lnTo>
              <a:lnTo>
                <a:pt x="0" y="174749"/>
              </a:lnTo>
              <a:lnTo>
                <a:pt x="0" y="3494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B1A1E3-BB02-451B-A8E7-B2D713C1F204}">
      <dsp:nvSpPr>
        <dsp:cNvPr id="0" name=""/>
        <dsp:cNvSpPr/>
      </dsp:nvSpPr>
      <dsp:spPr>
        <a:xfrm>
          <a:off x="4349301" y="1214649"/>
          <a:ext cx="2525022" cy="349499"/>
        </a:xfrm>
        <a:custGeom>
          <a:avLst/>
          <a:gdLst/>
          <a:ahLst/>
          <a:cxnLst/>
          <a:rect l="0" t="0" r="0" b="0"/>
          <a:pathLst>
            <a:path>
              <a:moveTo>
                <a:pt x="0" y="0"/>
              </a:moveTo>
              <a:lnTo>
                <a:pt x="0" y="174749"/>
              </a:lnTo>
              <a:lnTo>
                <a:pt x="2525022" y="174749"/>
              </a:lnTo>
              <a:lnTo>
                <a:pt x="2525022" y="3494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D3E208-3A47-43A4-A5A3-56B5C07E85CA}">
      <dsp:nvSpPr>
        <dsp:cNvPr id="0" name=""/>
        <dsp:cNvSpPr/>
      </dsp:nvSpPr>
      <dsp:spPr>
        <a:xfrm>
          <a:off x="1839864" y="2396291"/>
          <a:ext cx="1006891" cy="349499"/>
        </a:xfrm>
        <a:custGeom>
          <a:avLst/>
          <a:gdLst/>
          <a:ahLst/>
          <a:cxnLst/>
          <a:rect l="0" t="0" r="0" b="0"/>
          <a:pathLst>
            <a:path>
              <a:moveTo>
                <a:pt x="0" y="0"/>
              </a:moveTo>
              <a:lnTo>
                <a:pt x="0" y="174749"/>
              </a:lnTo>
              <a:lnTo>
                <a:pt x="1006891" y="174749"/>
              </a:lnTo>
              <a:lnTo>
                <a:pt x="1006891"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C2ABAB2A-C3E4-4A7A-BB25-DCE5CAE716CD}">
      <dsp:nvSpPr>
        <dsp:cNvPr id="0" name=""/>
        <dsp:cNvSpPr/>
      </dsp:nvSpPr>
      <dsp:spPr>
        <a:xfrm>
          <a:off x="832972" y="2396291"/>
          <a:ext cx="1006891" cy="349499"/>
        </a:xfrm>
        <a:custGeom>
          <a:avLst/>
          <a:gdLst/>
          <a:ahLst/>
          <a:cxnLst/>
          <a:rect l="0" t="0" r="0" b="0"/>
          <a:pathLst>
            <a:path>
              <a:moveTo>
                <a:pt x="1006891" y="0"/>
              </a:moveTo>
              <a:lnTo>
                <a:pt x="1006891" y="174749"/>
              </a:lnTo>
              <a:lnTo>
                <a:pt x="0" y="174749"/>
              </a:lnTo>
              <a:lnTo>
                <a:pt x="0"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DD672F58-C8BE-4F11-A076-0891548AA6D8}">
      <dsp:nvSpPr>
        <dsp:cNvPr id="0" name=""/>
        <dsp:cNvSpPr/>
      </dsp:nvSpPr>
      <dsp:spPr>
        <a:xfrm>
          <a:off x="1839864" y="1214649"/>
          <a:ext cx="2509436" cy="349499"/>
        </a:xfrm>
        <a:custGeom>
          <a:avLst/>
          <a:gdLst/>
          <a:ahLst/>
          <a:cxnLst/>
          <a:rect l="0" t="0" r="0" b="0"/>
          <a:pathLst>
            <a:path>
              <a:moveTo>
                <a:pt x="2509436" y="0"/>
              </a:moveTo>
              <a:lnTo>
                <a:pt x="2509436" y="174749"/>
              </a:lnTo>
              <a:lnTo>
                <a:pt x="0" y="174749"/>
              </a:lnTo>
              <a:lnTo>
                <a:pt x="0" y="349499"/>
              </a:lnTo>
            </a:path>
          </a:pathLst>
        </a:custGeom>
        <a:noFill/>
        <a:ln w="1905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7F9857EA-2526-4071-A163-E7FC49A9C3D7}">
      <dsp:nvSpPr>
        <dsp:cNvPr id="0" name=""/>
        <dsp:cNvSpPr/>
      </dsp:nvSpPr>
      <dsp:spPr>
        <a:xfrm>
          <a:off x="3470550" y="382507"/>
          <a:ext cx="1757500" cy="8321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Variable</a:t>
          </a:r>
        </a:p>
      </dsp:txBody>
      <dsp:txXfrm>
        <a:off x="3511172" y="423129"/>
        <a:ext cx="1676256" cy="750898"/>
      </dsp:txXfrm>
    </dsp:sp>
    <dsp:sp modelId="{8ACA9F6D-55D7-4756-BA1E-6FD40779715A}">
      <dsp:nvSpPr>
        <dsp:cNvPr id="0" name=""/>
        <dsp:cNvSpPr/>
      </dsp:nvSpPr>
      <dsp:spPr>
        <a:xfrm>
          <a:off x="867415" y="1564148"/>
          <a:ext cx="1944898" cy="832142"/>
        </a:xfrm>
        <a:prstGeom prst="roundRect">
          <a:avLst/>
        </a:prstGeom>
        <a:solidFill>
          <a:schemeClr val="accent4">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Quantitative</a:t>
          </a:r>
        </a:p>
      </dsp:txBody>
      <dsp:txXfrm>
        <a:off x="908037" y="1604770"/>
        <a:ext cx="1863654" cy="750898"/>
      </dsp:txXfrm>
    </dsp:sp>
    <dsp:sp modelId="{5418223B-36E1-4D83-BEC0-33949C466D48}">
      <dsp:nvSpPr>
        <dsp:cNvPr id="0" name=""/>
        <dsp:cNvSpPr/>
      </dsp:nvSpPr>
      <dsp:spPr>
        <a:xfrm>
          <a:off x="830" y="2745790"/>
          <a:ext cx="1664284" cy="832142"/>
        </a:xfrm>
        <a:prstGeom prst="roundRect">
          <a:avLst/>
        </a:prstGeom>
        <a:solidFill>
          <a:schemeClr val="accent5">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Continuous</a:t>
          </a:r>
        </a:p>
      </dsp:txBody>
      <dsp:txXfrm>
        <a:off x="41452" y="2786412"/>
        <a:ext cx="1583040" cy="750898"/>
      </dsp:txXfrm>
    </dsp:sp>
    <dsp:sp modelId="{EA5CA484-B8B3-465A-B660-5227A486FC60}">
      <dsp:nvSpPr>
        <dsp:cNvPr id="0" name=""/>
        <dsp:cNvSpPr/>
      </dsp:nvSpPr>
      <dsp:spPr>
        <a:xfrm>
          <a:off x="2014614" y="2745790"/>
          <a:ext cx="1664284" cy="832142"/>
        </a:xfrm>
        <a:prstGeom prst="roundRect">
          <a:avLst/>
        </a:prstGeom>
        <a:solidFill>
          <a:schemeClr val="accent5">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Discrete</a:t>
          </a:r>
        </a:p>
      </dsp:txBody>
      <dsp:txXfrm>
        <a:off x="2055236" y="2786412"/>
        <a:ext cx="1583040" cy="750898"/>
      </dsp:txXfrm>
    </dsp:sp>
    <dsp:sp modelId="{20865C68-B3C8-446A-9344-6505C9CCAE8A}">
      <dsp:nvSpPr>
        <dsp:cNvPr id="0" name=""/>
        <dsp:cNvSpPr/>
      </dsp:nvSpPr>
      <dsp:spPr>
        <a:xfrm>
          <a:off x="5917460" y="1564148"/>
          <a:ext cx="1913726" cy="83214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Qualitative</a:t>
          </a:r>
        </a:p>
      </dsp:txBody>
      <dsp:txXfrm>
        <a:off x="5958082" y="1604770"/>
        <a:ext cx="1832482" cy="750898"/>
      </dsp:txXfrm>
    </dsp:sp>
    <dsp:sp modelId="{02553FB6-6785-4E21-B4E5-6745D864DFD3}">
      <dsp:nvSpPr>
        <dsp:cNvPr id="0" name=""/>
        <dsp:cNvSpPr/>
      </dsp:nvSpPr>
      <dsp:spPr>
        <a:xfrm>
          <a:off x="4028397"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Nominal</a:t>
          </a:r>
          <a:endParaRPr lang="en-GB" sz="2400" kern="1200" dirty="0"/>
        </a:p>
      </dsp:txBody>
      <dsp:txXfrm>
        <a:off x="4069019" y="2786412"/>
        <a:ext cx="1583040" cy="750898"/>
      </dsp:txXfrm>
    </dsp:sp>
    <dsp:sp modelId="{2A6B533C-40F2-44F4-881A-FE3C320F98D3}">
      <dsp:nvSpPr>
        <dsp:cNvPr id="0" name=""/>
        <dsp:cNvSpPr/>
      </dsp:nvSpPr>
      <dsp:spPr>
        <a:xfrm>
          <a:off x="6042181"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Ordinal</a:t>
          </a:r>
          <a:endParaRPr lang="en-GB" sz="2400" kern="1200" dirty="0"/>
        </a:p>
      </dsp:txBody>
      <dsp:txXfrm>
        <a:off x="6082803" y="2786412"/>
        <a:ext cx="1583040" cy="750898"/>
      </dsp:txXfrm>
    </dsp:sp>
    <dsp:sp modelId="{6BD2E2BC-CF89-4C9E-AC0D-362D195254AF}">
      <dsp:nvSpPr>
        <dsp:cNvPr id="0" name=""/>
        <dsp:cNvSpPr/>
      </dsp:nvSpPr>
      <dsp:spPr>
        <a:xfrm>
          <a:off x="8055965" y="2745790"/>
          <a:ext cx="1664284" cy="8321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Binary</a:t>
          </a:r>
          <a:endParaRPr lang="en-GB" sz="2400" kern="1200" dirty="0"/>
        </a:p>
      </dsp:txBody>
      <dsp:txXfrm>
        <a:off x="8096587" y="2786412"/>
        <a:ext cx="1583040" cy="7508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04903" y="-9651"/>
          <a:ext cx="6350484" cy="6350484"/>
        </a:xfrm>
        <a:prstGeom prst="circularArrow">
          <a:avLst>
            <a:gd name="adj1" fmla="val 5544"/>
            <a:gd name="adj2" fmla="val 330680"/>
            <a:gd name="adj3" fmla="val 14641304"/>
            <a:gd name="adj4" fmla="val 1687874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666193" y="97469"/>
          <a:ext cx="1800001" cy="72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Question</a:t>
          </a:r>
        </a:p>
      </dsp:txBody>
      <dsp:txXfrm>
        <a:off x="3701341" y="132617"/>
        <a:ext cx="1729705" cy="649704"/>
      </dsp:txXfrm>
    </dsp:sp>
    <dsp:sp modelId="{F3CC26CA-B6F7-46F0-8B6C-FA83EC14FB5F}">
      <dsp:nvSpPr>
        <dsp:cNvPr id="0" name=""/>
        <dsp:cNvSpPr/>
      </dsp:nvSpPr>
      <dsp:spPr>
        <a:xfrm>
          <a:off x="5414772" y="1195442"/>
          <a:ext cx="3020928" cy="720000"/>
        </a:xfrm>
        <a:prstGeom prst="roundRect">
          <a:avLst/>
        </a:prstGeom>
        <a:solidFill>
          <a:schemeClr val="bg2">
            <a:lumMod val="75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65000"/>
                  <a:lumOff val="35000"/>
                </a:schemeClr>
              </a:solidFill>
            </a:rPr>
            <a:t>Experimental Design</a:t>
          </a:r>
        </a:p>
      </dsp:txBody>
      <dsp:txXfrm>
        <a:off x="5449920" y="1230590"/>
        <a:ext cx="2950632" cy="649704"/>
      </dsp:txXfrm>
    </dsp:sp>
    <dsp:sp modelId="{6798BDC0-764C-46D2-BDBC-7D93F128D142}">
      <dsp:nvSpPr>
        <dsp:cNvPr id="0" name=""/>
        <dsp:cNvSpPr/>
      </dsp:nvSpPr>
      <dsp:spPr>
        <a:xfrm>
          <a:off x="6374289" y="2805565"/>
          <a:ext cx="1800001" cy="720000"/>
        </a:xfrm>
        <a:prstGeom prst="roundRect">
          <a:avLst/>
        </a:prstGeom>
        <a:solidFill>
          <a:schemeClr val="bg2">
            <a:lumMod val="75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65000"/>
                  <a:lumOff val="35000"/>
                </a:schemeClr>
              </a:solidFill>
            </a:rPr>
            <a:t>Sample Size</a:t>
          </a:r>
        </a:p>
      </dsp:txBody>
      <dsp:txXfrm>
        <a:off x="6409437" y="2840713"/>
        <a:ext cx="1729705" cy="649704"/>
      </dsp:txXfrm>
    </dsp:sp>
    <dsp:sp modelId="{9E7F821B-FB82-4BF9-95B8-7EDE6B0A5EFC}">
      <dsp:nvSpPr>
        <dsp:cNvPr id="0" name=""/>
        <dsp:cNvSpPr/>
      </dsp:nvSpPr>
      <dsp:spPr>
        <a:xfrm>
          <a:off x="5894631" y="4224077"/>
          <a:ext cx="1800001" cy="720000"/>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Experiment</a:t>
          </a:r>
          <a:endParaRPr lang="en-US" sz="2000" b="1" kern="1200" dirty="0"/>
        </a:p>
      </dsp:txBody>
      <dsp:txXfrm>
        <a:off x="5929779" y="4259225"/>
        <a:ext cx="1729705" cy="649704"/>
      </dsp:txXfrm>
    </dsp:sp>
    <dsp:sp modelId="{7358AC7A-E5E5-4D88-92C8-E9E1CB0C77DC}">
      <dsp:nvSpPr>
        <dsp:cNvPr id="0" name=""/>
        <dsp:cNvSpPr/>
      </dsp:nvSpPr>
      <dsp:spPr>
        <a:xfrm>
          <a:off x="3079931" y="5513660"/>
          <a:ext cx="2972525" cy="720000"/>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Data Collection/Storage</a:t>
          </a:r>
          <a:endParaRPr lang="en-US" sz="2000" b="1" kern="1200" dirty="0"/>
        </a:p>
      </dsp:txBody>
      <dsp:txXfrm>
        <a:off x="3115079" y="5548808"/>
        <a:ext cx="2902229" cy="649704"/>
      </dsp:txXfrm>
    </dsp:sp>
    <dsp:sp modelId="{969DB06A-236A-4DAF-956A-3AC571125ABE}">
      <dsp:nvSpPr>
        <dsp:cNvPr id="0" name=""/>
        <dsp:cNvSpPr/>
      </dsp:nvSpPr>
      <dsp:spPr>
        <a:xfrm>
          <a:off x="745150" y="4154398"/>
          <a:ext cx="3028460" cy="876843"/>
        </a:xfrm>
        <a:prstGeom prst="roundRect">
          <a:avLst/>
        </a:prstGeom>
        <a:solidFill>
          <a:schemeClr val="accent5">
            <a:hueOff val="-5252389"/>
            <a:satOff val="-7306"/>
            <a:lumOff val="-2801"/>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Data Exploration</a:t>
          </a:r>
        </a:p>
      </dsp:txBody>
      <dsp:txXfrm>
        <a:off x="787954" y="4197202"/>
        <a:ext cx="2942852" cy="791235"/>
      </dsp:txXfrm>
    </dsp:sp>
    <dsp:sp modelId="{D81E7D49-15B7-4354-A176-5A59A9D4BDE5}">
      <dsp:nvSpPr>
        <dsp:cNvPr id="0" name=""/>
        <dsp:cNvSpPr/>
      </dsp:nvSpPr>
      <dsp:spPr>
        <a:xfrm>
          <a:off x="762825" y="2666268"/>
          <a:ext cx="1800001" cy="720000"/>
        </a:xfrm>
        <a:prstGeom prst="roundRect">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Data Analysis</a:t>
          </a:r>
        </a:p>
      </dsp:txBody>
      <dsp:txXfrm>
        <a:off x="797973" y="2701416"/>
        <a:ext cx="1729705" cy="649704"/>
      </dsp:txXfrm>
    </dsp:sp>
    <dsp:sp modelId="{4C8247C1-1A59-4D0D-9D6B-87F54BB8A0F6}">
      <dsp:nvSpPr>
        <dsp:cNvPr id="0" name=""/>
        <dsp:cNvSpPr/>
      </dsp:nvSpPr>
      <dsp:spPr>
        <a:xfrm>
          <a:off x="1307149" y="1160631"/>
          <a:ext cx="1800001" cy="720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Results</a:t>
          </a:r>
        </a:p>
      </dsp:txBody>
      <dsp:txXfrm>
        <a:off x="1342297" y="1195779"/>
        <a:ext cx="1729705" cy="649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5FB19-D930-4B1A-8467-ACB11E1EF6F5}">
      <dsp:nvSpPr>
        <dsp:cNvPr id="0" name=""/>
        <dsp:cNvSpPr/>
      </dsp:nvSpPr>
      <dsp:spPr>
        <a:xfrm>
          <a:off x="0" y="4113055"/>
          <a:ext cx="5917613" cy="134999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Result</a:t>
          </a:r>
        </a:p>
      </dsp:txBody>
      <dsp:txXfrm>
        <a:off x="0" y="4113055"/>
        <a:ext cx="5917613" cy="728998"/>
      </dsp:txXfrm>
    </dsp:sp>
    <dsp:sp modelId="{68C65D69-6478-4306-B9BB-8B468EB1A72A}">
      <dsp:nvSpPr>
        <dsp:cNvPr id="0" name=""/>
        <dsp:cNvSpPr/>
      </dsp:nvSpPr>
      <dsp:spPr>
        <a:xfrm>
          <a:off x="0" y="4815053"/>
          <a:ext cx="2958806" cy="620998"/>
        </a:xfrm>
        <a:prstGeom prst="rect">
          <a:avLst/>
        </a:prstGeom>
        <a:solidFill>
          <a:schemeClr val="accent3">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Statistic (t, F, …)</a:t>
          </a:r>
        </a:p>
      </dsp:txBody>
      <dsp:txXfrm>
        <a:off x="0" y="4815053"/>
        <a:ext cx="2958806" cy="620998"/>
      </dsp:txXfrm>
    </dsp:sp>
    <dsp:sp modelId="{253A4BD2-4B73-434A-96CF-A1ECE2008490}">
      <dsp:nvSpPr>
        <dsp:cNvPr id="0" name=""/>
        <dsp:cNvSpPr/>
      </dsp:nvSpPr>
      <dsp:spPr>
        <a:xfrm>
          <a:off x="2958806" y="4815053"/>
          <a:ext cx="2958806" cy="620998"/>
        </a:xfrm>
        <a:prstGeom prst="rect">
          <a:avLst/>
        </a:prstGeom>
        <a:solidFill>
          <a:schemeClr val="accent3">
            <a:lumMod val="40000"/>
            <a:lumOff val="6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Is difference big enough?</a:t>
          </a:r>
        </a:p>
      </dsp:txBody>
      <dsp:txXfrm>
        <a:off x="2958806" y="4815053"/>
        <a:ext cx="2958806" cy="620998"/>
      </dsp:txXfrm>
    </dsp:sp>
    <dsp:sp modelId="{BFE7DF5E-A6C0-4BBC-B849-E72CDE2A214D}">
      <dsp:nvSpPr>
        <dsp:cNvPr id="0" name=""/>
        <dsp:cNvSpPr/>
      </dsp:nvSpPr>
      <dsp:spPr>
        <a:xfrm rot="10800000">
          <a:off x="0" y="2057010"/>
          <a:ext cx="5917613" cy="2076294"/>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Statistical test</a:t>
          </a:r>
        </a:p>
      </dsp:txBody>
      <dsp:txXfrm rot="-10800000">
        <a:off x="0" y="2057010"/>
        <a:ext cx="5917613" cy="728779"/>
      </dsp:txXfrm>
    </dsp:sp>
    <dsp:sp modelId="{0847B54B-5C9B-4B05-843B-AE9066ED5E05}">
      <dsp:nvSpPr>
        <dsp:cNvPr id="0" name=""/>
        <dsp:cNvSpPr/>
      </dsp:nvSpPr>
      <dsp:spPr>
        <a:xfrm>
          <a:off x="2889" y="2785790"/>
          <a:ext cx="1970611" cy="620812"/>
        </a:xfrm>
        <a:prstGeom prst="rect">
          <a:avLst/>
        </a:prstGeom>
        <a:solidFill>
          <a:schemeClr val="accent3">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Difference</a:t>
          </a:r>
        </a:p>
      </dsp:txBody>
      <dsp:txXfrm>
        <a:off x="2889" y="2785790"/>
        <a:ext cx="1970611" cy="620812"/>
      </dsp:txXfrm>
    </dsp:sp>
    <dsp:sp modelId="{E69FF1AB-922A-4512-BE1D-AC454F9F8927}">
      <dsp:nvSpPr>
        <dsp:cNvPr id="0" name=""/>
        <dsp:cNvSpPr/>
      </dsp:nvSpPr>
      <dsp:spPr>
        <a:xfrm>
          <a:off x="1973500" y="2785790"/>
          <a:ext cx="1970611" cy="620812"/>
        </a:xfrm>
        <a:prstGeom prst="rect">
          <a:avLst/>
        </a:prstGeom>
        <a:solidFill>
          <a:schemeClr val="accent3">
            <a:lumMod val="40000"/>
            <a:lumOff val="6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Variation</a:t>
          </a:r>
        </a:p>
      </dsp:txBody>
      <dsp:txXfrm>
        <a:off x="1973500" y="2785790"/>
        <a:ext cx="1970611" cy="620812"/>
      </dsp:txXfrm>
    </dsp:sp>
    <dsp:sp modelId="{EF2F75AC-FFE0-4E89-B2B8-A5B8C1A44D69}">
      <dsp:nvSpPr>
        <dsp:cNvPr id="0" name=""/>
        <dsp:cNvSpPr/>
      </dsp:nvSpPr>
      <dsp:spPr>
        <a:xfrm>
          <a:off x="3944112" y="2785790"/>
          <a:ext cx="1970611" cy="620812"/>
        </a:xfrm>
        <a:prstGeom prst="rect">
          <a:avLst/>
        </a:prstGeom>
        <a:solidFill>
          <a:schemeClr val="accent3">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Sample size</a:t>
          </a:r>
        </a:p>
      </dsp:txBody>
      <dsp:txXfrm>
        <a:off x="3944112" y="2785790"/>
        <a:ext cx="1970611" cy="620812"/>
      </dsp:txXfrm>
    </dsp:sp>
    <dsp:sp modelId="{B1F3C42B-2EA4-429A-972A-7B29543D2D86}">
      <dsp:nvSpPr>
        <dsp:cNvPr id="0" name=""/>
        <dsp:cNvSpPr/>
      </dsp:nvSpPr>
      <dsp:spPr>
        <a:xfrm rot="10800000">
          <a:off x="0" y="10392"/>
          <a:ext cx="5917613" cy="2076294"/>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Difference</a:t>
          </a:r>
        </a:p>
      </dsp:txBody>
      <dsp:txXfrm rot="-10800000">
        <a:off x="0" y="10392"/>
        <a:ext cx="5917613" cy="728779"/>
      </dsp:txXfrm>
    </dsp:sp>
    <dsp:sp modelId="{D8A007F5-C957-4996-A5B4-8F06BCD42FC6}">
      <dsp:nvSpPr>
        <dsp:cNvPr id="0" name=""/>
        <dsp:cNvSpPr/>
      </dsp:nvSpPr>
      <dsp:spPr>
        <a:xfrm>
          <a:off x="0" y="729745"/>
          <a:ext cx="2958806" cy="620812"/>
        </a:xfrm>
        <a:prstGeom prst="rect">
          <a:avLst/>
        </a:prstGeom>
        <a:solidFill>
          <a:schemeClr val="accent3">
            <a:lumMod val="20000"/>
            <a:lumOff val="8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Is it meaningful?</a:t>
          </a:r>
        </a:p>
      </dsp:txBody>
      <dsp:txXfrm>
        <a:off x="0" y="729745"/>
        <a:ext cx="2958806" cy="620812"/>
      </dsp:txXfrm>
    </dsp:sp>
    <dsp:sp modelId="{06F29872-4F0A-4A22-BB0C-0004B83A8BB2}">
      <dsp:nvSpPr>
        <dsp:cNvPr id="0" name=""/>
        <dsp:cNvSpPr/>
      </dsp:nvSpPr>
      <dsp:spPr>
        <a:xfrm>
          <a:off x="2958806" y="729745"/>
          <a:ext cx="2958806" cy="620812"/>
        </a:xfrm>
        <a:prstGeom prst="rect">
          <a:avLst/>
        </a:prstGeom>
        <a:solidFill>
          <a:schemeClr val="accent3">
            <a:lumMod val="40000"/>
            <a:lumOff val="60000"/>
            <a:alpha val="9000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Is it real?</a:t>
          </a:r>
        </a:p>
      </dsp:txBody>
      <dsp:txXfrm>
        <a:off x="2958806" y="729745"/>
        <a:ext cx="2958806" cy="6208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5B674-6078-4D23-B8D2-8672DC4C4E45}">
      <dsp:nvSpPr>
        <dsp:cNvPr id="0" name=""/>
        <dsp:cNvSpPr/>
      </dsp:nvSpPr>
      <dsp:spPr>
        <a:xfrm>
          <a:off x="4307728" y="4860807"/>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4901375"/>
        <a:ext cx="10304" cy="10304"/>
      </dsp:txXfrm>
    </dsp:sp>
    <dsp:sp modelId="{9018C185-4BAB-4E4A-B75A-72B737EFD587}">
      <dsp:nvSpPr>
        <dsp:cNvPr id="0" name=""/>
        <dsp:cNvSpPr/>
      </dsp:nvSpPr>
      <dsp:spPr>
        <a:xfrm>
          <a:off x="2841625" y="4553455"/>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4719771"/>
        <a:ext cx="20441" cy="20441"/>
      </dsp:txXfrm>
    </dsp:sp>
    <dsp:sp modelId="{62DA955B-A446-43F5-A1C4-CCCA225752A7}">
      <dsp:nvSpPr>
        <dsp:cNvPr id="0" name=""/>
        <dsp:cNvSpPr/>
      </dsp:nvSpPr>
      <dsp:spPr>
        <a:xfrm>
          <a:off x="4307728" y="4154663"/>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4195231"/>
        <a:ext cx="10304" cy="10304"/>
      </dsp:txXfrm>
    </dsp:sp>
    <dsp:sp modelId="{EBA512BE-47A2-4858-B719-54EA0A1218DA}">
      <dsp:nvSpPr>
        <dsp:cNvPr id="0" name=""/>
        <dsp:cNvSpPr/>
      </dsp:nvSpPr>
      <dsp:spPr>
        <a:xfrm>
          <a:off x="2841625" y="4200383"/>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4366699"/>
        <a:ext cx="20441" cy="20441"/>
      </dsp:txXfrm>
    </dsp:sp>
    <dsp:sp modelId="{5829BD5E-4359-4392-ADB1-70C872752F0D}">
      <dsp:nvSpPr>
        <dsp:cNvPr id="0" name=""/>
        <dsp:cNvSpPr/>
      </dsp:nvSpPr>
      <dsp:spPr>
        <a:xfrm>
          <a:off x="1555520" y="2876364"/>
          <a:ext cx="206099" cy="1677091"/>
        </a:xfrm>
        <a:custGeom>
          <a:avLst/>
          <a:gdLst/>
          <a:ahLst/>
          <a:cxnLst/>
          <a:rect l="0" t="0" r="0" b="0"/>
          <a:pathLst>
            <a:path>
              <a:moveTo>
                <a:pt x="0" y="0"/>
              </a:moveTo>
              <a:lnTo>
                <a:pt x="103049" y="0"/>
              </a:lnTo>
              <a:lnTo>
                <a:pt x="103049" y="1677091"/>
              </a:lnTo>
              <a:lnTo>
                <a:pt x="206099" y="1677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16327" y="3672667"/>
        <a:ext cx="84485" cy="84485"/>
      </dsp:txXfrm>
    </dsp:sp>
    <dsp:sp modelId="{9E82A3C0-6DBD-4D79-81AB-C9BBE3BFBE3D}">
      <dsp:nvSpPr>
        <dsp:cNvPr id="0" name=""/>
        <dsp:cNvSpPr/>
      </dsp:nvSpPr>
      <dsp:spPr>
        <a:xfrm>
          <a:off x="4307728" y="3448520"/>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3489087"/>
        <a:ext cx="10304" cy="10304"/>
      </dsp:txXfrm>
    </dsp:sp>
    <dsp:sp modelId="{9F490FB8-84CF-4159-B1FB-D0092AD6C3C7}">
      <dsp:nvSpPr>
        <dsp:cNvPr id="0" name=""/>
        <dsp:cNvSpPr/>
      </dsp:nvSpPr>
      <dsp:spPr>
        <a:xfrm>
          <a:off x="2841625" y="3141168"/>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3307483"/>
        <a:ext cx="20441" cy="20441"/>
      </dsp:txXfrm>
    </dsp:sp>
    <dsp:sp modelId="{4F25EB9E-7214-4C9A-B8B2-B6A577209D21}">
      <dsp:nvSpPr>
        <dsp:cNvPr id="0" name=""/>
        <dsp:cNvSpPr/>
      </dsp:nvSpPr>
      <dsp:spPr>
        <a:xfrm>
          <a:off x="4307728" y="2742376"/>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2782943"/>
        <a:ext cx="10304" cy="10304"/>
      </dsp:txXfrm>
    </dsp:sp>
    <dsp:sp modelId="{F0E4020C-FFFF-415E-AB5D-7375AC07C223}">
      <dsp:nvSpPr>
        <dsp:cNvPr id="0" name=""/>
        <dsp:cNvSpPr/>
      </dsp:nvSpPr>
      <dsp:spPr>
        <a:xfrm>
          <a:off x="2841625" y="2788096"/>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2954411"/>
        <a:ext cx="20441" cy="20441"/>
      </dsp:txXfrm>
    </dsp:sp>
    <dsp:sp modelId="{9E28EB09-C824-4FDC-BA52-E14262538D8D}">
      <dsp:nvSpPr>
        <dsp:cNvPr id="0" name=""/>
        <dsp:cNvSpPr/>
      </dsp:nvSpPr>
      <dsp:spPr>
        <a:xfrm>
          <a:off x="1555520" y="2876364"/>
          <a:ext cx="206099" cy="264803"/>
        </a:xfrm>
        <a:custGeom>
          <a:avLst/>
          <a:gdLst/>
          <a:ahLst/>
          <a:cxnLst/>
          <a:rect l="0" t="0" r="0" b="0"/>
          <a:pathLst>
            <a:path>
              <a:moveTo>
                <a:pt x="0" y="0"/>
              </a:moveTo>
              <a:lnTo>
                <a:pt x="103049" y="0"/>
              </a:lnTo>
              <a:lnTo>
                <a:pt x="103049" y="264803"/>
              </a:lnTo>
              <a:lnTo>
                <a:pt x="206099" y="264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50181" y="3000377"/>
        <a:ext cx="16777" cy="16777"/>
      </dsp:txXfrm>
    </dsp:sp>
    <dsp:sp modelId="{6748F1C6-3644-4354-B6EF-668B03977E84}">
      <dsp:nvSpPr>
        <dsp:cNvPr id="0" name=""/>
        <dsp:cNvSpPr/>
      </dsp:nvSpPr>
      <dsp:spPr>
        <a:xfrm>
          <a:off x="9434073" y="3095448"/>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3136015"/>
        <a:ext cx="10304" cy="10304"/>
      </dsp:txXfrm>
    </dsp:sp>
    <dsp:sp modelId="{0386181A-EB9C-486B-90FD-2328BD58D457}">
      <dsp:nvSpPr>
        <dsp:cNvPr id="0" name=""/>
        <dsp:cNvSpPr/>
      </dsp:nvSpPr>
      <dsp:spPr>
        <a:xfrm>
          <a:off x="7936540" y="2788096"/>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2954411"/>
        <a:ext cx="20441" cy="20441"/>
      </dsp:txXfrm>
    </dsp:sp>
    <dsp:sp modelId="{6F6C3F6E-A2C0-4764-A2D4-1A465A8A04DB}">
      <dsp:nvSpPr>
        <dsp:cNvPr id="0" name=""/>
        <dsp:cNvSpPr/>
      </dsp:nvSpPr>
      <dsp:spPr>
        <a:xfrm>
          <a:off x="9434073" y="2389304"/>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2429872"/>
        <a:ext cx="10304" cy="10304"/>
      </dsp:txXfrm>
    </dsp:sp>
    <dsp:sp modelId="{6C49FE65-26BB-4FEC-A80F-BEC150D292E6}">
      <dsp:nvSpPr>
        <dsp:cNvPr id="0" name=""/>
        <dsp:cNvSpPr/>
      </dsp:nvSpPr>
      <dsp:spPr>
        <a:xfrm>
          <a:off x="7936540" y="2435024"/>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2601339"/>
        <a:ext cx="20441" cy="20441"/>
      </dsp:txXfrm>
    </dsp:sp>
    <dsp:sp modelId="{15E0C317-E540-4043-80A8-5267DFBD88C2}">
      <dsp:nvSpPr>
        <dsp:cNvPr id="0" name=""/>
        <dsp:cNvSpPr/>
      </dsp:nvSpPr>
      <dsp:spPr>
        <a:xfrm>
          <a:off x="6699940" y="2081952"/>
          <a:ext cx="206099" cy="706143"/>
        </a:xfrm>
        <a:custGeom>
          <a:avLst/>
          <a:gdLst/>
          <a:ahLst/>
          <a:cxnLst/>
          <a:rect l="0" t="0" r="0" b="0"/>
          <a:pathLst>
            <a:path>
              <a:moveTo>
                <a:pt x="0" y="0"/>
              </a:moveTo>
              <a:lnTo>
                <a:pt x="103049" y="0"/>
              </a:lnTo>
              <a:lnTo>
                <a:pt x="103049" y="706143"/>
              </a:lnTo>
              <a:lnTo>
                <a:pt x="206099" y="7061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84600" y="2416634"/>
        <a:ext cx="36780" cy="36780"/>
      </dsp:txXfrm>
    </dsp:sp>
    <dsp:sp modelId="{12033C53-91F6-488A-AA8A-913CB46EA0E6}">
      <dsp:nvSpPr>
        <dsp:cNvPr id="0" name=""/>
        <dsp:cNvSpPr/>
      </dsp:nvSpPr>
      <dsp:spPr>
        <a:xfrm>
          <a:off x="9434073" y="1683160"/>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1723728"/>
        <a:ext cx="10304" cy="10304"/>
      </dsp:txXfrm>
    </dsp:sp>
    <dsp:sp modelId="{E1AE3B15-4E67-483D-A4E9-D5F5D8E5B71B}">
      <dsp:nvSpPr>
        <dsp:cNvPr id="0" name=""/>
        <dsp:cNvSpPr/>
      </dsp:nvSpPr>
      <dsp:spPr>
        <a:xfrm>
          <a:off x="7936540" y="1375808"/>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1542124"/>
        <a:ext cx="20441" cy="20441"/>
      </dsp:txXfrm>
    </dsp:sp>
    <dsp:sp modelId="{72F38CFA-F945-485F-9027-1C2D464F9270}">
      <dsp:nvSpPr>
        <dsp:cNvPr id="0" name=""/>
        <dsp:cNvSpPr/>
      </dsp:nvSpPr>
      <dsp:spPr>
        <a:xfrm>
          <a:off x="9434073" y="977017"/>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1017584"/>
        <a:ext cx="10304" cy="10304"/>
      </dsp:txXfrm>
    </dsp:sp>
    <dsp:sp modelId="{ECF277D4-6B23-4335-B893-C379BB805283}">
      <dsp:nvSpPr>
        <dsp:cNvPr id="0" name=""/>
        <dsp:cNvSpPr/>
      </dsp:nvSpPr>
      <dsp:spPr>
        <a:xfrm>
          <a:off x="7936540" y="1022737"/>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1189052"/>
        <a:ext cx="20441" cy="20441"/>
      </dsp:txXfrm>
    </dsp:sp>
    <dsp:sp modelId="{2B7B489F-8FB4-467A-93A4-3577647616DC}">
      <dsp:nvSpPr>
        <dsp:cNvPr id="0" name=""/>
        <dsp:cNvSpPr/>
      </dsp:nvSpPr>
      <dsp:spPr>
        <a:xfrm>
          <a:off x="6699940" y="1375808"/>
          <a:ext cx="206099" cy="706143"/>
        </a:xfrm>
        <a:custGeom>
          <a:avLst/>
          <a:gdLst/>
          <a:ahLst/>
          <a:cxnLst/>
          <a:rect l="0" t="0" r="0" b="0"/>
          <a:pathLst>
            <a:path>
              <a:moveTo>
                <a:pt x="0" y="706143"/>
              </a:moveTo>
              <a:lnTo>
                <a:pt x="103049" y="706143"/>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84600" y="1710490"/>
        <a:ext cx="36780" cy="36780"/>
      </dsp:txXfrm>
    </dsp:sp>
    <dsp:sp modelId="{778924CE-16D0-4F2B-8F48-7E8242F40F8B}">
      <dsp:nvSpPr>
        <dsp:cNvPr id="0" name=""/>
        <dsp:cNvSpPr/>
      </dsp:nvSpPr>
      <dsp:spPr>
        <a:xfrm>
          <a:off x="5413835" y="2036232"/>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11733" y="2076800"/>
        <a:ext cx="10304" cy="10304"/>
      </dsp:txXfrm>
    </dsp:sp>
    <dsp:sp modelId="{52B6A495-193A-4D87-8468-5CAC574E8C94}">
      <dsp:nvSpPr>
        <dsp:cNvPr id="0" name=""/>
        <dsp:cNvSpPr/>
      </dsp:nvSpPr>
      <dsp:spPr>
        <a:xfrm>
          <a:off x="4127730" y="1199272"/>
          <a:ext cx="206099" cy="882679"/>
        </a:xfrm>
        <a:custGeom>
          <a:avLst/>
          <a:gdLst/>
          <a:ahLst/>
          <a:cxnLst/>
          <a:rect l="0" t="0" r="0" b="0"/>
          <a:pathLst>
            <a:path>
              <a:moveTo>
                <a:pt x="0" y="0"/>
              </a:moveTo>
              <a:lnTo>
                <a:pt x="103049" y="0"/>
              </a:lnTo>
              <a:lnTo>
                <a:pt x="103049" y="882679"/>
              </a:lnTo>
              <a:lnTo>
                <a:pt x="206099" y="882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08120" y="1617952"/>
        <a:ext cx="45321" cy="45321"/>
      </dsp:txXfrm>
    </dsp:sp>
    <dsp:sp modelId="{273D13CE-1CB5-4053-A9F7-CADFB6AD74F3}">
      <dsp:nvSpPr>
        <dsp:cNvPr id="0" name=""/>
        <dsp:cNvSpPr/>
      </dsp:nvSpPr>
      <dsp:spPr>
        <a:xfrm>
          <a:off x="5413835" y="270873"/>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11733" y="311440"/>
        <a:ext cx="10304" cy="10304"/>
      </dsp:txXfrm>
    </dsp:sp>
    <dsp:sp modelId="{2635F889-DC6C-45DB-ADF0-7CB2E048E6E6}">
      <dsp:nvSpPr>
        <dsp:cNvPr id="0" name=""/>
        <dsp:cNvSpPr/>
      </dsp:nvSpPr>
      <dsp:spPr>
        <a:xfrm>
          <a:off x="4127730" y="316593"/>
          <a:ext cx="206099" cy="882679"/>
        </a:xfrm>
        <a:custGeom>
          <a:avLst/>
          <a:gdLst/>
          <a:ahLst/>
          <a:cxnLst/>
          <a:rect l="0" t="0" r="0" b="0"/>
          <a:pathLst>
            <a:path>
              <a:moveTo>
                <a:pt x="0" y="882679"/>
              </a:moveTo>
              <a:lnTo>
                <a:pt x="103049" y="882679"/>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08120" y="735272"/>
        <a:ext cx="45321" cy="45321"/>
      </dsp:txXfrm>
    </dsp:sp>
    <dsp:sp modelId="{1635046F-A0D9-44F2-BE65-D0E56B3E2743}">
      <dsp:nvSpPr>
        <dsp:cNvPr id="0" name=""/>
        <dsp:cNvSpPr/>
      </dsp:nvSpPr>
      <dsp:spPr>
        <a:xfrm>
          <a:off x="2841625" y="1153552"/>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9523" y="1194120"/>
        <a:ext cx="10304" cy="10304"/>
      </dsp:txXfrm>
    </dsp:sp>
    <dsp:sp modelId="{67BE0FEB-EF39-43D5-861D-855E1578640F}">
      <dsp:nvSpPr>
        <dsp:cNvPr id="0" name=""/>
        <dsp:cNvSpPr/>
      </dsp:nvSpPr>
      <dsp:spPr>
        <a:xfrm>
          <a:off x="1555520" y="1199272"/>
          <a:ext cx="206099" cy="1677091"/>
        </a:xfrm>
        <a:custGeom>
          <a:avLst/>
          <a:gdLst/>
          <a:ahLst/>
          <a:cxnLst/>
          <a:rect l="0" t="0" r="0" b="0"/>
          <a:pathLst>
            <a:path>
              <a:moveTo>
                <a:pt x="0" y="1677091"/>
              </a:moveTo>
              <a:lnTo>
                <a:pt x="103049" y="1677091"/>
              </a:lnTo>
              <a:lnTo>
                <a:pt x="103049" y="0"/>
              </a:lnTo>
              <a:lnTo>
                <a:pt x="20609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16327" y="1995575"/>
        <a:ext cx="84485" cy="84485"/>
      </dsp:txXfrm>
    </dsp:sp>
    <dsp:sp modelId="{D79AF1FE-7A1A-46D0-B117-E19287C31C0B}">
      <dsp:nvSpPr>
        <dsp:cNvPr id="0" name=""/>
        <dsp:cNvSpPr/>
      </dsp:nvSpPr>
      <dsp:spPr>
        <a:xfrm rot="16200000">
          <a:off x="456403" y="2604028"/>
          <a:ext cx="1653562" cy="544672"/>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Start</a:t>
          </a:r>
        </a:p>
      </dsp:txBody>
      <dsp:txXfrm>
        <a:off x="456403" y="2604028"/>
        <a:ext cx="1653562" cy="544672"/>
      </dsp:txXfrm>
    </dsp:sp>
    <dsp:sp modelId="{41643F47-78C3-4823-A120-B083DE4B5522}">
      <dsp:nvSpPr>
        <dsp:cNvPr id="0" name=""/>
        <dsp:cNvSpPr/>
      </dsp:nvSpPr>
      <dsp:spPr>
        <a:xfrm>
          <a:off x="1761620" y="885473"/>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Differences?</a:t>
          </a:r>
        </a:p>
      </dsp:txBody>
      <dsp:txXfrm>
        <a:off x="1761620" y="885473"/>
        <a:ext cx="1080005" cy="627599"/>
      </dsp:txXfrm>
    </dsp:sp>
    <dsp:sp modelId="{29A34DAC-4399-4854-80DB-50454B877A25}">
      <dsp:nvSpPr>
        <dsp:cNvPr id="0" name=""/>
        <dsp:cNvSpPr/>
      </dsp:nvSpPr>
      <dsp:spPr>
        <a:xfrm>
          <a:off x="3047725" y="885473"/>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How many factors?</a:t>
          </a:r>
        </a:p>
      </dsp:txBody>
      <dsp:txXfrm>
        <a:off x="3047725" y="885473"/>
        <a:ext cx="1080005" cy="627599"/>
      </dsp:txXfrm>
    </dsp:sp>
    <dsp:sp modelId="{F2AFDAC5-1D70-4BCF-8B1C-F236F4BF4FA7}">
      <dsp:nvSpPr>
        <dsp:cNvPr id="0" name=""/>
        <dsp:cNvSpPr/>
      </dsp:nvSpPr>
      <dsp:spPr>
        <a:xfrm>
          <a:off x="4333830" y="2793"/>
          <a:ext cx="1080005"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Two or more</a:t>
          </a:r>
        </a:p>
      </dsp:txBody>
      <dsp:txXfrm>
        <a:off x="4333830" y="2793"/>
        <a:ext cx="1080005" cy="627599"/>
      </dsp:txXfrm>
    </dsp:sp>
    <dsp:sp modelId="{63EB2A89-1A77-4A73-89FC-8455FF0B4C35}">
      <dsp:nvSpPr>
        <dsp:cNvPr id="0" name=""/>
        <dsp:cNvSpPr/>
      </dsp:nvSpPr>
      <dsp:spPr>
        <a:xfrm>
          <a:off x="5619935" y="2793"/>
          <a:ext cx="1536516" cy="62759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Two-way ANOVA, General Linear (Mixed) Model, etc.</a:t>
          </a:r>
        </a:p>
      </dsp:txBody>
      <dsp:txXfrm>
        <a:off x="5619935" y="2793"/>
        <a:ext cx="1536516" cy="627599"/>
      </dsp:txXfrm>
    </dsp:sp>
    <dsp:sp modelId="{FE3A5A33-4BB7-4A00-993B-8E252D4B565E}">
      <dsp:nvSpPr>
        <dsp:cNvPr id="0" name=""/>
        <dsp:cNvSpPr/>
      </dsp:nvSpPr>
      <dsp:spPr>
        <a:xfrm>
          <a:off x="4333830" y="1768152"/>
          <a:ext cx="1080005"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One</a:t>
          </a:r>
        </a:p>
      </dsp:txBody>
      <dsp:txXfrm>
        <a:off x="4333830" y="1768152"/>
        <a:ext cx="1080005" cy="627599"/>
      </dsp:txXfrm>
    </dsp:sp>
    <dsp:sp modelId="{1475719A-DF2C-4B70-928E-8F3286F8C84A}">
      <dsp:nvSpPr>
        <dsp:cNvPr id="0" name=""/>
        <dsp:cNvSpPr/>
      </dsp:nvSpPr>
      <dsp:spPr>
        <a:xfrm>
          <a:off x="5619935" y="1768152"/>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Same or different subjects?</a:t>
          </a:r>
        </a:p>
      </dsp:txBody>
      <dsp:txXfrm>
        <a:off x="5619935" y="1768152"/>
        <a:ext cx="1080005" cy="627599"/>
      </dsp:txXfrm>
    </dsp:sp>
    <dsp:sp modelId="{141377CD-7110-4BDA-8E84-F073E20ADB48}">
      <dsp:nvSpPr>
        <dsp:cNvPr id="0" name=""/>
        <dsp:cNvSpPr/>
      </dsp:nvSpPr>
      <dsp:spPr>
        <a:xfrm>
          <a:off x="6906040" y="1062009"/>
          <a:ext cx="1030499"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Same</a:t>
          </a:r>
        </a:p>
      </dsp:txBody>
      <dsp:txXfrm>
        <a:off x="6906040" y="1062009"/>
        <a:ext cx="1030499" cy="627599"/>
      </dsp:txXfrm>
    </dsp:sp>
    <dsp:sp modelId="{CE9A5317-1BD4-4DB0-AC1D-E0DE9699CBC5}">
      <dsp:nvSpPr>
        <dsp:cNvPr id="0" name=""/>
        <dsp:cNvSpPr/>
      </dsp:nvSpPr>
      <dsp:spPr>
        <a:xfrm>
          <a:off x="8142640" y="708937"/>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8142640" y="708937"/>
        <a:ext cx="1291432" cy="627599"/>
      </dsp:txXfrm>
    </dsp:sp>
    <dsp:sp modelId="{69C8CDD2-AE06-4458-BC4D-B27A4D5899B6}">
      <dsp:nvSpPr>
        <dsp:cNvPr id="0" name=""/>
        <dsp:cNvSpPr/>
      </dsp:nvSpPr>
      <dsp:spPr>
        <a:xfrm>
          <a:off x="9640173" y="708937"/>
          <a:ext cx="153759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Paired T test/repeated ANOVA</a:t>
          </a:r>
        </a:p>
      </dsp:txBody>
      <dsp:txXfrm>
        <a:off x="9640173" y="708937"/>
        <a:ext cx="1537598" cy="627599"/>
      </dsp:txXfrm>
    </dsp:sp>
    <dsp:sp modelId="{7995FC97-B37E-49BF-8CDF-58097EFF65AC}">
      <dsp:nvSpPr>
        <dsp:cNvPr id="0" name=""/>
        <dsp:cNvSpPr/>
      </dsp:nvSpPr>
      <dsp:spPr>
        <a:xfrm>
          <a:off x="8142640" y="1415080"/>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8142640" y="1415080"/>
        <a:ext cx="1291432" cy="627599"/>
      </dsp:txXfrm>
    </dsp:sp>
    <dsp:sp modelId="{F88203C4-9828-4FDF-A0F5-671C7384C2BA}">
      <dsp:nvSpPr>
        <dsp:cNvPr id="0" name=""/>
        <dsp:cNvSpPr/>
      </dsp:nvSpPr>
      <dsp:spPr>
        <a:xfrm>
          <a:off x="9640173" y="1415080"/>
          <a:ext cx="1535259"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Wilcoxon paired test</a:t>
          </a:r>
        </a:p>
      </dsp:txBody>
      <dsp:txXfrm>
        <a:off x="9640173" y="1415080"/>
        <a:ext cx="1535259" cy="627599"/>
      </dsp:txXfrm>
    </dsp:sp>
    <dsp:sp modelId="{11F04F8F-F1EF-4B08-ABC6-692D7884D957}">
      <dsp:nvSpPr>
        <dsp:cNvPr id="0" name=""/>
        <dsp:cNvSpPr/>
      </dsp:nvSpPr>
      <dsp:spPr>
        <a:xfrm>
          <a:off x="6906040" y="2474296"/>
          <a:ext cx="1030499"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Different</a:t>
          </a:r>
        </a:p>
      </dsp:txBody>
      <dsp:txXfrm>
        <a:off x="6906040" y="2474296"/>
        <a:ext cx="1030499" cy="627599"/>
      </dsp:txXfrm>
    </dsp:sp>
    <dsp:sp modelId="{F026C912-43BE-4735-BA3C-63F285802B5F}">
      <dsp:nvSpPr>
        <dsp:cNvPr id="0" name=""/>
        <dsp:cNvSpPr/>
      </dsp:nvSpPr>
      <dsp:spPr>
        <a:xfrm>
          <a:off x="8142640" y="2121224"/>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8142640" y="2121224"/>
        <a:ext cx="1291432" cy="627599"/>
      </dsp:txXfrm>
    </dsp:sp>
    <dsp:sp modelId="{144A303D-1115-4E92-9135-55D02C0F10CD}">
      <dsp:nvSpPr>
        <dsp:cNvPr id="0" name=""/>
        <dsp:cNvSpPr/>
      </dsp:nvSpPr>
      <dsp:spPr>
        <a:xfrm>
          <a:off x="9640173" y="2121224"/>
          <a:ext cx="154097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T-test/ANOVA</a:t>
          </a:r>
        </a:p>
      </dsp:txBody>
      <dsp:txXfrm>
        <a:off x="9640173" y="2121224"/>
        <a:ext cx="1540978" cy="627599"/>
      </dsp:txXfrm>
    </dsp:sp>
    <dsp:sp modelId="{C2643AC1-14B7-4688-80F2-EC79B1D02504}">
      <dsp:nvSpPr>
        <dsp:cNvPr id="0" name=""/>
        <dsp:cNvSpPr/>
      </dsp:nvSpPr>
      <dsp:spPr>
        <a:xfrm>
          <a:off x="8142640" y="2827368"/>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8142640" y="2827368"/>
        <a:ext cx="1291432" cy="627599"/>
      </dsp:txXfrm>
    </dsp:sp>
    <dsp:sp modelId="{6984CC17-0E7F-44A7-9606-FC67C072F583}">
      <dsp:nvSpPr>
        <dsp:cNvPr id="0" name=""/>
        <dsp:cNvSpPr/>
      </dsp:nvSpPr>
      <dsp:spPr>
        <a:xfrm>
          <a:off x="9640173" y="2827368"/>
          <a:ext cx="154097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Mann-Whitney U test</a:t>
          </a:r>
        </a:p>
      </dsp:txBody>
      <dsp:txXfrm>
        <a:off x="9640173" y="2827368"/>
        <a:ext cx="1540978" cy="627599"/>
      </dsp:txXfrm>
    </dsp:sp>
    <dsp:sp modelId="{01DBA955-EADE-43CF-B126-436416A5F44F}">
      <dsp:nvSpPr>
        <dsp:cNvPr id="0" name=""/>
        <dsp:cNvSpPr/>
      </dsp:nvSpPr>
      <dsp:spPr>
        <a:xfrm>
          <a:off x="1761620" y="2827368"/>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Correlation?</a:t>
          </a:r>
        </a:p>
      </dsp:txBody>
      <dsp:txXfrm>
        <a:off x="1761620" y="2827368"/>
        <a:ext cx="1080005" cy="627599"/>
      </dsp:txXfrm>
    </dsp:sp>
    <dsp:sp modelId="{80606A36-0D54-43E9-A773-BEA32D85A998}">
      <dsp:nvSpPr>
        <dsp:cNvPr id="0" name=""/>
        <dsp:cNvSpPr/>
      </dsp:nvSpPr>
      <dsp:spPr>
        <a:xfrm>
          <a:off x="3047725" y="2474296"/>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3047725" y="2474296"/>
        <a:ext cx="1260002" cy="627599"/>
      </dsp:txXfrm>
    </dsp:sp>
    <dsp:sp modelId="{B77BD9D7-9601-4328-8D74-A14F47D4FE26}">
      <dsp:nvSpPr>
        <dsp:cNvPr id="0" name=""/>
        <dsp:cNvSpPr/>
      </dsp:nvSpPr>
      <dsp:spPr>
        <a:xfrm>
          <a:off x="4513828" y="2474296"/>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Pearson Correlation</a:t>
          </a:r>
        </a:p>
      </dsp:txBody>
      <dsp:txXfrm>
        <a:off x="4513828" y="2474296"/>
        <a:ext cx="1080005" cy="627599"/>
      </dsp:txXfrm>
    </dsp:sp>
    <dsp:sp modelId="{F4CC778A-0837-4285-A9C5-018BF5F3F850}">
      <dsp:nvSpPr>
        <dsp:cNvPr id="0" name=""/>
        <dsp:cNvSpPr/>
      </dsp:nvSpPr>
      <dsp:spPr>
        <a:xfrm>
          <a:off x="3047725" y="3180440"/>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3047725" y="3180440"/>
        <a:ext cx="1260002" cy="627599"/>
      </dsp:txXfrm>
    </dsp:sp>
    <dsp:sp modelId="{92F8DD44-D47B-4CD1-B385-AF8A3749A67F}">
      <dsp:nvSpPr>
        <dsp:cNvPr id="0" name=""/>
        <dsp:cNvSpPr/>
      </dsp:nvSpPr>
      <dsp:spPr>
        <a:xfrm>
          <a:off x="4513828" y="3180440"/>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Spearman Rank Correlation</a:t>
          </a:r>
        </a:p>
      </dsp:txBody>
      <dsp:txXfrm>
        <a:off x="4513828" y="3180440"/>
        <a:ext cx="1080005" cy="627599"/>
      </dsp:txXfrm>
    </dsp:sp>
    <dsp:sp modelId="{13063A63-6ACA-435F-A607-4729E6D29944}">
      <dsp:nvSpPr>
        <dsp:cNvPr id="0" name=""/>
        <dsp:cNvSpPr/>
      </dsp:nvSpPr>
      <dsp:spPr>
        <a:xfrm>
          <a:off x="1761620" y="4239656"/>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Categories?</a:t>
          </a:r>
        </a:p>
      </dsp:txBody>
      <dsp:txXfrm>
        <a:off x="1761620" y="4239656"/>
        <a:ext cx="1080005" cy="627599"/>
      </dsp:txXfrm>
    </dsp:sp>
    <dsp:sp modelId="{C27DE059-18E2-4511-8B45-08E51C02EB82}">
      <dsp:nvSpPr>
        <dsp:cNvPr id="0" name=""/>
        <dsp:cNvSpPr/>
      </dsp:nvSpPr>
      <dsp:spPr>
        <a:xfrm>
          <a:off x="3047725" y="3886584"/>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2x2 table</a:t>
          </a:r>
        </a:p>
      </dsp:txBody>
      <dsp:txXfrm>
        <a:off x="3047725" y="3886584"/>
        <a:ext cx="1260002" cy="627599"/>
      </dsp:txXfrm>
    </dsp:sp>
    <dsp:sp modelId="{23BD60E0-8959-43CB-8EAF-0F41FB9D4A64}">
      <dsp:nvSpPr>
        <dsp:cNvPr id="0" name=""/>
        <dsp:cNvSpPr/>
      </dsp:nvSpPr>
      <dsp:spPr>
        <a:xfrm>
          <a:off x="4513828" y="3886584"/>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Fisher’s Exact test</a:t>
          </a:r>
        </a:p>
      </dsp:txBody>
      <dsp:txXfrm>
        <a:off x="4513828" y="3886584"/>
        <a:ext cx="1080005" cy="627599"/>
      </dsp:txXfrm>
    </dsp:sp>
    <dsp:sp modelId="{010C9A53-6E64-46A1-92AD-C4A898F38F71}">
      <dsp:nvSpPr>
        <dsp:cNvPr id="0" name=""/>
        <dsp:cNvSpPr/>
      </dsp:nvSpPr>
      <dsp:spPr>
        <a:xfrm>
          <a:off x="3047725" y="4592727"/>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&gt;2x2 table</a:t>
          </a:r>
        </a:p>
      </dsp:txBody>
      <dsp:txXfrm>
        <a:off x="3047725" y="4592727"/>
        <a:ext cx="1260002" cy="627599"/>
      </dsp:txXfrm>
    </dsp:sp>
    <dsp:sp modelId="{1A008862-2A5B-4364-A44A-4ADABB972DAD}">
      <dsp:nvSpPr>
        <dsp:cNvPr id="0" name=""/>
        <dsp:cNvSpPr/>
      </dsp:nvSpPr>
      <dsp:spPr>
        <a:xfrm>
          <a:off x="4513828" y="4592727"/>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Chi Square test</a:t>
          </a:r>
        </a:p>
      </dsp:txBody>
      <dsp:txXfrm>
        <a:off x="4513828" y="4592727"/>
        <a:ext cx="1080005" cy="6275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5B674-6078-4D23-B8D2-8672DC4C4E45}">
      <dsp:nvSpPr>
        <dsp:cNvPr id="0" name=""/>
        <dsp:cNvSpPr/>
      </dsp:nvSpPr>
      <dsp:spPr>
        <a:xfrm>
          <a:off x="4307728" y="4860807"/>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4901375"/>
        <a:ext cx="10304" cy="10304"/>
      </dsp:txXfrm>
    </dsp:sp>
    <dsp:sp modelId="{9018C185-4BAB-4E4A-B75A-72B737EFD587}">
      <dsp:nvSpPr>
        <dsp:cNvPr id="0" name=""/>
        <dsp:cNvSpPr/>
      </dsp:nvSpPr>
      <dsp:spPr>
        <a:xfrm>
          <a:off x="2841625" y="4553455"/>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4719771"/>
        <a:ext cx="20441" cy="20441"/>
      </dsp:txXfrm>
    </dsp:sp>
    <dsp:sp modelId="{62DA955B-A446-43F5-A1C4-CCCA225752A7}">
      <dsp:nvSpPr>
        <dsp:cNvPr id="0" name=""/>
        <dsp:cNvSpPr/>
      </dsp:nvSpPr>
      <dsp:spPr>
        <a:xfrm>
          <a:off x="4307728" y="4154663"/>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4195231"/>
        <a:ext cx="10304" cy="10304"/>
      </dsp:txXfrm>
    </dsp:sp>
    <dsp:sp modelId="{EBA512BE-47A2-4858-B719-54EA0A1218DA}">
      <dsp:nvSpPr>
        <dsp:cNvPr id="0" name=""/>
        <dsp:cNvSpPr/>
      </dsp:nvSpPr>
      <dsp:spPr>
        <a:xfrm>
          <a:off x="2841625" y="4200383"/>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4366699"/>
        <a:ext cx="20441" cy="20441"/>
      </dsp:txXfrm>
    </dsp:sp>
    <dsp:sp modelId="{5829BD5E-4359-4392-ADB1-70C872752F0D}">
      <dsp:nvSpPr>
        <dsp:cNvPr id="0" name=""/>
        <dsp:cNvSpPr/>
      </dsp:nvSpPr>
      <dsp:spPr>
        <a:xfrm>
          <a:off x="1555520" y="2876364"/>
          <a:ext cx="206099" cy="1677091"/>
        </a:xfrm>
        <a:custGeom>
          <a:avLst/>
          <a:gdLst/>
          <a:ahLst/>
          <a:cxnLst/>
          <a:rect l="0" t="0" r="0" b="0"/>
          <a:pathLst>
            <a:path>
              <a:moveTo>
                <a:pt x="0" y="0"/>
              </a:moveTo>
              <a:lnTo>
                <a:pt x="103049" y="0"/>
              </a:lnTo>
              <a:lnTo>
                <a:pt x="103049" y="1677091"/>
              </a:lnTo>
              <a:lnTo>
                <a:pt x="206099" y="1677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16327" y="3672667"/>
        <a:ext cx="84485" cy="84485"/>
      </dsp:txXfrm>
    </dsp:sp>
    <dsp:sp modelId="{9E82A3C0-6DBD-4D79-81AB-C9BBE3BFBE3D}">
      <dsp:nvSpPr>
        <dsp:cNvPr id="0" name=""/>
        <dsp:cNvSpPr/>
      </dsp:nvSpPr>
      <dsp:spPr>
        <a:xfrm>
          <a:off x="4307728" y="3448520"/>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3489087"/>
        <a:ext cx="10304" cy="10304"/>
      </dsp:txXfrm>
    </dsp:sp>
    <dsp:sp modelId="{9F490FB8-84CF-4159-B1FB-D0092AD6C3C7}">
      <dsp:nvSpPr>
        <dsp:cNvPr id="0" name=""/>
        <dsp:cNvSpPr/>
      </dsp:nvSpPr>
      <dsp:spPr>
        <a:xfrm>
          <a:off x="2841625" y="3141168"/>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3307483"/>
        <a:ext cx="20441" cy="20441"/>
      </dsp:txXfrm>
    </dsp:sp>
    <dsp:sp modelId="{4F25EB9E-7214-4C9A-B8B2-B6A577209D21}">
      <dsp:nvSpPr>
        <dsp:cNvPr id="0" name=""/>
        <dsp:cNvSpPr/>
      </dsp:nvSpPr>
      <dsp:spPr>
        <a:xfrm>
          <a:off x="4307728" y="2742376"/>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405625" y="2782943"/>
        <a:ext cx="10304" cy="10304"/>
      </dsp:txXfrm>
    </dsp:sp>
    <dsp:sp modelId="{F0E4020C-FFFF-415E-AB5D-7375AC07C223}">
      <dsp:nvSpPr>
        <dsp:cNvPr id="0" name=""/>
        <dsp:cNvSpPr/>
      </dsp:nvSpPr>
      <dsp:spPr>
        <a:xfrm>
          <a:off x="2841625" y="2788096"/>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4454" y="2954411"/>
        <a:ext cx="20441" cy="20441"/>
      </dsp:txXfrm>
    </dsp:sp>
    <dsp:sp modelId="{9E28EB09-C824-4FDC-BA52-E14262538D8D}">
      <dsp:nvSpPr>
        <dsp:cNvPr id="0" name=""/>
        <dsp:cNvSpPr/>
      </dsp:nvSpPr>
      <dsp:spPr>
        <a:xfrm>
          <a:off x="1555520" y="2876364"/>
          <a:ext cx="206099" cy="264803"/>
        </a:xfrm>
        <a:custGeom>
          <a:avLst/>
          <a:gdLst/>
          <a:ahLst/>
          <a:cxnLst/>
          <a:rect l="0" t="0" r="0" b="0"/>
          <a:pathLst>
            <a:path>
              <a:moveTo>
                <a:pt x="0" y="0"/>
              </a:moveTo>
              <a:lnTo>
                <a:pt x="103049" y="0"/>
              </a:lnTo>
              <a:lnTo>
                <a:pt x="103049" y="264803"/>
              </a:lnTo>
              <a:lnTo>
                <a:pt x="206099" y="264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50181" y="3000377"/>
        <a:ext cx="16777" cy="16777"/>
      </dsp:txXfrm>
    </dsp:sp>
    <dsp:sp modelId="{6748F1C6-3644-4354-B6EF-668B03977E84}">
      <dsp:nvSpPr>
        <dsp:cNvPr id="0" name=""/>
        <dsp:cNvSpPr/>
      </dsp:nvSpPr>
      <dsp:spPr>
        <a:xfrm>
          <a:off x="9434073" y="3095448"/>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3136015"/>
        <a:ext cx="10304" cy="10304"/>
      </dsp:txXfrm>
    </dsp:sp>
    <dsp:sp modelId="{0386181A-EB9C-486B-90FD-2328BD58D457}">
      <dsp:nvSpPr>
        <dsp:cNvPr id="0" name=""/>
        <dsp:cNvSpPr/>
      </dsp:nvSpPr>
      <dsp:spPr>
        <a:xfrm>
          <a:off x="7936540" y="2788096"/>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2954411"/>
        <a:ext cx="20441" cy="20441"/>
      </dsp:txXfrm>
    </dsp:sp>
    <dsp:sp modelId="{6F6C3F6E-A2C0-4764-A2D4-1A465A8A04DB}">
      <dsp:nvSpPr>
        <dsp:cNvPr id="0" name=""/>
        <dsp:cNvSpPr/>
      </dsp:nvSpPr>
      <dsp:spPr>
        <a:xfrm>
          <a:off x="9434073" y="2389304"/>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2429872"/>
        <a:ext cx="10304" cy="10304"/>
      </dsp:txXfrm>
    </dsp:sp>
    <dsp:sp modelId="{6C49FE65-26BB-4FEC-A80F-BEC150D292E6}">
      <dsp:nvSpPr>
        <dsp:cNvPr id="0" name=""/>
        <dsp:cNvSpPr/>
      </dsp:nvSpPr>
      <dsp:spPr>
        <a:xfrm>
          <a:off x="7936540" y="2435024"/>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2601339"/>
        <a:ext cx="20441" cy="20441"/>
      </dsp:txXfrm>
    </dsp:sp>
    <dsp:sp modelId="{15E0C317-E540-4043-80A8-5267DFBD88C2}">
      <dsp:nvSpPr>
        <dsp:cNvPr id="0" name=""/>
        <dsp:cNvSpPr/>
      </dsp:nvSpPr>
      <dsp:spPr>
        <a:xfrm>
          <a:off x="6699940" y="2081952"/>
          <a:ext cx="206099" cy="706143"/>
        </a:xfrm>
        <a:custGeom>
          <a:avLst/>
          <a:gdLst/>
          <a:ahLst/>
          <a:cxnLst/>
          <a:rect l="0" t="0" r="0" b="0"/>
          <a:pathLst>
            <a:path>
              <a:moveTo>
                <a:pt x="0" y="0"/>
              </a:moveTo>
              <a:lnTo>
                <a:pt x="103049" y="0"/>
              </a:lnTo>
              <a:lnTo>
                <a:pt x="103049" y="706143"/>
              </a:lnTo>
              <a:lnTo>
                <a:pt x="206099" y="7061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84600" y="2416634"/>
        <a:ext cx="36780" cy="36780"/>
      </dsp:txXfrm>
    </dsp:sp>
    <dsp:sp modelId="{12033C53-91F6-488A-AA8A-913CB46EA0E6}">
      <dsp:nvSpPr>
        <dsp:cNvPr id="0" name=""/>
        <dsp:cNvSpPr/>
      </dsp:nvSpPr>
      <dsp:spPr>
        <a:xfrm>
          <a:off x="9434073" y="1683160"/>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1723728"/>
        <a:ext cx="10304" cy="10304"/>
      </dsp:txXfrm>
    </dsp:sp>
    <dsp:sp modelId="{E1AE3B15-4E67-483D-A4E9-D5F5D8E5B71B}">
      <dsp:nvSpPr>
        <dsp:cNvPr id="0" name=""/>
        <dsp:cNvSpPr/>
      </dsp:nvSpPr>
      <dsp:spPr>
        <a:xfrm>
          <a:off x="7936540" y="1375808"/>
          <a:ext cx="206099" cy="353071"/>
        </a:xfrm>
        <a:custGeom>
          <a:avLst/>
          <a:gdLst/>
          <a:ahLst/>
          <a:cxnLst/>
          <a:rect l="0" t="0" r="0" b="0"/>
          <a:pathLst>
            <a:path>
              <a:moveTo>
                <a:pt x="0" y="0"/>
              </a:moveTo>
              <a:lnTo>
                <a:pt x="103049" y="0"/>
              </a:lnTo>
              <a:lnTo>
                <a:pt x="103049" y="353071"/>
              </a:lnTo>
              <a:lnTo>
                <a:pt x="206099" y="353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1542124"/>
        <a:ext cx="20441" cy="20441"/>
      </dsp:txXfrm>
    </dsp:sp>
    <dsp:sp modelId="{72F38CFA-F945-485F-9027-1C2D464F9270}">
      <dsp:nvSpPr>
        <dsp:cNvPr id="0" name=""/>
        <dsp:cNvSpPr/>
      </dsp:nvSpPr>
      <dsp:spPr>
        <a:xfrm>
          <a:off x="9434073" y="977017"/>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9531970" y="1017584"/>
        <a:ext cx="10304" cy="10304"/>
      </dsp:txXfrm>
    </dsp:sp>
    <dsp:sp modelId="{ECF277D4-6B23-4335-B893-C379BB805283}">
      <dsp:nvSpPr>
        <dsp:cNvPr id="0" name=""/>
        <dsp:cNvSpPr/>
      </dsp:nvSpPr>
      <dsp:spPr>
        <a:xfrm>
          <a:off x="7936540" y="1022737"/>
          <a:ext cx="206099" cy="353071"/>
        </a:xfrm>
        <a:custGeom>
          <a:avLst/>
          <a:gdLst/>
          <a:ahLst/>
          <a:cxnLst/>
          <a:rect l="0" t="0" r="0" b="0"/>
          <a:pathLst>
            <a:path>
              <a:moveTo>
                <a:pt x="0" y="353071"/>
              </a:moveTo>
              <a:lnTo>
                <a:pt x="103049" y="353071"/>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029370" y="1189052"/>
        <a:ext cx="20441" cy="20441"/>
      </dsp:txXfrm>
    </dsp:sp>
    <dsp:sp modelId="{2B7B489F-8FB4-467A-93A4-3577647616DC}">
      <dsp:nvSpPr>
        <dsp:cNvPr id="0" name=""/>
        <dsp:cNvSpPr/>
      </dsp:nvSpPr>
      <dsp:spPr>
        <a:xfrm>
          <a:off x="6699940" y="1375808"/>
          <a:ext cx="206099" cy="706143"/>
        </a:xfrm>
        <a:custGeom>
          <a:avLst/>
          <a:gdLst/>
          <a:ahLst/>
          <a:cxnLst/>
          <a:rect l="0" t="0" r="0" b="0"/>
          <a:pathLst>
            <a:path>
              <a:moveTo>
                <a:pt x="0" y="706143"/>
              </a:moveTo>
              <a:lnTo>
                <a:pt x="103049" y="706143"/>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84600" y="1710490"/>
        <a:ext cx="36780" cy="36780"/>
      </dsp:txXfrm>
    </dsp:sp>
    <dsp:sp modelId="{778924CE-16D0-4F2B-8F48-7E8242F40F8B}">
      <dsp:nvSpPr>
        <dsp:cNvPr id="0" name=""/>
        <dsp:cNvSpPr/>
      </dsp:nvSpPr>
      <dsp:spPr>
        <a:xfrm>
          <a:off x="5413835" y="2036232"/>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11733" y="2076800"/>
        <a:ext cx="10304" cy="10304"/>
      </dsp:txXfrm>
    </dsp:sp>
    <dsp:sp modelId="{52B6A495-193A-4D87-8468-5CAC574E8C94}">
      <dsp:nvSpPr>
        <dsp:cNvPr id="0" name=""/>
        <dsp:cNvSpPr/>
      </dsp:nvSpPr>
      <dsp:spPr>
        <a:xfrm>
          <a:off x="4127730" y="1199272"/>
          <a:ext cx="206099" cy="882679"/>
        </a:xfrm>
        <a:custGeom>
          <a:avLst/>
          <a:gdLst/>
          <a:ahLst/>
          <a:cxnLst/>
          <a:rect l="0" t="0" r="0" b="0"/>
          <a:pathLst>
            <a:path>
              <a:moveTo>
                <a:pt x="0" y="0"/>
              </a:moveTo>
              <a:lnTo>
                <a:pt x="103049" y="0"/>
              </a:lnTo>
              <a:lnTo>
                <a:pt x="103049" y="882679"/>
              </a:lnTo>
              <a:lnTo>
                <a:pt x="206099" y="882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08120" y="1617952"/>
        <a:ext cx="45321" cy="45321"/>
      </dsp:txXfrm>
    </dsp:sp>
    <dsp:sp modelId="{273D13CE-1CB5-4053-A9F7-CADFB6AD74F3}">
      <dsp:nvSpPr>
        <dsp:cNvPr id="0" name=""/>
        <dsp:cNvSpPr/>
      </dsp:nvSpPr>
      <dsp:spPr>
        <a:xfrm>
          <a:off x="5413835" y="270873"/>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11733" y="311440"/>
        <a:ext cx="10304" cy="10304"/>
      </dsp:txXfrm>
    </dsp:sp>
    <dsp:sp modelId="{2635F889-DC6C-45DB-ADF0-7CB2E048E6E6}">
      <dsp:nvSpPr>
        <dsp:cNvPr id="0" name=""/>
        <dsp:cNvSpPr/>
      </dsp:nvSpPr>
      <dsp:spPr>
        <a:xfrm>
          <a:off x="4127730" y="316593"/>
          <a:ext cx="206099" cy="882679"/>
        </a:xfrm>
        <a:custGeom>
          <a:avLst/>
          <a:gdLst/>
          <a:ahLst/>
          <a:cxnLst/>
          <a:rect l="0" t="0" r="0" b="0"/>
          <a:pathLst>
            <a:path>
              <a:moveTo>
                <a:pt x="0" y="882679"/>
              </a:moveTo>
              <a:lnTo>
                <a:pt x="103049" y="882679"/>
              </a:lnTo>
              <a:lnTo>
                <a:pt x="103049" y="0"/>
              </a:lnTo>
              <a:lnTo>
                <a:pt x="206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08120" y="735272"/>
        <a:ext cx="45321" cy="45321"/>
      </dsp:txXfrm>
    </dsp:sp>
    <dsp:sp modelId="{1635046F-A0D9-44F2-BE65-D0E56B3E2743}">
      <dsp:nvSpPr>
        <dsp:cNvPr id="0" name=""/>
        <dsp:cNvSpPr/>
      </dsp:nvSpPr>
      <dsp:spPr>
        <a:xfrm>
          <a:off x="2841625" y="1153552"/>
          <a:ext cx="206099" cy="91440"/>
        </a:xfrm>
        <a:custGeom>
          <a:avLst/>
          <a:gdLst/>
          <a:ahLst/>
          <a:cxnLst/>
          <a:rect l="0" t="0" r="0" b="0"/>
          <a:pathLst>
            <a:path>
              <a:moveTo>
                <a:pt x="0" y="45720"/>
              </a:moveTo>
              <a:lnTo>
                <a:pt x="20609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39523" y="1194120"/>
        <a:ext cx="10304" cy="10304"/>
      </dsp:txXfrm>
    </dsp:sp>
    <dsp:sp modelId="{67BE0FEB-EF39-43D5-861D-855E1578640F}">
      <dsp:nvSpPr>
        <dsp:cNvPr id="0" name=""/>
        <dsp:cNvSpPr/>
      </dsp:nvSpPr>
      <dsp:spPr>
        <a:xfrm>
          <a:off x="1555520" y="1199272"/>
          <a:ext cx="206099" cy="1677091"/>
        </a:xfrm>
        <a:custGeom>
          <a:avLst/>
          <a:gdLst/>
          <a:ahLst/>
          <a:cxnLst/>
          <a:rect l="0" t="0" r="0" b="0"/>
          <a:pathLst>
            <a:path>
              <a:moveTo>
                <a:pt x="0" y="1677091"/>
              </a:moveTo>
              <a:lnTo>
                <a:pt x="103049" y="1677091"/>
              </a:lnTo>
              <a:lnTo>
                <a:pt x="103049" y="0"/>
              </a:lnTo>
              <a:lnTo>
                <a:pt x="20609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616327" y="1995575"/>
        <a:ext cx="84485" cy="84485"/>
      </dsp:txXfrm>
    </dsp:sp>
    <dsp:sp modelId="{D79AF1FE-7A1A-46D0-B117-E19287C31C0B}">
      <dsp:nvSpPr>
        <dsp:cNvPr id="0" name=""/>
        <dsp:cNvSpPr/>
      </dsp:nvSpPr>
      <dsp:spPr>
        <a:xfrm rot="16200000">
          <a:off x="456403" y="2604028"/>
          <a:ext cx="1653562" cy="544672"/>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Start</a:t>
          </a:r>
        </a:p>
      </dsp:txBody>
      <dsp:txXfrm>
        <a:off x="456403" y="2604028"/>
        <a:ext cx="1653562" cy="544672"/>
      </dsp:txXfrm>
    </dsp:sp>
    <dsp:sp modelId="{41643F47-78C3-4823-A120-B083DE4B5522}">
      <dsp:nvSpPr>
        <dsp:cNvPr id="0" name=""/>
        <dsp:cNvSpPr/>
      </dsp:nvSpPr>
      <dsp:spPr>
        <a:xfrm>
          <a:off x="1761620" y="885473"/>
          <a:ext cx="1080005" cy="627599"/>
        </a:xfrm>
        <a:prstGeom prst="rect">
          <a:avLst/>
        </a:prstGeom>
        <a:solidFill>
          <a:schemeClr val="accent1">
            <a:lumMod val="40000"/>
            <a:lumOff val="60000"/>
          </a:scheme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Differences?</a:t>
          </a:r>
        </a:p>
      </dsp:txBody>
      <dsp:txXfrm>
        <a:off x="1761620" y="885473"/>
        <a:ext cx="1080005" cy="627599"/>
      </dsp:txXfrm>
    </dsp:sp>
    <dsp:sp modelId="{29A34DAC-4399-4854-80DB-50454B877A25}">
      <dsp:nvSpPr>
        <dsp:cNvPr id="0" name=""/>
        <dsp:cNvSpPr/>
      </dsp:nvSpPr>
      <dsp:spPr>
        <a:xfrm>
          <a:off x="3047725" y="885473"/>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How many factors?</a:t>
          </a:r>
        </a:p>
      </dsp:txBody>
      <dsp:txXfrm>
        <a:off x="3047725" y="885473"/>
        <a:ext cx="1080005" cy="627599"/>
      </dsp:txXfrm>
    </dsp:sp>
    <dsp:sp modelId="{F2AFDAC5-1D70-4BCF-8B1C-F236F4BF4FA7}">
      <dsp:nvSpPr>
        <dsp:cNvPr id="0" name=""/>
        <dsp:cNvSpPr/>
      </dsp:nvSpPr>
      <dsp:spPr>
        <a:xfrm>
          <a:off x="4333830" y="2793"/>
          <a:ext cx="1080005"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Two or more</a:t>
          </a:r>
        </a:p>
      </dsp:txBody>
      <dsp:txXfrm>
        <a:off x="4333830" y="2793"/>
        <a:ext cx="1080005" cy="627599"/>
      </dsp:txXfrm>
    </dsp:sp>
    <dsp:sp modelId="{63EB2A89-1A77-4A73-89FC-8455FF0B4C35}">
      <dsp:nvSpPr>
        <dsp:cNvPr id="0" name=""/>
        <dsp:cNvSpPr/>
      </dsp:nvSpPr>
      <dsp:spPr>
        <a:xfrm>
          <a:off x="5619935" y="2793"/>
          <a:ext cx="1536516" cy="62759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Two-way ANOVA, General Linear (Mixed) Model, etc.</a:t>
          </a:r>
        </a:p>
      </dsp:txBody>
      <dsp:txXfrm>
        <a:off x="5619935" y="2793"/>
        <a:ext cx="1536516" cy="627599"/>
      </dsp:txXfrm>
    </dsp:sp>
    <dsp:sp modelId="{FE3A5A33-4BB7-4A00-993B-8E252D4B565E}">
      <dsp:nvSpPr>
        <dsp:cNvPr id="0" name=""/>
        <dsp:cNvSpPr/>
      </dsp:nvSpPr>
      <dsp:spPr>
        <a:xfrm>
          <a:off x="4333830" y="1768152"/>
          <a:ext cx="1080005" cy="627599"/>
        </a:xfrm>
        <a:prstGeom prst="rect">
          <a:avLst/>
        </a:prstGeom>
        <a:solidFill>
          <a:schemeClr val="tx2">
            <a:lumMod val="20000"/>
            <a:lumOff val="80000"/>
          </a:scheme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One</a:t>
          </a:r>
        </a:p>
      </dsp:txBody>
      <dsp:txXfrm>
        <a:off x="4333830" y="1768152"/>
        <a:ext cx="1080005" cy="627599"/>
      </dsp:txXfrm>
    </dsp:sp>
    <dsp:sp modelId="{1475719A-DF2C-4B70-928E-8F3286F8C84A}">
      <dsp:nvSpPr>
        <dsp:cNvPr id="0" name=""/>
        <dsp:cNvSpPr/>
      </dsp:nvSpPr>
      <dsp:spPr>
        <a:xfrm>
          <a:off x="5619935" y="1768152"/>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Same or different subjects?</a:t>
          </a:r>
        </a:p>
      </dsp:txBody>
      <dsp:txXfrm>
        <a:off x="5619935" y="1768152"/>
        <a:ext cx="1080005" cy="627599"/>
      </dsp:txXfrm>
    </dsp:sp>
    <dsp:sp modelId="{141377CD-7110-4BDA-8E84-F073E20ADB48}">
      <dsp:nvSpPr>
        <dsp:cNvPr id="0" name=""/>
        <dsp:cNvSpPr/>
      </dsp:nvSpPr>
      <dsp:spPr>
        <a:xfrm>
          <a:off x="6906040" y="1062009"/>
          <a:ext cx="1030499"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Same</a:t>
          </a:r>
        </a:p>
      </dsp:txBody>
      <dsp:txXfrm>
        <a:off x="6906040" y="1062009"/>
        <a:ext cx="1030499" cy="627599"/>
      </dsp:txXfrm>
    </dsp:sp>
    <dsp:sp modelId="{CE9A5317-1BD4-4DB0-AC1D-E0DE9699CBC5}">
      <dsp:nvSpPr>
        <dsp:cNvPr id="0" name=""/>
        <dsp:cNvSpPr/>
      </dsp:nvSpPr>
      <dsp:spPr>
        <a:xfrm>
          <a:off x="8142640" y="708937"/>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8142640" y="708937"/>
        <a:ext cx="1291432" cy="627599"/>
      </dsp:txXfrm>
    </dsp:sp>
    <dsp:sp modelId="{69C8CDD2-AE06-4458-BC4D-B27A4D5899B6}">
      <dsp:nvSpPr>
        <dsp:cNvPr id="0" name=""/>
        <dsp:cNvSpPr/>
      </dsp:nvSpPr>
      <dsp:spPr>
        <a:xfrm>
          <a:off x="9640173" y="708937"/>
          <a:ext cx="153759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Paired T test/repeated ANOVA</a:t>
          </a:r>
        </a:p>
      </dsp:txBody>
      <dsp:txXfrm>
        <a:off x="9640173" y="708937"/>
        <a:ext cx="1537598" cy="627599"/>
      </dsp:txXfrm>
    </dsp:sp>
    <dsp:sp modelId="{7995FC97-B37E-49BF-8CDF-58097EFF65AC}">
      <dsp:nvSpPr>
        <dsp:cNvPr id="0" name=""/>
        <dsp:cNvSpPr/>
      </dsp:nvSpPr>
      <dsp:spPr>
        <a:xfrm>
          <a:off x="8142640" y="1415080"/>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8142640" y="1415080"/>
        <a:ext cx="1291432" cy="627599"/>
      </dsp:txXfrm>
    </dsp:sp>
    <dsp:sp modelId="{F88203C4-9828-4FDF-A0F5-671C7384C2BA}">
      <dsp:nvSpPr>
        <dsp:cNvPr id="0" name=""/>
        <dsp:cNvSpPr/>
      </dsp:nvSpPr>
      <dsp:spPr>
        <a:xfrm>
          <a:off x="9640173" y="1415080"/>
          <a:ext cx="1535259"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Wilcoxon paired test</a:t>
          </a:r>
        </a:p>
      </dsp:txBody>
      <dsp:txXfrm>
        <a:off x="9640173" y="1415080"/>
        <a:ext cx="1535259" cy="627599"/>
      </dsp:txXfrm>
    </dsp:sp>
    <dsp:sp modelId="{11F04F8F-F1EF-4B08-ABC6-692D7884D957}">
      <dsp:nvSpPr>
        <dsp:cNvPr id="0" name=""/>
        <dsp:cNvSpPr/>
      </dsp:nvSpPr>
      <dsp:spPr>
        <a:xfrm>
          <a:off x="6906040" y="2474296"/>
          <a:ext cx="1030499" cy="627599"/>
        </a:xfrm>
        <a:prstGeom prst="rect">
          <a:avLst/>
        </a:prstGeom>
        <a:solidFill>
          <a:schemeClr val="tx2">
            <a:lumMod val="20000"/>
            <a:lumOff val="80000"/>
          </a:scheme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Different</a:t>
          </a:r>
        </a:p>
      </dsp:txBody>
      <dsp:txXfrm>
        <a:off x="6906040" y="2474296"/>
        <a:ext cx="1030499" cy="627599"/>
      </dsp:txXfrm>
    </dsp:sp>
    <dsp:sp modelId="{F026C912-43BE-4735-BA3C-63F285802B5F}">
      <dsp:nvSpPr>
        <dsp:cNvPr id="0" name=""/>
        <dsp:cNvSpPr/>
      </dsp:nvSpPr>
      <dsp:spPr>
        <a:xfrm>
          <a:off x="8142640" y="2121224"/>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8142640" y="2121224"/>
        <a:ext cx="1291432" cy="627599"/>
      </dsp:txXfrm>
    </dsp:sp>
    <dsp:sp modelId="{144A303D-1115-4E92-9135-55D02C0F10CD}">
      <dsp:nvSpPr>
        <dsp:cNvPr id="0" name=""/>
        <dsp:cNvSpPr/>
      </dsp:nvSpPr>
      <dsp:spPr>
        <a:xfrm>
          <a:off x="9640173" y="2121224"/>
          <a:ext cx="1540978" cy="627599"/>
        </a:xfrm>
        <a:prstGeom prst="rect">
          <a:avLst/>
        </a:prstGeom>
        <a:solidFill>
          <a:schemeClr val="accent1">
            <a:hueOff val="0"/>
            <a:satOff val="0"/>
            <a:lumOff val="0"/>
            <a:alphaOff val="0"/>
          </a:schemeClr>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T-test/ANOVA</a:t>
          </a:r>
        </a:p>
      </dsp:txBody>
      <dsp:txXfrm>
        <a:off x="9640173" y="2121224"/>
        <a:ext cx="1540978" cy="627599"/>
      </dsp:txXfrm>
    </dsp:sp>
    <dsp:sp modelId="{C2643AC1-14B7-4688-80F2-EC79B1D02504}">
      <dsp:nvSpPr>
        <dsp:cNvPr id="0" name=""/>
        <dsp:cNvSpPr/>
      </dsp:nvSpPr>
      <dsp:spPr>
        <a:xfrm>
          <a:off x="8142640" y="2827368"/>
          <a:ext cx="129143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8142640" y="2827368"/>
        <a:ext cx="1291432" cy="627599"/>
      </dsp:txXfrm>
    </dsp:sp>
    <dsp:sp modelId="{6984CC17-0E7F-44A7-9606-FC67C072F583}">
      <dsp:nvSpPr>
        <dsp:cNvPr id="0" name=""/>
        <dsp:cNvSpPr/>
      </dsp:nvSpPr>
      <dsp:spPr>
        <a:xfrm>
          <a:off x="9640173" y="2827368"/>
          <a:ext cx="1540978"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Mann-Whitney U test</a:t>
          </a:r>
        </a:p>
      </dsp:txBody>
      <dsp:txXfrm>
        <a:off x="9640173" y="2827368"/>
        <a:ext cx="1540978" cy="627599"/>
      </dsp:txXfrm>
    </dsp:sp>
    <dsp:sp modelId="{01DBA955-EADE-43CF-B126-436416A5F44F}">
      <dsp:nvSpPr>
        <dsp:cNvPr id="0" name=""/>
        <dsp:cNvSpPr/>
      </dsp:nvSpPr>
      <dsp:spPr>
        <a:xfrm>
          <a:off x="1761620" y="2827368"/>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Correlation?</a:t>
          </a:r>
        </a:p>
      </dsp:txBody>
      <dsp:txXfrm>
        <a:off x="1761620" y="2827368"/>
        <a:ext cx="1080005" cy="627599"/>
      </dsp:txXfrm>
    </dsp:sp>
    <dsp:sp modelId="{80606A36-0D54-43E9-A773-BEA32D85A998}">
      <dsp:nvSpPr>
        <dsp:cNvPr id="0" name=""/>
        <dsp:cNvSpPr/>
      </dsp:nvSpPr>
      <dsp:spPr>
        <a:xfrm>
          <a:off x="3047725" y="2474296"/>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Parametric</a:t>
          </a:r>
        </a:p>
      </dsp:txBody>
      <dsp:txXfrm>
        <a:off x="3047725" y="2474296"/>
        <a:ext cx="1260002" cy="627599"/>
      </dsp:txXfrm>
    </dsp:sp>
    <dsp:sp modelId="{B77BD9D7-9601-4328-8D74-A14F47D4FE26}">
      <dsp:nvSpPr>
        <dsp:cNvPr id="0" name=""/>
        <dsp:cNvSpPr/>
      </dsp:nvSpPr>
      <dsp:spPr>
        <a:xfrm>
          <a:off x="4513828" y="2474296"/>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Pearson Correlation</a:t>
          </a:r>
        </a:p>
      </dsp:txBody>
      <dsp:txXfrm>
        <a:off x="4513828" y="2474296"/>
        <a:ext cx="1080005" cy="627599"/>
      </dsp:txXfrm>
    </dsp:sp>
    <dsp:sp modelId="{F4CC778A-0837-4285-A9C5-018BF5F3F850}">
      <dsp:nvSpPr>
        <dsp:cNvPr id="0" name=""/>
        <dsp:cNvSpPr/>
      </dsp:nvSpPr>
      <dsp:spPr>
        <a:xfrm>
          <a:off x="3047725" y="3180440"/>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Non-parametric</a:t>
          </a:r>
        </a:p>
      </dsp:txBody>
      <dsp:txXfrm>
        <a:off x="3047725" y="3180440"/>
        <a:ext cx="1260002" cy="627599"/>
      </dsp:txXfrm>
    </dsp:sp>
    <dsp:sp modelId="{92F8DD44-D47B-4CD1-B385-AF8A3749A67F}">
      <dsp:nvSpPr>
        <dsp:cNvPr id="0" name=""/>
        <dsp:cNvSpPr/>
      </dsp:nvSpPr>
      <dsp:spPr>
        <a:xfrm>
          <a:off x="4513828" y="3180440"/>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Spearman Rank Correlation</a:t>
          </a:r>
        </a:p>
      </dsp:txBody>
      <dsp:txXfrm>
        <a:off x="4513828" y="3180440"/>
        <a:ext cx="1080005" cy="627599"/>
      </dsp:txXfrm>
    </dsp:sp>
    <dsp:sp modelId="{13063A63-6ACA-435F-A607-4729E6D29944}">
      <dsp:nvSpPr>
        <dsp:cNvPr id="0" name=""/>
        <dsp:cNvSpPr/>
      </dsp:nvSpPr>
      <dsp:spPr>
        <a:xfrm>
          <a:off x="1761620" y="4239656"/>
          <a:ext cx="1080005" cy="6275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Categories?</a:t>
          </a:r>
        </a:p>
      </dsp:txBody>
      <dsp:txXfrm>
        <a:off x="1761620" y="4239656"/>
        <a:ext cx="1080005" cy="627599"/>
      </dsp:txXfrm>
    </dsp:sp>
    <dsp:sp modelId="{C27DE059-18E2-4511-8B45-08E51C02EB82}">
      <dsp:nvSpPr>
        <dsp:cNvPr id="0" name=""/>
        <dsp:cNvSpPr/>
      </dsp:nvSpPr>
      <dsp:spPr>
        <a:xfrm>
          <a:off x="3047725" y="3886584"/>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2x2 table</a:t>
          </a:r>
        </a:p>
      </dsp:txBody>
      <dsp:txXfrm>
        <a:off x="3047725" y="3886584"/>
        <a:ext cx="1260002" cy="627599"/>
      </dsp:txXfrm>
    </dsp:sp>
    <dsp:sp modelId="{23BD60E0-8959-43CB-8EAF-0F41FB9D4A64}">
      <dsp:nvSpPr>
        <dsp:cNvPr id="0" name=""/>
        <dsp:cNvSpPr/>
      </dsp:nvSpPr>
      <dsp:spPr>
        <a:xfrm>
          <a:off x="4513828" y="3886584"/>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Fisher’s Exact test</a:t>
          </a:r>
        </a:p>
      </dsp:txBody>
      <dsp:txXfrm>
        <a:off x="4513828" y="3886584"/>
        <a:ext cx="1080005" cy="627599"/>
      </dsp:txXfrm>
    </dsp:sp>
    <dsp:sp modelId="{010C9A53-6E64-46A1-92AD-C4A898F38F71}">
      <dsp:nvSpPr>
        <dsp:cNvPr id="0" name=""/>
        <dsp:cNvSpPr/>
      </dsp:nvSpPr>
      <dsp:spPr>
        <a:xfrm>
          <a:off x="3047725" y="4592727"/>
          <a:ext cx="1260002" cy="62759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&gt;2x2 table</a:t>
          </a:r>
        </a:p>
      </dsp:txBody>
      <dsp:txXfrm>
        <a:off x="3047725" y="4592727"/>
        <a:ext cx="1260002" cy="627599"/>
      </dsp:txXfrm>
    </dsp:sp>
    <dsp:sp modelId="{1A008862-2A5B-4364-A44A-4ADABB972DAD}">
      <dsp:nvSpPr>
        <dsp:cNvPr id="0" name=""/>
        <dsp:cNvSpPr/>
      </dsp:nvSpPr>
      <dsp:spPr>
        <a:xfrm>
          <a:off x="4513828" y="4592727"/>
          <a:ext cx="1080005" cy="627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Chi Square test</a:t>
          </a:r>
        </a:p>
      </dsp:txBody>
      <dsp:txXfrm>
        <a:off x="4513828" y="4592727"/>
        <a:ext cx="1080005" cy="62759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F2DCF-EA2E-4359-8C5E-7602A98B6887}" type="datetimeFigureOut">
              <a:rPr lang="en-GB" smtClean="0"/>
              <a:t>27/06/2025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25F25-12D2-43CE-BF0D-C5759958BAA8}" type="slidenum">
              <a:rPr lang="en-GB" smtClean="0"/>
              <a:t>‹#›</a:t>
            </a:fld>
            <a:endParaRPr lang="en-GB"/>
          </a:p>
        </p:txBody>
      </p:sp>
    </p:spTree>
    <p:extLst>
      <p:ext uri="{BB962C8B-B14F-4D97-AF65-F5344CB8AC3E}">
        <p14:creationId xmlns:p14="http://schemas.microsoft.com/office/powerpoint/2010/main" val="175810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a:t>
            </a:fld>
            <a:endParaRPr lang="en-GB"/>
          </a:p>
        </p:txBody>
      </p:sp>
    </p:spTree>
    <p:extLst>
      <p:ext uri="{BB962C8B-B14F-4D97-AF65-F5344CB8AC3E}">
        <p14:creationId xmlns:p14="http://schemas.microsoft.com/office/powerpoint/2010/main" val="243439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18</a:t>
            </a:fld>
            <a:endParaRPr lang="en-GB"/>
          </a:p>
        </p:txBody>
      </p:sp>
    </p:spTree>
    <p:extLst>
      <p:ext uri="{BB962C8B-B14F-4D97-AF65-F5344CB8AC3E}">
        <p14:creationId xmlns:p14="http://schemas.microsoft.com/office/powerpoint/2010/main" val="151687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20</a:t>
            </a:fld>
            <a:endParaRPr lang="en-GB"/>
          </a:p>
        </p:txBody>
      </p:sp>
    </p:spTree>
    <p:extLst>
      <p:ext uri="{BB962C8B-B14F-4D97-AF65-F5344CB8AC3E}">
        <p14:creationId xmlns:p14="http://schemas.microsoft.com/office/powerpoint/2010/main" val="93326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22</a:t>
            </a:fld>
            <a:endParaRPr lang="en-GB"/>
          </a:p>
        </p:txBody>
      </p:sp>
    </p:spTree>
    <p:extLst>
      <p:ext uri="{BB962C8B-B14F-4D97-AF65-F5344CB8AC3E}">
        <p14:creationId xmlns:p14="http://schemas.microsoft.com/office/powerpoint/2010/main" val="393430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24</a:t>
            </a:fld>
            <a:endParaRPr lang="en-GB"/>
          </a:p>
        </p:txBody>
      </p:sp>
    </p:spTree>
    <p:extLst>
      <p:ext uri="{BB962C8B-B14F-4D97-AF65-F5344CB8AC3E}">
        <p14:creationId xmlns:p14="http://schemas.microsoft.com/office/powerpoint/2010/main" val="41162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26</a:t>
            </a:fld>
            <a:endParaRPr lang="en-GB"/>
          </a:p>
        </p:txBody>
      </p:sp>
    </p:spTree>
    <p:extLst>
      <p:ext uri="{BB962C8B-B14F-4D97-AF65-F5344CB8AC3E}">
        <p14:creationId xmlns:p14="http://schemas.microsoft.com/office/powerpoint/2010/main" val="22232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170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109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4527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83869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402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8</a:t>
            </a:fld>
            <a:endParaRPr lang="en-GB"/>
          </a:p>
        </p:txBody>
      </p:sp>
    </p:spTree>
    <p:extLst>
      <p:ext uri="{BB962C8B-B14F-4D97-AF65-F5344CB8AC3E}">
        <p14:creationId xmlns:p14="http://schemas.microsoft.com/office/powerpoint/2010/main" val="15554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95827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8568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D1BDFB8-29B2-4E87-AE7B-F2CAA21AA01F}" type="slidenum">
              <a:rPr lang="en-GB" smtClean="0"/>
              <a:pPr>
                <a:defRPr/>
              </a:pPr>
              <a:t>51</a:t>
            </a:fld>
            <a:endParaRPr lang="en-GB"/>
          </a:p>
        </p:txBody>
      </p:sp>
    </p:spTree>
    <p:extLst>
      <p:ext uri="{BB962C8B-B14F-4D97-AF65-F5344CB8AC3E}">
        <p14:creationId xmlns:p14="http://schemas.microsoft.com/office/powerpoint/2010/main" val="275967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76883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46445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28374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59</a:t>
            </a:fld>
            <a:endParaRPr lang="en-GB"/>
          </a:p>
        </p:txBody>
      </p:sp>
    </p:spTree>
    <p:extLst>
      <p:ext uri="{BB962C8B-B14F-4D97-AF65-F5344CB8AC3E}">
        <p14:creationId xmlns:p14="http://schemas.microsoft.com/office/powerpoint/2010/main" val="1301016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66</a:t>
            </a:fld>
            <a:endParaRPr lang="en-GB"/>
          </a:p>
        </p:txBody>
      </p:sp>
    </p:spTree>
    <p:extLst>
      <p:ext uri="{BB962C8B-B14F-4D97-AF65-F5344CB8AC3E}">
        <p14:creationId xmlns:p14="http://schemas.microsoft.com/office/powerpoint/2010/main" val="4210322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67</a:t>
            </a:fld>
            <a:endParaRPr lang="en-GB"/>
          </a:p>
        </p:txBody>
      </p:sp>
    </p:spTree>
    <p:extLst>
      <p:ext uri="{BB962C8B-B14F-4D97-AF65-F5344CB8AC3E}">
        <p14:creationId xmlns:p14="http://schemas.microsoft.com/office/powerpoint/2010/main" val="237625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46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9</a:t>
            </a:fld>
            <a:endParaRPr lang="en-GB"/>
          </a:p>
        </p:txBody>
      </p:sp>
    </p:spTree>
    <p:extLst>
      <p:ext uri="{BB962C8B-B14F-4D97-AF65-F5344CB8AC3E}">
        <p14:creationId xmlns:p14="http://schemas.microsoft.com/office/powerpoint/2010/main" val="1157342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48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933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1396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6196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79A40-79E0-4F74-8C64-EBDCAE83312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noFill/>
          <a:ln/>
        </p:spPr>
        <p:txBody>
          <a:bodyPr/>
          <a:lstStyle/>
          <a:p>
            <a:pPr eaLnBrk="1" hangingPunct="1"/>
            <a:endParaRPr lang="en-GB" dirty="0">
              <a:solidFill>
                <a:srgbClr val="FF3399"/>
              </a:solidFill>
              <a:latin typeface="Bookman Old Style" pitchFamily="18" charset="0"/>
            </a:endParaRPr>
          </a:p>
        </p:txBody>
      </p:sp>
    </p:spTree>
    <p:extLst>
      <p:ext uri="{BB962C8B-B14F-4D97-AF65-F5344CB8AC3E}">
        <p14:creationId xmlns:p14="http://schemas.microsoft.com/office/powerpoint/2010/main" val="3332191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79A40-79E0-4F74-8C64-EBDCAE83312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noFill/>
          <a:ln/>
        </p:spPr>
        <p:txBody>
          <a:bodyPr/>
          <a:lstStyle/>
          <a:p>
            <a:pPr eaLnBrk="1" hangingPunct="1"/>
            <a:endParaRPr lang="en-GB" dirty="0">
              <a:solidFill>
                <a:srgbClr val="FF3399"/>
              </a:solidFill>
              <a:latin typeface="Bookman Old Style" pitchFamily="18" charset="0"/>
            </a:endParaRPr>
          </a:p>
        </p:txBody>
      </p:sp>
    </p:spTree>
    <p:extLst>
      <p:ext uri="{BB962C8B-B14F-4D97-AF65-F5344CB8AC3E}">
        <p14:creationId xmlns:p14="http://schemas.microsoft.com/office/powerpoint/2010/main" val="457427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D1BDFB8-29B2-4E87-AE7B-F2CAA21AA01F}" type="slidenum">
              <a:rPr lang="en-GB" smtClean="0"/>
              <a:pPr>
                <a:defRPr/>
              </a:pPr>
              <a:t>81</a:t>
            </a:fld>
            <a:endParaRPr lang="en-GB"/>
          </a:p>
        </p:txBody>
      </p:sp>
    </p:spTree>
    <p:extLst>
      <p:ext uri="{BB962C8B-B14F-4D97-AF65-F5344CB8AC3E}">
        <p14:creationId xmlns:p14="http://schemas.microsoft.com/office/powerpoint/2010/main" val="149837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1BDFB8-29B2-4E87-AE7B-F2CAA21AA01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73403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Example: Dessert analogy:</a:t>
            </a:r>
          </a:p>
          <a:p>
            <a:r>
              <a:rPr lang="en-GB" sz="1200" b="0" i="0" kern="1200" dirty="0">
                <a:solidFill>
                  <a:schemeClr val="tx1"/>
                </a:solidFill>
                <a:effectLst/>
                <a:latin typeface="Arial" charset="0"/>
                <a:ea typeface="+mn-ea"/>
                <a:cs typeface="+mn-cs"/>
              </a:rPr>
              <a:t>Imagine your roommate has a sweet tooth, so she’s thrilled to discover that your college cafeteria offers seven dessert options. One week, she decides that she wants to have a </a:t>
            </a:r>
            <a:r>
              <a:rPr lang="en-GB" sz="1200" b="1" i="0" kern="1200" dirty="0">
                <a:solidFill>
                  <a:schemeClr val="tx1"/>
                </a:solidFill>
                <a:effectLst/>
                <a:latin typeface="Arial" charset="0"/>
                <a:ea typeface="+mn-ea"/>
                <a:cs typeface="+mn-cs"/>
              </a:rPr>
              <a:t>different </a:t>
            </a:r>
            <a:r>
              <a:rPr lang="en-GB" sz="1200" b="0" i="0" kern="1200" dirty="0">
                <a:solidFill>
                  <a:schemeClr val="tx1"/>
                </a:solidFill>
                <a:effectLst/>
                <a:latin typeface="Arial" charset="0"/>
                <a:ea typeface="+mn-ea"/>
                <a:cs typeface="+mn-cs"/>
              </a:rPr>
              <a:t>dessert every day.</a:t>
            </a:r>
          </a:p>
          <a:p>
            <a:r>
              <a:rPr lang="en-GB" sz="1200" b="0" i="0" kern="1200" dirty="0">
                <a:solidFill>
                  <a:schemeClr val="tx1"/>
                </a:solidFill>
                <a:effectLst/>
                <a:latin typeface="Arial" charset="0"/>
                <a:ea typeface="+mn-ea"/>
                <a:cs typeface="+mn-cs"/>
              </a:rPr>
              <a:t>By deciding to have a different dessert every day, your roommate is imposing a restriction on her dessert choices.</a:t>
            </a:r>
          </a:p>
          <a:p>
            <a:r>
              <a:rPr lang="en-GB" sz="1200" b="0" i="0" kern="1200" dirty="0">
                <a:solidFill>
                  <a:schemeClr val="tx1"/>
                </a:solidFill>
                <a:effectLst/>
                <a:latin typeface="Arial" charset="0"/>
                <a:ea typeface="+mn-ea"/>
                <a:cs typeface="+mn-cs"/>
              </a:rPr>
              <a:t>On Monday, she can choose any of the seven desserts. On Tuesday, she can choose any of the six remaining dessert options. On Wednesday, she can choose any of the five remaining options, and so on.</a:t>
            </a:r>
          </a:p>
          <a:p>
            <a:r>
              <a:rPr lang="en-GB" sz="1200" b="0" i="0" kern="1200" dirty="0">
                <a:solidFill>
                  <a:schemeClr val="tx1"/>
                </a:solidFill>
                <a:effectLst/>
                <a:latin typeface="Arial" charset="0"/>
                <a:ea typeface="+mn-ea"/>
                <a:cs typeface="+mn-cs"/>
              </a:rPr>
              <a:t>By Sunday, she’s had all the dessert options except one. She doesn’t have any choice to make on Sunday since there’s only one option remaining.</a:t>
            </a:r>
          </a:p>
          <a:p>
            <a:r>
              <a:rPr lang="en-GB" sz="1200" b="0" i="0" kern="1200" dirty="0">
                <a:solidFill>
                  <a:schemeClr val="tx1"/>
                </a:solidFill>
                <a:effectLst/>
                <a:latin typeface="Arial" charset="0"/>
                <a:ea typeface="+mn-ea"/>
                <a:cs typeface="+mn-cs"/>
              </a:rPr>
              <a:t>Due to her restriction, your roommate could only choose her dessert on six of the seven days. Her dessert choice was free to vary on these six day. In contrast, her dessert choice on the last day wasn’t free to vary; it depended on her dessert choices of the previous six days.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1BDFB8-29B2-4E87-AE7B-F2CAA21AA01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29167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D1BDFB8-29B2-4E87-AE7B-F2CAA21AA01F}" type="slidenum">
              <a:rPr lang="en-GB" smtClean="0"/>
              <a:pPr>
                <a:defRPr/>
              </a:pPr>
              <a:t>90</a:t>
            </a:fld>
            <a:endParaRPr lang="en-GB"/>
          </a:p>
        </p:txBody>
      </p:sp>
    </p:spTree>
    <p:extLst>
      <p:ext uri="{BB962C8B-B14F-4D97-AF65-F5344CB8AC3E}">
        <p14:creationId xmlns:p14="http://schemas.microsoft.com/office/powerpoint/2010/main" val="43092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E075F617-42AD-46A9-8B55-C3DAD1A3B219}" type="slidenum">
              <a:rPr lang="en-GB" smtClean="0"/>
              <a:t>12</a:t>
            </a:fld>
            <a:endParaRPr lang="en-GB"/>
          </a:p>
        </p:txBody>
      </p:sp>
    </p:spTree>
    <p:extLst>
      <p:ext uri="{BB962C8B-B14F-4D97-AF65-F5344CB8AC3E}">
        <p14:creationId xmlns:p14="http://schemas.microsoft.com/office/powerpoint/2010/main" val="2003641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550E613-9D83-4BD2-A13F-1D9CDC056EC1}" type="slidenum">
              <a:rPr lang="en-GB" smtClean="0"/>
              <a:pPr/>
              <a:t>92</a:t>
            </a:fld>
            <a:endParaRPr lang="en-GB"/>
          </a:p>
        </p:txBody>
      </p:sp>
      <p:sp>
        <p:nvSpPr>
          <p:cNvPr id="73731" name="Rectangle 2"/>
          <p:cNvSpPr>
            <a:spLocks noGrp="1" noRot="1" noChangeAspect="1" noChangeArrowheads="1" noTextEdit="1"/>
          </p:cNvSpPr>
          <p:nvPr>
            <p:ph type="sldImg"/>
          </p:nvPr>
        </p:nvSpPr>
        <p:spPr>
          <a:xfrm>
            <a:off x="90488" y="744538"/>
            <a:ext cx="6616700" cy="3722687"/>
          </a:xfrm>
          <a:ln/>
        </p:spPr>
      </p:sp>
      <p:sp>
        <p:nvSpPr>
          <p:cNvPr id="73732"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809850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228F4-2CF6-42B3-A4CE-33822F42B4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55" name="Rectangle 2"/>
          <p:cNvSpPr>
            <a:spLocks noGrp="1" noRot="1" noChangeAspect="1" noChangeArrowheads="1" noTextEdit="1"/>
          </p:cNvSpPr>
          <p:nvPr>
            <p:ph type="sldImg"/>
          </p:nvPr>
        </p:nvSpPr>
        <p:spPr>
          <a:xfrm>
            <a:off x="90488" y="744538"/>
            <a:ext cx="6616700" cy="3722687"/>
          </a:xfrm>
          <a:ln/>
        </p:spPr>
      </p:sp>
      <p:sp>
        <p:nvSpPr>
          <p:cNvPr id="747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688126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228F4-2CF6-42B3-A4CE-33822F42B4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55" name="Rectangle 2"/>
          <p:cNvSpPr>
            <a:spLocks noGrp="1" noRot="1" noChangeAspect="1" noChangeArrowheads="1" noTextEdit="1"/>
          </p:cNvSpPr>
          <p:nvPr>
            <p:ph type="sldImg"/>
          </p:nvPr>
        </p:nvSpPr>
        <p:spPr>
          <a:xfrm>
            <a:off x="90488" y="744538"/>
            <a:ext cx="6616700" cy="3722687"/>
          </a:xfrm>
          <a:ln/>
        </p:spPr>
      </p:sp>
      <p:sp>
        <p:nvSpPr>
          <p:cNvPr id="747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1822252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91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D1BDFB8-29B2-4E87-AE7B-F2CAA21AA01F}" type="slidenum">
              <a:rPr lang="en-GB" smtClean="0"/>
              <a:pPr>
                <a:defRPr/>
              </a:pPr>
              <a:t>98</a:t>
            </a:fld>
            <a:endParaRPr lang="en-GB"/>
          </a:p>
        </p:txBody>
      </p:sp>
    </p:spTree>
    <p:extLst>
      <p:ext uri="{BB962C8B-B14F-4D97-AF65-F5344CB8AC3E}">
        <p14:creationId xmlns:p14="http://schemas.microsoft.com/office/powerpoint/2010/main" val="11255919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225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95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315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396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75F617-42AD-46A9-8B55-C3DAD1A3B219}" type="slidenum">
              <a:rPr lang="en-GB" smtClean="0"/>
              <a:t>110</a:t>
            </a:fld>
            <a:endParaRPr lang="en-GB"/>
          </a:p>
        </p:txBody>
      </p:sp>
    </p:spTree>
    <p:extLst>
      <p:ext uri="{BB962C8B-B14F-4D97-AF65-F5344CB8AC3E}">
        <p14:creationId xmlns:p14="http://schemas.microsoft.com/office/powerpoint/2010/main" val="393070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13</a:t>
            </a:fld>
            <a:endParaRPr lang="en-GB"/>
          </a:p>
        </p:txBody>
      </p:sp>
    </p:spTree>
    <p:extLst>
      <p:ext uri="{BB962C8B-B14F-4D97-AF65-F5344CB8AC3E}">
        <p14:creationId xmlns:p14="http://schemas.microsoft.com/office/powerpoint/2010/main" val="1121707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075F617-42AD-46A9-8B55-C3DAD1A3B219}" type="slidenum">
              <a:rPr lang="en-GB" smtClean="0"/>
              <a:t>111</a:t>
            </a:fld>
            <a:endParaRPr lang="en-GB"/>
          </a:p>
        </p:txBody>
      </p:sp>
    </p:spTree>
    <p:extLst>
      <p:ext uri="{BB962C8B-B14F-4D97-AF65-F5344CB8AC3E}">
        <p14:creationId xmlns:p14="http://schemas.microsoft.com/office/powerpoint/2010/main" val="39272539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8764B13-6AED-4A55-9F5D-FF9DA7DF50D2}" type="slidenum">
              <a:rPr lang="en-GB" smtClean="0"/>
              <a:pPr/>
              <a:t>114</a:t>
            </a:fld>
            <a:endParaRPr lang="en-GB"/>
          </a:p>
        </p:txBody>
      </p:sp>
      <p:sp>
        <p:nvSpPr>
          <p:cNvPr id="75779" name="Rectangle 2"/>
          <p:cNvSpPr>
            <a:spLocks noGrp="1" noRot="1" noChangeAspect="1" noChangeArrowheads="1" noTextEdit="1"/>
          </p:cNvSpPr>
          <p:nvPr>
            <p:ph type="sldImg"/>
          </p:nvPr>
        </p:nvSpPr>
        <p:spPr>
          <a:xfrm>
            <a:off x="2697163" y="509588"/>
            <a:ext cx="4532312" cy="2549525"/>
          </a:xfrm>
          <a:ln/>
        </p:spPr>
      </p:sp>
      <p:sp>
        <p:nvSpPr>
          <p:cNvPr id="75780"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464593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4C36077-ED1D-4A88-8D53-D3FC5D63AE2D}" type="slidenum">
              <a:rPr lang="en-GB" smtClean="0"/>
              <a:pPr/>
              <a:t>115</a:t>
            </a:fld>
            <a:endParaRPr lang="en-GB"/>
          </a:p>
        </p:txBody>
      </p:sp>
      <p:sp>
        <p:nvSpPr>
          <p:cNvPr id="76803" name="Rectangle 2"/>
          <p:cNvSpPr>
            <a:spLocks noGrp="1" noRot="1" noChangeAspect="1" noChangeArrowheads="1" noTextEdit="1"/>
          </p:cNvSpPr>
          <p:nvPr>
            <p:ph type="sldImg"/>
          </p:nvPr>
        </p:nvSpPr>
        <p:spPr>
          <a:xfrm>
            <a:off x="2697163" y="509588"/>
            <a:ext cx="4532312" cy="2549525"/>
          </a:xfrm>
          <a:ln/>
        </p:spPr>
      </p:sp>
      <p:sp>
        <p:nvSpPr>
          <p:cNvPr id="7680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174325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A085877-4405-49B8-AE79-26E3D50952BD}" type="slidenum">
              <a:rPr lang="en-GB" smtClean="0"/>
              <a:pPr/>
              <a:t>116</a:t>
            </a:fld>
            <a:endParaRPr lang="en-GB"/>
          </a:p>
        </p:txBody>
      </p:sp>
      <p:sp>
        <p:nvSpPr>
          <p:cNvPr id="77827" name="Rectangle 2"/>
          <p:cNvSpPr>
            <a:spLocks noGrp="1" noRot="1" noChangeAspect="1" noChangeArrowheads="1" noTextEdit="1"/>
          </p:cNvSpPr>
          <p:nvPr>
            <p:ph type="sldImg"/>
          </p:nvPr>
        </p:nvSpPr>
        <p:spPr>
          <a:xfrm>
            <a:off x="2697163" y="509588"/>
            <a:ext cx="4532312" cy="2549525"/>
          </a:xfrm>
          <a:ln/>
        </p:spPr>
      </p:sp>
      <p:sp>
        <p:nvSpPr>
          <p:cNvPr id="77828"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5477960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7A235-FB9E-431D-99ED-786427E2D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51" name="Rectangle 2"/>
          <p:cNvSpPr>
            <a:spLocks noGrp="1" noRot="1" noChangeAspect="1" noChangeArrowheads="1" noTextEdit="1"/>
          </p:cNvSpPr>
          <p:nvPr>
            <p:ph type="sldImg"/>
          </p:nvPr>
        </p:nvSpPr>
        <p:spPr>
          <a:xfrm>
            <a:off x="2697163" y="509588"/>
            <a:ext cx="4532312" cy="2549525"/>
          </a:xfrm>
          <a:ln/>
        </p:spPr>
      </p:sp>
      <p:sp>
        <p:nvSpPr>
          <p:cNvPr id="78852"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1300882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123</a:t>
            </a:fld>
            <a:endParaRPr lang="fr-FR"/>
          </a:p>
        </p:txBody>
      </p:sp>
    </p:spTree>
    <p:extLst>
      <p:ext uri="{BB962C8B-B14F-4D97-AF65-F5344CB8AC3E}">
        <p14:creationId xmlns:p14="http://schemas.microsoft.com/office/powerpoint/2010/main" val="3294433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125</a:t>
            </a:fld>
            <a:endParaRPr lang="fr-FR"/>
          </a:p>
        </p:txBody>
      </p:sp>
    </p:spTree>
    <p:extLst>
      <p:ext uri="{BB962C8B-B14F-4D97-AF65-F5344CB8AC3E}">
        <p14:creationId xmlns:p14="http://schemas.microsoft.com/office/powerpoint/2010/main" val="3868897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63CA-EA67-4EB6-A4B1-682E2FD18F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75" name="Rectangle 2"/>
          <p:cNvSpPr>
            <a:spLocks noGrp="1" noRot="1" noChangeAspect="1" noChangeArrowheads="1" noTextEdit="1"/>
          </p:cNvSpPr>
          <p:nvPr>
            <p:ph type="sldImg"/>
          </p:nvPr>
        </p:nvSpPr>
        <p:spPr>
          <a:xfrm>
            <a:off x="2697163" y="509588"/>
            <a:ext cx="4532312" cy="2549525"/>
          </a:xfrm>
          <a:ln/>
        </p:spPr>
      </p:sp>
      <p:sp>
        <p:nvSpPr>
          <p:cNvPr id="7987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794619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130</a:t>
            </a:fld>
            <a:endParaRPr lang="fr-FR"/>
          </a:p>
        </p:txBody>
      </p:sp>
    </p:spTree>
    <p:extLst>
      <p:ext uri="{BB962C8B-B14F-4D97-AF65-F5344CB8AC3E}">
        <p14:creationId xmlns:p14="http://schemas.microsoft.com/office/powerpoint/2010/main" val="1150732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131</a:t>
            </a:fld>
            <a:endParaRPr lang="fr-FR"/>
          </a:p>
        </p:txBody>
      </p:sp>
    </p:spTree>
    <p:extLst>
      <p:ext uri="{BB962C8B-B14F-4D97-AF65-F5344CB8AC3E}">
        <p14:creationId xmlns:p14="http://schemas.microsoft.com/office/powerpoint/2010/main" val="274340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14</a:t>
            </a:fld>
            <a:endParaRPr lang="en-GB"/>
          </a:p>
        </p:txBody>
      </p:sp>
    </p:spTree>
    <p:extLst>
      <p:ext uri="{BB962C8B-B14F-4D97-AF65-F5344CB8AC3E}">
        <p14:creationId xmlns:p14="http://schemas.microsoft.com/office/powerpoint/2010/main" val="252872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132</a:t>
            </a:fld>
            <a:endParaRPr lang="fr-FR"/>
          </a:p>
        </p:txBody>
      </p:sp>
    </p:spTree>
    <p:extLst>
      <p:ext uri="{BB962C8B-B14F-4D97-AF65-F5344CB8AC3E}">
        <p14:creationId xmlns:p14="http://schemas.microsoft.com/office/powerpoint/2010/main" val="4022191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133</a:t>
            </a:fld>
            <a:endParaRPr lang="fr-FR"/>
          </a:p>
        </p:txBody>
      </p:sp>
    </p:spTree>
    <p:extLst>
      <p:ext uri="{BB962C8B-B14F-4D97-AF65-F5344CB8AC3E}">
        <p14:creationId xmlns:p14="http://schemas.microsoft.com/office/powerpoint/2010/main" val="1943752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9EA1F-00AA-4A83-BE19-CBED8A842E4C}" type="slidenum">
              <a:rPr lang="fr-FR" smtClean="0"/>
              <a:t>135</a:t>
            </a:fld>
            <a:endParaRPr lang="fr-FR"/>
          </a:p>
        </p:txBody>
      </p:sp>
    </p:spTree>
    <p:extLst>
      <p:ext uri="{BB962C8B-B14F-4D97-AF65-F5344CB8AC3E}">
        <p14:creationId xmlns:p14="http://schemas.microsoft.com/office/powerpoint/2010/main" val="3782077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140</a:t>
            </a:fld>
            <a:endParaRPr lang="fr-FR"/>
          </a:p>
        </p:txBody>
      </p:sp>
    </p:spTree>
    <p:extLst>
      <p:ext uri="{BB962C8B-B14F-4D97-AF65-F5344CB8AC3E}">
        <p14:creationId xmlns:p14="http://schemas.microsoft.com/office/powerpoint/2010/main" val="8085846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1BDFB8-29B2-4E87-AE7B-F2CAA21AA01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19214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73236-C8AF-4C56-8B12-ADA054CF6F88}"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899" name="Rectangle 2"/>
          <p:cNvSpPr>
            <a:spLocks noGrp="1" noRot="1" noChangeAspect="1" noChangeArrowheads="1" noTextEdit="1"/>
          </p:cNvSpPr>
          <p:nvPr>
            <p:ph type="sldImg"/>
          </p:nvPr>
        </p:nvSpPr>
        <p:spPr>
          <a:xfrm>
            <a:off x="2697163" y="509588"/>
            <a:ext cx="4532312" cy="2549525"/>
          </a:xfrm>
          <a:ln/>
        </p:spPr>
      </p:sp>
      <p:sp>
        <p:nvSpPr>
          <p:cNvPr id="80900"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069067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156</a:t>
            </a:fld>
            <a:endParaRPr lang="fr-FR"/>
          </a:p>
        </p:txBody>
      </p:sp>
    </p:spTree>
    <p:extLst>
      <p:ext uri="{BB962C8B-B14F-4D97-AF65-F5344CB8AC3E}">
        <p14:creationId xmlns:p14="http://schemas.microsoft.com/office/powerpoint/2010/main" val="28684820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157</a:t>
            </a:fld>
            <a:endParaRPr lang="fr-FR"/>
          </a:p>
        </p:txBody>
      </p:sp>
    </p:spTree>
    <p:extLst>
      <p:ext uri="{BB962C8B-B14F-4D97-AF65-F5344CB8AC3E}">
        <p14:creationId xmlns:p14="http://schemas.microsoft.com/office/powerpoint/2010/main" val="2481378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167</a:t>
            </a:fld>
            <a:endParaRPr lang="fr-FR"/>
          </a:p>
        </p:txBody>
      </p:sp>
    </p:spTree>
    <p:extLst>
      <p:ext uri="{BB962C8B-B14F-4D97-AF65-F5344CB8AC3E}">
        <p14:creationId xmlns:p14="http://schemas.microsoft.com/office/powerpoint/2010/main" val="34745202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168</a:t>
            </a:fld>
            <a:endParaRPr lang="fr-FR"/>
          </a:p>
        </p:txBody>
      </p:sp>
    </p:spTree>
    <p:extLst>
      <p:ext uri="{BB962C8B-B14F-4D97-AF65-F5344CB8AC3E}">
        <p14:creationId xmlns:p14="http://schemas.microsoft.com/office/powerpoint/2010/main" val="281246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15</a:t>
            </a:fld>
            <a:endParaRPr lang="en-GB"/>
          </a:p>
        </p:txBody>
      </p:sp>
    </p:spTree>
    <p:extLst>
      <p:ext uri="{BB962C8B-B14F-4D97-AF65-F5344CB8AC3E}">
        <p14:creationId xmlns:p14="http://schemas.microsoft.com/office/powerpoint/2010/main" val="8927675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169</a:t>
            </a:fld>
            <a:endParaRPr lang="fr-FR"/>
          </a:p>
        </p:txBody>
      </p:sp>
    </p:spTree>
    <p:extLst>
      <p:ext uri="{BB962C8B-B14F-4D97-AF65-F5344CB8AC3E}">
        <p14:creationId xmlns:p14="http://schemas.microsoft.com/office/powerpoint/2010/main" val="4172550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174</a:t>
            </a:fld>
            <a:endParaRPr lang="fr-FR"/>
          </a:p>
        </p:txBody>
      </p:sp>
    </p:spTree>
    <p:extLst>
      <p:ext uri="{BB962C8B-B14F-4D97-AF65-F5344CB8AC3E}">
        <p14:creationId xmlns:p14="http://schemas.microsoft.com/office/powerpoint/2010/main" val="2977026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1CE229-DC81-4B04-8189-94ABCD9913E1}" type="slidenum">
              <a:rPr lang="fr-FR" smtClean="0"/>
              <a:t>196</a:t>
            </a:fld>
            <a:endParaRPr lang="fr-FR"/>
          </a:p>
        </p:txBody>
      </p:sp>
    </p:spTree>
    <p:extLst>
      <p:ext uri="{BB962C8B-B14F-4D97-AF65-F5344CB8AC3E}">
        <p14:creationId xmlns:p14="http://schemas.microsoft.com/office/powerpoint/2010/main" val="7435550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1CE229-DC81-4B04-8189-94ABCD9913E1}" type="slidenum">
              <a:rPr lang="fr-FR" smtClean="0"/>
              <a:t>197</a:t>
            </a:fld>
            <a:endParaRPr lang="fr-FR"/>
          </a:p>
        </p:txBody>
      </p:sp>
    </p:spTree>
    <p:extLst>
      <p:ext uri="{BB962C8B-B14F-4D97-AF65-F5344CB8AC3E}">
        <p14:creationId xmlns:p14="http://schemas.microsoft.com/office/powerpoint/2010/main" val="11530954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65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8F5F0-83CD-488A-8987-AC7E03966EA3}" type="slidenum">
              <a:rPr lang="en-GB" smtClean="0"/>
              <a:t>220</a:t>
            </a:fld>
            <a:endParaRPr lang="en-GB"/>
          </a:p>
        </p:txBody>
      </p:sp>
    </p:spTree>
    <p:extLst>
      <p:ext uri="{BB962C8B-B14F-4D97-AF65-F5344CB8AC3E}">
        <p14:creationId xmlns:p14="http://schemas.microsoft.com/office/powerpoint/2010/main" val="41167656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C59E19-6F42-4934-8DF7-A6C398E5733F}" type="slidenum">
              <a:rPr lang="en-GB" smtClean="0"/>
              <a:t>223</a:t>
            </a:fld>
            <a:endParaRPr lang="en-GB"/>
          </a:p>
        </p:txBody>
      </p:sp>
    </p:spTree>
    <p:extLst>
      <p:ext uri="{BB962C8B-B14F-4D97-AF65-F5344CB8AC3E}">
        <p14:creationId xmlns:p14="http://schemas.microsoft.com/office/powerpoint/2010/main" val="2907798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227</a:t>
            </a:fld>
            <a:endParaRPr lang="fr-FR"/>
          </a:p>
        </p:txBody>
      </p:sp>
    </p:spTree>
    <p:extLst>
      <p:ext uri="{BB962C8B-B14F-4D97-AF65-F5344CB8AC3E}">
        <p14:creationId xmlns:p14="http://schemas.microsoft.com/office/powerpoint/2010/main" val="14679865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0A52CD-3AC5-420D-894B-095E9AA0FE99}" type="slidenum">
              <a:rPr lang="fr-FR" smtClean="0"/>
              <a:t>228</a:t>
            </a:fld>
            <a:endParaRPr lang="fr-FR"/>
          </a:p>
        </p:txBody>
      </p:sp>
    </p:spTree>
    <p:extLst>
      <p:ext uri="{BB962C8B-B14F-4D97-AF65-F5344CB8AC3E}">
        <p14:creationId xmlns:p14="http://schemas.microsoft.com/office/powerpoint/2010/main" val="3914060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233</a:t>
            </a:fld>
            <a:endParaRPr lang="en-GB"/>
          </a:p>
        </p:txBody>
      </p:sp>
    </p:spTree>
    <p:extLst>
      <p:ext uri="{BB962C8B-B14F-4D97-AF65-F5344CB8AC3E}">
        <p14:creationId xmlns:p14="http://schemas.microsoft.com/office/powerpoint/2010/main" val="414126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16</a:t>
            </a:fld>
            <a:endParaRPr lang="en-GB"/>
          </a:p>
        </p:txBody>
      </p:sp>
    </p:spTree>
    <p:extLst>
      <p:ext uri="{BB962C8B-B14F-4D97-AF65-F5344CB8AC3E}">
        <p14:creationId xmlns:p14="http://schemas.microsoft.com/office/powerpoint/2010/main" val="23187929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922C00-DB80-49B6-9EDA-B596AB1CF632}"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7" name="Rectangle 2"/>
          <p:cNvSpPr>
            <a:spLocks noGrp="1" noRot="1" noChangeAspect="1" noChangeArrowheads="1" noTextEdit="1"/>
          </p:cNvSpPr>
          <p:nvPr>
            <p:ph type="sldImg"/>
          </p:nvPr>
        </p:nvSpPr>
        <p:spPr>
          <a:xfrm>
            <a:off x="17463" y="509588"/>
            <a:ext cx="4530725" cy="2549525"/>
          </a:xfrm>
          <a:ln/>
        </p:spPr>
      </p:sp>
      <p:sp>
        <p:nvSpPr>
          <p:cNvPr id="67588"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14257887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D1BDFB8-29B2-4E87-AE7B-F2CAA21AA01F}" type="slidenum">
              <a:rPr lang="en-GB" smtClean="0"/>
              <a:pPr>
                <a:defRPr/>
              </a:pPr>
              <a:t>235</a:t>
            </a:fld>
            <a:endParaRPr lang="en-GB"/>
          </a:p>
        </p:txBody>
      </p:sp>
    </p:spTree>
    <p:extLst>
      <p:ext uri="{BB962C8B-B14F-4D97-AF65-F5344CB8AC3E}">
        <p14:creationId xmlns:p14="http://schemas.microsoft.com/office/powerpoint/2010/main" val="21060978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5D1BDFB8-29B2-4E87-AE7B-F2CAA21AA01F}" type="slidenum">
              <a:rPr lang="en-GB" smtClean="0"/>
              <a:pPr>
                <a:defRPr/>
              </a:pPr>
              <a:t>236</a:t>
            </a:fld>
            <a:endParaRPr lang="en-GB"/>
          </a:p>
        </p:txBody>
      </p:sp>
    </p:spTree>
    <p:extLst>
      <p:ext uri="{BB962C8B-B14F-4D97-AF65-F5344CB8AC3E}">
        <p14:creationId xmlns:p14="http://schemas.microsoft.com/office/powerpoint/2010/main" val="699074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CF36E36-E073-42DE-85CE-C26D87C912B1}" type="slidenum">
              <a:rPr lang="en-GB" smtClean="0"/>
              <a:pPr/>
              <a:t>237</a:t>
            </a:fld>
            <a:endParaRPr lang="en-GB"/>
          </a:p>
        </p:txBody>
      </p:sp>
      <p:sp>
        <p:nvSpPr>
          <p:cNvPr id="70659" name="Rectangle 2"/>
          <p:cNvSpPr>
            <a:spLocks noGrp="1" noRot="1" noChangeAspect="1" noChangeArrowheads="1" noTextEdit="1"/>
          </p:cNvSpPr>
          <p:nvPr>
            <p:ph type="sldImg"/>
          </p:nvPr>
        </p:nvSpPr>
        <p:spPr>
          <a:xfrm>
            <a:off x="2697163" y="509588"/>
            <a:ext cx="4532312" cy="2549525"/>
          </a:xfrm>
          <a:ln/>
        </p:spPr>
      </p:sp>
      <p:sp>
        <p:nvSpPr>
          <p:cNvPr id="70660"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17714254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6625660-9FE1-4EE5-BAEE-4141D42BAB7E}" type="slidenum">
              <a:rPr lang="en-GB" smtClean="0"/>
              <a:pPr/>
              <a:t>238</a:t>
            </a:fld>
            <a:endParaRPr lang="en-GB"/>
          </a:p>
        </p:txBody>
      </p:sp>
      <p:sp>
        <p:nvSpPr>
          <p:cNvPr id="68611" name="Rectangle 2"/>
          <p:cNvSpPr>
            <a:spLocks noGrp="1" noRot="1" noChangeAspect="1" noChangeArrowheads="1" noTextEdit="1"/>
          </p:cNvSpPr>
          <p:nvPr>
            <p:ph type="sldImg"/>
          </p:nvPr>
        </p:nvSpPr>
        <p:spPr>
          <a:xfrm>
            <a:off x="2697163" y="509588"/>
            <a:ext cx="4532312" cy="2549525"/>
          </a:xfrm>
          <a:ln/>
        </p:spPr>
      </p:sp>
      <p:sp>
        <p:nvSpPr>
          <p:cNvPr id="68612"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6927766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D1BDFB8-29B2-4E87-AE7B-F2CAA21AA01F}" type="slidenum">
              <a:rPr lang="en-GB" smtClean="0"/>
              <a:pPr>
                <a:defRPr/>
              </a:pPr>
              <a:t>239</a:t>
            </a:fld>
            <a:endParaRPr lang="en-GB"/>
          </a:p>
        </p:txBody>
      </p:sp>
    </p:spTree>
    <p:extLst>
      <p:ext uri="{BB962C8B-B14F-4D97-AF65-F5344CB8AC3E}">
        <p14:creationId xmlns:p14="http://schemas.microsoft.com/office/powerpoint/2010/main" val="38114146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25660-9FE1-4EE5-BAEE-4141D42BAB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11" name="Rectangle 2"/>
          <p:cNvSpPr>
            <a:spLocks noGrp="1" noRot="1" noChangeAspect="1" noChangeArrowheads="1" noTextEdit="1"/>
          </p:cNvSpPr>
          <p:nvPr>
            <p:ph type="sldImg"/>
          </p:nvPr>
        </p:nvSpPr>
        <p:spPr>
          <a:xfrm>
            <a:off x="90488" y="744538"/>
            <a:ext cx="6616700" cy="3722687"/>
          </a:xfrm>
          <a:ln/>
        </p:spPr>
      </p:sp>
      <p:sp>
        <p:nvSpPr>
          <p:cNvPr id="68612"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1526666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41556-51F5-4A22-AA83-DDB10C1DB9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8694471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D1BDFB8-29B2-4E87-AE7B-F2CAA21AA01F}" type="slidenum">
              <a:rPr lang="en-GB" smtClean="0"/>
              <a:pPr>
                <a:defRPr/>
              </a:pPr>
              <a:t>244</a:t>
            </a:fld>
            <a:endParaRPr lang="en-GB"/>
          </a:p>
        </p:txBody>
      </p:sp>
    </p:spTree>
    <p:extLst>
      <p:ext uri="{BB962C8B-B14F-4D97-AF65-F5344CB8AC3E}">
        <p14:creationId xmlns:p14="http://schemas.microsoft.com/office/powerpoint/2010/main" val="24493847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1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225F25-12D2-43CE-BF0D-C5759958BAA8}" type="slidenum">
              <a:rPr lang="en-GB" smtClean="0"/>
              <a:t>17</a:t>
            </a:fld>
            <a:endParaRPr lang="en-GB"/>
          </a:p>
        </p:txBody>
      </p:sp>
    </p:spTree>
    <p:extLst>
      <p:ext uri="{BB962C8B-B14F-4D97-AF65-F5344CB8AC3E}">
        <p14:creationId xmlns:p14="http://schemas.microsoft.com/office/powerpoint/2010/main" val="34770242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45277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03539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 sample size required to detect an effect if one exists with high probability</a:t>
            </a:r>
          </a:p>
          <a:p>
            <a:r>
              <a:rPr lang="en-US" dirty="0"/>
              <a:t>Sufficient power reduces type II errors (false negatives)</a:t>
            </a:r>
          </a:p>
          <a:p>
            <a:r>
              <a:rPr lang="en-US" dirty="0"/>
              <a:t>Most ‘thought about’ statistical tests reduce type I errors (false positives)</a:t>
            </a:r>
          </a:p>
          <a:p>
            <a:r>
              <a:rPr lang="en-US" dirty="0"/>
              <a:t>Type I errors are typically more stringently controlled for – 0.05 significance level, 5% chance of incorrectly accepting the alternate hypothesis</a:t>
            </a:r>
          </a:p>
          <a:p>
            <a:r>
              <a:rPr lang="en-US" dirty="0"/>
              <a:t>Recommended power = 0.80, 80% chance of detecting the effect, if there is one</a:t>
            </a:r>
          </a:p>
        </p:txBody>
      </p:sp>
    </p:spTree>
    <p:extLst>
      <p:ext uri="{BB962C8B-B14F-4D97-AF65-F5344CB8AC3E}">
        <p14:creationId xmlns:p14="http://schemas.microsoft.com/office/powerpoint/2010/main" val="274723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E99ABA-72F6-42C9-93C6-4E8212954263}"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243688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E99ABA-72F6-42C9-93C6-4E8212954263}"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377402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E99ABA-72F6-42C9-93C6-4E8212954263}"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1370384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C29FBAB-E299-474E-B2D1-5B14D7FBC29F}" type="slidenum">
              <a:rPr lang="en-GB"/>
              <a:pPr>
                <a:defRPr/>
              </a:pPr>
              <a:t>‹#›</a:t>
            </a:fld>
            <a:endParaRPr lang="en-GB"/>
          </a:p>
        </p:txBody>
      </p:sp>
    </p:spTree>
    <p:extLst>
      <p:ext uri="{BB962C8B-B14F-4D97-AF65-F5344CB8AC3E}">
        <p14:creationId xmlns:p14="http://schemas.microsoft.com/office/powerpoint/2010/main" val="404670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10F3BE92-D684-49A0-B443-B1274AB8ABD1}" type="slidenum">
              <a:rPr lang="en-GB"/>
              <a:pPr>
                <a:defRPr/>
              </a:pPr>
              <a:t>‹#›</a:t>
            </a:fld>
            <a:endParaRPr lang="en-GB"/>
          </a:p>
        </p:txBody>
      </p:sp>
    </p:spTree>
    <p:extLst>
      <p:ext uri="{BB962C8B-B14F-4D97-AF65-F5344CB8AC3E}">
        <p14:creationId xmlns:p14="http://schemas.microsoft.com/office/powerpoint/2010/main" val="12898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541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42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778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85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19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365760" y="1739900"/>
            <a:ext cx="323215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16020" y="1739900"/>
            <a:ext cx="323342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003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676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E99ABA-72F6-42C9-93C6-4E8212954263}"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2750986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81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2860040" y="218441"/>
            <a:ext cx="4089400" cy="468249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21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433830" y="490220"/>
            <a:ext cx="4389120" cy="3291840"/>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933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678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219711"/>
            <a:ext cx="1645920" cy="46812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 y="219711"/>
            <a:ext cx="4815840" cy="4681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22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E99ABA-72F6-42C9-93C6-4E8212954263}"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35844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E99ABA-72F6-42C9-93C6-4E8212954263}"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62450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E99ABA-72F6-42C9-93C6-4E8212954263}" type="datetimeFigureOut">
              <a:rPr lang="en-GB" smtClean="0"/>
              <a:t>27/06/2025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209387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E99ABA-72F6-42C9-93C6-4E8212954263}" type="datetimeFigureOut">
              <a:rPr lang="en-GB" smtClean="0"/>
              <a:t>27/06/2025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2864076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99ABA-72F6-42C9-93C6-4E8212954263}" type="datetimeFigureOut">
              <a:rPr lang="en-GB" smtClean="0"/>
              <a:t>27/06/2025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115865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E99ABA-72F6-42C9-93C6-4E8212954263}"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3225659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E99ABA-72F6-42C9-93C6-4E8212954263}"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EE071B-863A-4122-B371-DAEFBAA6DE57}" type="slidenum">
              <a:rPr lang="en-GB" smtClean="0"/>
              <a:t>‹#›</a:t>
            </a:fld>
            <a:endParaRPr lang="en-GB"/>
          </a:p>
        </p:txBody>
      </p:sp>
    </p:spTree>
    <p:extLst>
      <p:ext uri="{BB962C8B-B14F-4D97-AF65-F5344CB8AC3E}">
        <p14:creationId xmlns:p14="http://schemas.microsoft.com/office/powerpoint/2010/main" val="1715574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99ABA-72F6-42C9-93C6-4E8212954263}" type="datetimeFigureOut">
              <a:rPr lang="en-GB" smtClean="0"/>
              <a:t>27/06/2025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E071B-863A-4122-B371-DAEFBAA6DE57}" type="slidenum">
              <a:rPr lang="en-GB" smtClean="0"/>
              <a:t>‹#›</a:t>
            </a:fld>
            <a:endParaRPr lang="en-GB"/>
          </a:p>
        </p:txBody>
      </p:sp>
    </p:spTree>
    <p:extLst>
      <p:ext uri="{BB962C8B-B14F-4D97-AF65-F5344CB8AC3E}">
        <p14:creationId xmlns:p14="http://schemas.microsoft.com/office/powerpoint/2010/main" val="1498791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19710"/>
            <a:ext cx="658368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280161"/>
            <a:ext cx="6583680" cy="36207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760" y="5085080"/>
            <a:ext cx="170688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1D8BD707-D9CF-40AE-B4C6-C98DA3205C09}" type="datetimeFigureOut">
              <a:rPr lang="en-US" smtClean="0"/>
              <a:pPr/>
              <a:t>6/27/2025</a:t>
            </a:fld>
            <a:endParaRPr lang="en-US"/>
          </a:p>
        </p:txBody>
      </p:sp>
      <p:sp>
        <p:nvSpPr>
          <p:cNvPr id="5" name="Footer Placeholder 4"/>
          <p:cNvSpPr>
            <a:spLocks noGrp="1"/>
          </p:cNvSpPr>
          <p:nvPr>
            <p:ph type="ftr" sz="quarter" idx="3"/>
          </p:nvPr>
        </p:nvSpPr>
        <p:spPr>
          <a:xfrm>
            <a:off x="2499360" y="5085080"/>
            <a:ext cx="231648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42560" y="5085080"/>
            <a:ext cx="170688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84982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731520" rtl="0" eaLnBrk="1" latinLnBrk="0" hangingPunct="1">
        <a:spcBef>
          <a:spcPct val="0"/>
        </a:spcBef>
        <a:buNone/>
        <a:defRPr sz="3520" kern="1200">
          <a:solidFill>
            <a:schemeClr val="tx1"/>
          </a:solidFill>
          <a:latin typeface="+mj-lt"/>
          <a:ea typeface="+mj-ea"/>
          <a:cs typeface="+mj-cs"/>
        </a:defRPr>
      </a:lvl1pPr>
    </p:titleStyle>
    <p:bodyStyle>
      <a:lvl1pPr marL="274320" indent="-274320" algn="l" defTabSz="73152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594360" indent="-228600" algn="l" defTabSz="731520" rtl="0" eaLnBrk="1" latinLnBrk="0" hangingPunct="1">
        <a:spcBef>
          <a:spcPct val="20000"/>
        </a:spcBef>
        <a:buFont typeface="Arial" pitchFamily="34" charset="0"/>
        <a:buChar char="–"/>
        <a:defRPr sz="2240" kern="1200">
          <a:solidFill>
            <a:schemeClr val="tx1"/>
          </a:solidFill>
          <a:latin typeface="+mn-lt"/>
          <a:ea typeface="+mn-ea"/>
          <a:cs typeface="+mn-cs"/>
        </a:defRPr>
      </a:lvl2pPr>
      <a:lvl3pPr marL="914400" indent="-182880" algn="l" defTabSz="731520" rtl="0" eaLnBrk="1" latinLnBrk="0" hangingPunct="1">
        <a:spcBef>
          <a:spcPct val="20000"/>
        </a:spcBef>
        <a:buFont typeface="Arial" pitchFamily="34" charset="0"/>
        <a:buChar char="•"/>
        <a:defRPr sz="192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4.svg"/><Relationship Id="rId7" Type="http://schemas.openxmlformats.org/officeDocument/2006/relationships/image" Target="../media/image20.svg"/><Relationship Id="rId12"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7.svg"/><Relationship Id="rId5" Type="http://schemas.openxmlformats.org/officeDocument/2006/relationships/image" Target="../media/image6.sv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22.svg"/></Relationships>
</file>

<file path=ppt/slides/_rels/slide10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oleObject" Target="../embeddings/oleObject18.bin"/><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emf"/><Relationship Id="rId4" Type="http://schemas.openxmlformats.org/officeDocument/2006/relationships/oleObject" Target="../embeddings/oleObject19.bin"/></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80.png"/><Relationship Id="rId1" Type="http://schemas.openxmlformats.org/officeDocument/2006/relationships/slideLayout" Target="../slideLayouts/slideLayout7.xml"/><Relationship Id="rId4" Type="http://schemas.openxmlformats.org/officeDocument/2006/relationships/hyperlink" Target="https://github.com/allisonhorst/stats-illustrations#other-stats-artwork" TargetMode="Externa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57.emf"/><Relationship Id="rId5" Type="http://schemas.openxmlformats.org/officeDocument/2006/relationships/oleObject" Target="../embeddings/oleObject21.bin"/><Relationship Id="rId4" Type="http://schemas.openxmlformats.org/officeDocument/2006/relationships/image" Target="../media/image156.e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59.emf"/><Relationship Id="rId5" Type="http://schemas.openxmlformats.org/officeDocument/2006/relationships/oleObject" Target="../embeddings/oleObject23.bin"/><Relationship Id="rId4" Type="http://schemas.openxmlformats.org/officeDocument/2006/relationships/image" Target="../media/image158.emf"/></Relationships>
</file>

<file path=ppt/slides/_rels/slide106.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9.emf"/><Relationship Id="rId5" Type="http://schemas.openxmlformats.org/officeDocument/2006/relationships/oleObject" Target="../embeddings/oleObject23.bin"/><Relationship Id="rId4" Type="http://schemas.openxmlformats.org/officeDocument/2006/relationships/image" Target="../media/image158.emf"/></Relationships>
</file>

<file path=ppt/slides/_rels/slide10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notesSlide" Target="../notesSlides/notesSlide48.xml"/><Relationship Id="rId7" Type="http://schemas.openxmlformats.org/officeDocument/2006/relationships/image" Target="../media/image162.em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oleObject" Target="../embeddings/oleObject26.bin"/><Relationship Id="rId5" Type="http://schemas.openxmlformats.org/officeDocument/2006/relationships/image" Target="../media/image161.emf"/><Relationship Id="rId4" Type="http://schemas.openxmlformats.org/officeDocument/2006/relationships/oleObject" Target="../embeddings/oleObject25.bin"/></Relationships>
</file>

<file path=ppt/slides/_rels/slide10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80.png"/><Relationship Id="rId1" Type="http://schemas.openxmlformats.org/officeDocument/2006/relationships/slideLayout" Target="../slideLayouts/slideLayout7.xml"/><Relationship Id="rId4" Type="http://schemas.openxmlformats.org/officeDocument/2006/relationships/hyperlink" Target="https://github.com/allisonhorst/stats-illustrations#other-stats-artwork"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hyperlink" Target="https://github.com/allisonhorst/stats-illustrations#other-stats-artwork" TargetMode="External"/><Relationship Id="rId4" Type="http://schemas.openxmlformats.org/officeDocument/2006/relationships/image" Target="../media/image78.png"/></Relationships>
</file>

<file path=ppt/slides/_rels/slide11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66.svg"/><Relationship Id="rId4" Type="http://schemas.openxmlformats.org/officeDocument/2006/relationships/diagramLayout" Target="../diagrams/layout7.xml"/><Relationship Id="rId9" Type="http://schemas.openxmlformats.org/officeDocument/2006/relationships/image" Target="../media/image16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171.emf"/><Relationship Id="rId1" Type="http://schemas.openxmlformats.org/officeDocument/2006/relationships/slideLayout" Target="../slideLayouts/slideLayout7.xml"/><Relationship Id="rId4" Type="http://schemas.openxmlformats.org/officeDocument/2006/relationships/image" Target="../media/image172.emf"/></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oleObject" Target="../embeddings/oleObject28.bin"/><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7.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oleObject" Target="../embeddings/oleObject29.bin"/><Relationship Id="rId5" Type="http://schemas.openxmlformats.org/officeDocument/2006/relationships/image" Target="../media/image176.jpeg"/><Relationship Id="rId4" Type="http://schemas.openxmlformats.org/officeDocument/2006/relationships/image" Target="../media/image175.png"/></Relationships>
</file>

<file path=ppt/slides/_rels/slide1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NULL"/></Relationships>
</file>

<file path=ppt/slides/_rels/slide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oleObject" Target="../embeddings/oleObject30.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87.emf"/><Relationship Id="rId5" Type="http://schemas.openxmlformats.org/officeDocument/2006/relationships/oleObject" Target="../embeddings/oleObject32.bin"/><Relationship Id="rId4" Type="http://schemas.openxmlformats.org/officeDocument/2006/relationships/image" Target="../media/image186.emf"/></Relationships>
</file>

<file path=ppt/slides/_rels/slide13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33.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4.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0.png"/></Relationships>
</file>

<file path=ppt/slides/_rels/slide13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5" Type="http://schemas.openxmlformats.org/officeDocument/2006/relationships/image" Target="../media/image197.emf"/><Relationship Id="rId4" Type="http://schemas.openxmlformats.org/officeDocument/2006/relationships/oleObject" Target="../embeddings/oleObject33.bin"/></Relationships>
</file>

<file path=ppt/slides/_rels/slide13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36.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oleObject" Target="../embeddings/oleObject34.bin"/><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3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05.emf"/></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05.emf"/><Relationship Id="rId5" Type="http://schemas.openxmlformats.org/officeDocument/2006/relationships/oleObject" Target="../embeddings/oleObject35.bin"/><Relationship Id="rId10" Type="http://schemas.openxmlformats.org/officeDocument/2006/relationships/image" Target="NULL"/><Relationship Id="rId4" Type="http://schemas.openxmlformats.org/officeDocument/2006/relationships/image" Target="../media/image206.emf"/></Relationships>
</file>

<file path=ppt/slides/_rels/slide147.xml.rels><?xml version="1.0" encoding="UTF-8" standalone="yes"?>
<Relationships xmlns="http://schemas.openxmlformats.org/package/2006/relationships"><Relationship Id="rId8" Type="http://schemas.openxmlformats.org/officeDocument/2006/relationships/image" Target="../media/image206.emf"/><Relationship Id="rId3" Type="http://schemas.openxmlformats.org/officeDocument/2006/relationships/oleObject" Target="../embeddings/oleObject35.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NULL"/><Relationship Id="rId4" Type="http://schemas.openxmlformats.org/officeDocument/2006/relationships/image" Target="../media/image205.emf"/></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05.emf"/><Relationship Id="rId5" Type="http://schemas.openxmlformats.org/officeDocument/2006/relationships/oleObject" Target="../embeddings/oleObject35.bin"/><Relationship Id="rId10" Type="http://schemas.openxmlformats.org/officeDocument/2006/relationships/image" Target="NULL"/><Relationship Id="rId4" Type="http://schemas.openxmlformats.org/officeDocument/2006/relationships/image" Target="../media/image207.emf"/></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5.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5.emf"/></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05.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oleObject" Target="../embeddings/oleObject38.bin"/><Relationship Id="rId1" Type="http://schemas.openxmlformats.org/officeDocument/2006/relationships/slideLayout" Target="../slideLayouts/slideLayout7.xml"/><Relationship Id="rId5" Type="http://schemas.openxmlformats.org/officeDocument/2006/relationships/image" Target="../media/image210.emf"/><Relationship Id="rId4" Type="http://schemas.openxmlformats.org/officeDocument/2006/relationships/oleObject" Target="../embeddings/oleObject39.bin"/></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2.e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image" Target="../media/image213.png"/><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emf"/></Relationships>
</file>

<file path=ppt/slides/_rels/slide162.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216.emf"/><Relationship Id="rId7" Type="http://schemas.openxmlformats.org/officeDocument/2006/relationships/image" Target="../media/image218.emf"/><Relationship Id="rId2" Type="http://schemas.openxmlformats.org/officeDocument/2006/relationships/oleObject" Target="../embeddings/oleObject42.bin"/><Relationship Id="rId1" Type="http://schemas.openxmlformats.org/officeDocument/2006/relationships/slideLayout" Target="../slideLayouts/slideLayout7.xml"/><Relationship Id="rId6" Type="http://schemas.openxmlformats.org/officeDocument/2006/relationships/oleObject" Target="../embeddings/oleObject44.bin"/><Relationship Id="rId5" Type="http://schemas.openxmlformats.org/officeDocument/2006/relationships/image" Target="../media/image217.emf"/><Relationship Id="rId10" Type="http://schemas.openxmlformats.org/officeDocument/2006/relationships/image" Target="../media/image153.png"/><Relationship Id="rId4" Type="http://schemas.openxmlformats.org/officeDocument/2006/relationships/oleObject" Target="../embeddings/oleObject43.bin"/><Relationship Id="rId9" Type="http://schemas.openxmlformats.org/officeDocument/2006/relationships/image" Target="../media/image214.emf"/></Relationships>
</file>

<file path=ppt/slides/_rels/slide163.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oleObject" Target="../embeddings/oleObject46.bin"/><Relationship Id="rId1" Type="http://schemas.openxmlformats.org/officeDocument/2006/relationships/slideLayout" Target="../slideLayouts/slideLayout7.xml"/><Relationship Id="rId5" Type="http://schemas.openxmlformats.org/officeDocument/2006/relationships/image" Target="../media/image221.emf"/><Relationship Id="rId4" Type="http://schemas.openxmlformats.org/officeDocument/2006/relationships/image" Target="../media/image220.emf"/></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image" Target="../media/image222.png"/><Relationship Id="rId1" Type="http://schemas.openxmlformats.org/officeDocument/2006/relationships/slideLayout" Target="../slideLayouts/slideLayout7.xml"/><Relationship Id="rId4" Type="http://schemas.openxmlformats.org/officeDocument/2006/relationships/image" Target="../media/image223.emf"/></Relationships>
</file>

<file path=ppt/slides/_rels/slide165.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0.emf"/></Relationships>
</file>

<file path=ppt/slides/_rels/slide1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232.emf"/><Relationship Id="rId4" Type="http://schemas.openxmlformats.org/officeDocument/2006/relationships/oleObject" Target="../embeddings/oleObject49.bin"/></Relationships>
</file>

<file path=ppt/slides/_rels/slide16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34.emf"/><Relationship Id="rId4" Type="http://schemas.openxmlformats.org/officeDocument/2006/relationships/oleObject" Target="../embeddings/oleObject50.bin"/></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36.emf"/><Relationship Id="rId5" Type="http://schemas.openxmlformats.org/officeDocument/2006/relationships/oleObject" Target="../embeddings/oleObject52.bin"/><Relationship Id="rId4" Type="http://schemas.openxmlformats.org/officeDocument/2006/relationships/image" Target="../media/image235.em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37.emf"/></Relationships>
</file>

<file path=ppt/slides/_rels/slide17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47.emf"/><Relationship Id="rId7" Type="http://schemas.openxmlformats.org/officeDocument/2006/relationships/image" Target="../media/image249.emf"/><Relationship Id="rId2" Type="http://schemas.openxmlformats.org/officeDocument/2006/relationships/oleObject" Target="../embeddings/oleObject54.bin"/><Relationship Id="rId1" Type="http://schemas.openxmlformats.org/officeDocument/2006/relationships/slideLayout" Target="../slideLayouts/slideLayout7.xml"/><Relationship Id="rId6" Type="http://schemas.openxmlformats.org/officeDocument/2006/relationships/oleObject" Target="../embeddings/oleObject56.bin"/><Relationship Id="rId5" Type="http://schemas.openxmlformats.org/officeDocument/2006/relationships/image" Target="../media/image248.emf"/><Relationship Id="rId4" Type="http://schemas.openxmlformats.org/officeDocument/2006/relationships/oleObject" Target="../embeddings/oleObject55.bin"/></Relationships>
</file>

<file path=ppt/slides/_rels/slide181.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image" Target="../media/image256.png"/><Relationship Id="rId1" Type="http://schemas.openxmlformats.org/officeDocument/2006/relationships/slideLayout" Target="../slideLayouts/slideLayout7.xml"/><Relationship Id="rId5" Type="http://schemas.openxmlformats.org/officeDocument/2006/relationships/image" Target="../media/image258.png"/><Relationship Id="rId4" Type="http://schemas.openxmlformats.org/officeDocument/2006/relationships/image" Target="../media/image257.emf"/></Relationships>
</file>

<file path=ppt/slides/_rels/slide18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7.xml"/><Relationship Id="rId5" Type="http://schemas.openxmlformats.org/officeDocument/2006/relationships/image" Target="../media/image261.emf"/><Relationship Id="rId4" Type="http://schemas.openxmlformats.org/officeDocument/2006/relationships/oleObject" Target="../embeddings/oleObject58.bin"/></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image" Target="../media/image262.png"/><Relationship Id="rId1" Type="http://schemas.openxmlformats.org/officeDocument/2006/relationships/slideLayout" Target="../slideLayouts/slideLayout7.xml"/><Relationship Id="rId4" Type="http://schemas.openxmlformats.org/officeDocument/2006/relationships/image" Target="../media/image263.emf"/></Relationships>
</file>

<file path=ppt/slides/_rels/slide185.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oleObject" Target="../embeddings/oleObject59.bin"/><Relationship Id="rId1" Type="http://schemas.openxmlformats.org/officeDocument/2006/relationships/slideLayout" Target="../slideLayouts/slideLayout7.xml"/><Relationship Id="rId5" Type="http://schemas.openxmlformats.org/officeDocument/2006/relationships/image" Target="../media/image264.emf"/><Relationship Id="rId4" Type="http://schemas.openxmlformats.org/officeDocument/2006/relationships/oleObject" Target="../embeddings/oleObject60.bin"/></Relationships>
</file>

<file path=ppt/slides/_rels/slide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191.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oleObject" Target="../embeddings/oleObject61.bin"/><Relationship Id="rId7" Type="http://schemas.openxmlformats.org/officeDocument/2006/relationships/image" Target="../media/image269.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68.png"/><Relationship Id="rId5" Type="http://schemas.openxmlformats.org/officeDocument/2006/relationships/image" Target="../media/image267.png"/><Relationship Id="rId10" Type="http://schemas.openxmlformats.org/officeDocument/2006/relationships/image" Target="../media/image271.emf"/><Relationship Id="rId4" Type="http://schemas.openxmlformats.org/officeDocument/2006/relationships/image" Target="../media/image266.emf"/><Relationship Id="rId9" Type="http://schemas.openxmlformats.org/officeDocument/2006/relationships/oleObject" Target="../embeddings/oleObject62.bin"/></Relationships>
</file>

<file path=ppt/slides/_rels/slide19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275.png"/><Relationship Id="rId4" Type="http://schemas.openxmlformats.org/officeDocument/2006/relationships/image" Target="../media/image274.png"/></Relationships>
</file>

<file path=ppt/slides/_rels/slide193.xml.rels><?xml version="1.0" encoding="UTF-8" standalone="yes"?>
<Relationships xmlns="http://schemas.openxmlformats.org/package/2006/relationships"><Relationship Id="rId3" Type="http://schemas.openxmlformats.org/officeDocument/2006/relationships/image" Target="../media/image276.emf"/><Relationship Id="rId7" Type="http://schemas.openxmlformats.org/officeDocument/2006/relationships/image" Target="../media/image279.png"/><Relationship Id="rId2" Type="http://schemas.openxmlformats.org/officeDocument/2006/relationships/oleObject" Target="../embeddings/oleObject63.bin"/><Relationship Id="rId1" Type="http://schemas.openxmlformats.org/officeDocument/2006/relationships/slideLayout" Target="../slideLayouts/slideLayout7.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114.png"/></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64.bin"/><Relationship Id="rId7" Type="http://schemas.openxmlformats.org/officeDocument/2006/relationships/image" Target="../media/image283.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emf"/></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84.em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286.emf"/><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oleObject" Target="../embeddings/oleObject67.bin"/><Relationship Id="rId5" Type="http://schemas.openxmlformats.org/officeDocument/2006/relationships/image" Target="../media/image285.emf"/><Relationship Id="rId4" Type="http://schemas.openxmlformats.org/officeDocument/2006/relationships/oleObject" Target="../embeddings/oleObject66.bin"/></Relationships>
</file>

<file path=ppt/slides/_rels/slide197.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oleObject" Target="../embeddings/oleObject68.bin"/><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91.png"/><Relationship Id="rId4" Type="http://schemas.openxmlformats.org/officeDocument/2006/relationships/image" Target="../media/image29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00.xml.rels><?xml version="1.0" encoding="UTF-8" standalone="yes"?>
<Relationships xmlns="http://schemas.openxmlformats.org/package/2006/relationships"><Relationship Id="rId3" Type="http://schemas.openxmlformats.org/officeDocument/2006/relationships/image" Target="../media/image292.emf"/><Relationship Id="rId2" Type="http://schemas.openxmlformats.org/officeDocument/2006/relationships/oleObject" Target="../embeddings/oleObject69.bin"/><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295.png"/><Relationship Id="rId4" Type="http://schemas.openxmlformats.org/officeDocument/2006/relationships/image" Target="../media/image294.png"/></Relationships>
</file>

<file path=ppt/slides/_rels/slide202.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oleObject" Target="../embeddings/oleObject70.bin"/><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204.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2.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01.emf"/><Relationship Id="rId5" Type="http://schemas.openxmlformats.org/officeDocument/2006/relationships/oleObject" Target="../embeddings/oleObject71.bin"/><Relationship Id="rId4" Type="http://schemas.openxmlformats.org/officeDocument/2006/relationships/image" Target="../media/image298.png"/></Relationships>
</file>

<file path=ppt/slides/_rels/slide20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306.png"/></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image" Target="../media/image307.png"/><Relationship Id="rId1" Type="http://schemas.openxmlformats.org/officeDocument/2006/relationships/slideLayout" Target="../slideLayouts/slideLayout7.xml"/><Relationship Id="rId4" Type="http://schemas.openxmlformats.org/officeDocument/2006/relationships/image" Target="../media/image308.emf"/></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7.svg"/><Relationship Id="rId5" Type="http://schemas.openxmlformats.org/officeDocument/2006/relationships/image" Target="../media/image18.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10.svg"/></Relationships>
</file>

<file path=ppt/slides/_rels/slide21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image" Target="../media/image307.png"/><Relationship Id="rId1" Type="http://schemas.openxmlformats.org/officeDocument/2006/relationships/slideLayout" Target="../slideLayouts/slideLayout7.xml"/><Relationship Id="rId4" Type="http://schemas.openxmlformats.org/officeDocument/2006/relationships/image" Target="../media/image312.emf"/></Relationships>
</file>

<file path=ppt/slides/_rels/slide21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oleObject" Target="../embeddings/oleObject74.bin"/><Relationship Id="rId7" Type="http://schemas.openxmlformats.org/officeDocument/2006/relationships/image" Target="../media/image316.emf"/><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oleObject" Target="../embeddings/oleObject75.bin"/><Relationship Id="rId5" Type="http://schemas.openxmlformats.org/officeDocument/2006/relationships/image" Target="../media/image315.png"/><Relationship Id="rId10" Type="http://schemas.openxmlformats.org/officeDocument/2006/relationships/image" Target="../media/image318.emf"/><Relationship Id="rId4" Type="http://schemas.openxmlformats.org/officeDocument/2006/relationships/image" Target="../media/image314.emf"/><Relationship Id="rId9" Type="http://schemas.openxmlformats.org/officeDocument/2006/relationships/oleObject" Target="../embeddings/oleObject76.bin"/></Relationships>
</file>

<file path=ppt/slides/_rels/slide216.xml.rels><?xml version="1.0" encoding="UTF-8" standalone="yes"?>
<Relationships xmlns="http://schemas.openxmlformats.org/package/2006/relationships"><Relationship Id="rId8" Type="http://schemas.openxmlformats.org/officeDocument/2006/relationships/image" Target="../media/image325.png"/><Relationship Id="rId13" Type="http://schemas.openxmlformats.org/officeDocument/2006/relationships/image" Target="../media/image330.png"/><Relationship Id="rId18" Type="http://schemas.openxmlformats.org/officeDocument/2006/relationships/oleObject" Target="../embeddings/oleObject79.bin"/><Relationship Id="rId3" Type="http://schemas.openxmlformats.org/officeDocument/2006/relationships/image" Target="../media/image320.png"/><Relationship Id="rId21" Type="http://schemas.openxmlformats.org/officeDocument/2006/relationships/image" Target="../media/image334.emf"/><Relationship Id="rId7" Type="http://schemas.openxmlformats.org/officeDocument/2006/relationships/image" Target="../media/image324.png"/><Relationship Id="rId12" Type="http://schemas.openxmlformats.org/officeDocument/2006/relationships/image" Target="../media/image329.png"/><Relationship Id="rId17" Type="http://schemas.openxmlformats.org/officeDocument/2006/relationships/image" Target="../media/image332.emf"/><Relationship Id="rId2" Type="http://schemas.openxmlformats.org/officeDocument/2006/relationships/image" Target="../media/image319.png"/><Relationship Id="rId16" Type="http://schemas.openxmlformats.org/officeDocument/2006/relationships/oleObject" Target="../embeddings/oleObject78.bin"/><Relationship Id="rId20" Type="http://schemas.openxmlformats.org/officeDocument/2006/relationships/oleObject" Target="../embeddings/oleObject80.bin"/><Relationship Id="rId1" Type="http://schemas.openxmlformats.org/officeDocument/2006/relationships/slideLayout" Target="../slideLayouts/slideLayout7.xml"/><Relationship Id="rId6" Type="http://schemas.openxmlformats.org/officeDocument/2006/relationships/image" Target="../media/image323.png"/><Relationship Id="rId11" Type="http://schemas.openxmlformats.org/officeDocument/2006/relationships/image" Target="../media/image328.png"/><Relationship Id="rId5" Type="http://schemas.openxmlformats.org/officeDocument/2006/relationships/image" Target="../media/image322.png"/><Relationship Id="rId15" Type="http://schemas.openxmlformats.org/officeDocument/2006/relationships/image" Target="../media/image331.emf"/><Relationship Id="rId10" Type="http://schemas.openxmlformats.org/officeDocument/2006/relationships/image" Target="../media/image327.png"/><Relationship Id="rId19" Type="http://schemas.openxmlformats.org/officeDocument/2006/relationships/image" Target="../media/image333.emf"/><Relationship Id="rId4" Type="http://schemas.openxmlformats.org/officeDocument/2006/relationships/image" Target="../media/image321.png"/><Relationship Id="rId9" Type="http://schemas.openxmlformats.org/officeDocument/2006/relationships/image" Target="../media/image326.png"/><Relationship Id="rId14" Type="http://schemas.openxmlformats.org/officeDocument/2006/relationships/oleObject" Target="../embeddings/oleObject77.bin"/></Relationships>
</file>

<file path=ppt/slides/_rels/slide217.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35.emf"/></Relationships>
</file>

<file path=ppt/slides/_rels/slide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171.emf"/><Relationship Id="rId1" Type="http://schemas.openxmlformats.org/officeDocument/2006/relationships/slideLayout" Target="../slideLayouts/slideLayout7.xml"/><Relationship Id="rId4" Type="http://schemas.openxmlformats.org/officeDocument/2006/relationships/image" Target="../media/image172.emf"/></Relationships>
</file>

<file path=ppt/slides/_rels/slide22.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220.xml.rels><?xml version="1.0" encoding="UTF-8" standalone="yes"?>
<Relationships xmlns="http://schemas.openxmlformats.org/package/2006/relationships"><Relationship Id="rId8" Type="http://schemas.openxmlformats.org/officeDocument/2006/relationships/image" Target="../media/image338.emf"/><Relationship Id="rId3" Type="http://schemas.openxmlformats.org/officeDocument/2006/relationships/oleObject" Target="../embeddings/oleObject82.bin"/><Relationship Id="rId7" Type="http://schemas.openxmlformats.org/officeDocument/2006/relationships/oleObject" Target="../embeddings/oleObject84.bin"/><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37.emf"/><Relationship Id="rId5" Type="http://schemas.openxmlformats.org/officeDocument/2006/relationships/oleObject" Target="../embeddings/oleObject83.bin"/><Relationship Id="rId10" Type="http://schemas.openxmlformats.org/officeDocument/2006/relationships/image" Target="../media/image339.emf"/><Relationship Id="rId4" Type="http://schemas.openxmlformats.org/officeDocument/2006/relationships/image" Target="../media/image336.emf"/><Relationship Id="rId9" Type="http://schemas.openxmlformats.org/officeDocument/2006/relationships/oleObject" Target="../embeddings/oleObject85.bin"/></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NULL"/></Relationships>
</file>

<file path=ppt/slides/_rels/slide2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hyperlink" Target="https://github.com/allisonhorst/stats-illustrations#other-stats-artwork" TargetMode="External"/><Relationship Id="rId4" Type="http://schemas.openxmlformats.org/officeDocument/2006/relationships/diagramLayout" Target="../diagrams/layout10.xml"/><Relationship Id="rId9" Type="http://schemas.openxmlformats.org/officeDocument/2006/relationships/image" Target="../media/image342.png"/></Relationships>
</file>

<file path=ppt/slides/_rels/slide234.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hyperlink" Target="https://github.com/allisonhorst/stats-illustrations#other-stats-artwork" TargetMode="Externa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45.png"/></Relationships>
</file>

<file path=ppt/slides/_rels/slide239.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34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NULL"/></Relationships>
</file>

<file path=ppt/slides/_rels/slide24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48.png"/></Relationships>
</file>

<file path=ppt/slides/_rels/slide244.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350.png"/></Relationships>
</file>

<file path=ppt/slides/_rels/slide245.xml.rels><?xml version="1.0" encoding="UTF-8" standalone="yes"?>
<Relationships xmlns="http://schemas.openxmlformats.org/package/2006/relationships"><Relationship Id="rId3" Type="http://schemas.openxmlformats.org/officeDocument/2006/relationships/image" Target="../media/image351.png"/><Relationship Id="rId7" Type="http://schemas.openxmlformats.org/officeDocument/2006/relationships/image" Target="../media/image353.emf"/><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oleObject" Target="../embeddings/oleObject86.bin"/><Relationship Id="rId5" Type="http://schemas.openxmlformats.org/officeDocument/2006/relationships/image" Target="../media/image348.png"/><Relationship Id="rId4" Type="http://schemas.openxmlformats.org/officeDocument/2006/relationships/image" Target="../media/image352.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54.png"/><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7.svg"/><Relationship Id="rId5" Type="http://schemas.openxmlformats.org/officeDocument/2006/relationships/image" Target="../media/image18.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22.svg"/></Relationships>
</file>

<file path=ppt/slides/_rels/slide25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54.png"/><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2.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hyperlink" Target="https://statsandr.com/blog/what-statistical-test-should-i-do/" TargetMode="External"/></Relationships>
</file>

<file path=ppt/slides/_rels/slide2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graphpad.com/guides/prism/latest/statistics/index.htm" TargetMode="External"/><Relationship Id="rId7" Type="http://schemas.openxmlformats.org/officeDocument/2006/relationships/image" Target="../media/image360.png"/><Relationship Id="rId2" Type="http://schemas.openxmlformats.org/officeDocument/2006/relationships/image" Target="../media/image357.png"/><Relationship Id="rId1" Type="http://schemas.openxmlformats.org/officeDocument/2006/relationships/slideLayout" Target="../slideLayouts/slideLayout7.xml"/><Relationship Id="rId6" Type="http://schemas.openxmlformats.org/officeDocument/2006/relationships/hyperlink" Target="https://www.nature.com/collections/qghhqm" TargetMode="External"/><Relationship Id="rId5" Type="http://schemas.openxmlformats.org/officeDocument/2006/relationships/image" Target="../media/image359.png"/><Relationship Id="rId4" Type="http://schemas.openxmlformats.org/officeDocument/2006/relationships/image" Target="../media/image358.png"/><Relationship Id="rId9" Type="http://schemas.openxmlformats.org/officeDocument/2006/relationships/hyperlink" Target="mailto:hayley.carr@babraham.ac.uk" TargetMode="Externa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png"/><Relationship Id="rId1" Type="http://schemas.openxmlformats.org/officeDocument/2006/relationships/slideLayout" Target="../slideLayouts/slideLayout20.xml"/><Relationship Id="rId4" Type="http://schemas.openxmlformats.org/officeDocument/2006/relationships/image" Target="../media/image363.png"/></Relationships>
</file>

<file path=ppt/slides/_rels/slide257.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png"/><Relationship Id="rId1" Type="http://schemas.openxmlformats.org/officeDocument/2006/relationships/slideLayout" Target="../slideLayouts/slideLayout20.xml"/><Relationship Id="rId4" Type="http://schemas.openxmlformats.org/officeDocument/2006/relationships/image" Target="../media/image364.png"/></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2.xml"/><Relationship Id="rId6" Type="http://schemas.openxmlformats.org/officeDocument/2006/relationships/hyperlink" Target="https://github.com/allisonhorst/stats-illustrations#other-stats-artwork"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2.xml"/><Relationship Id="rId6" Type="http://schemas.openxmlformats.org/officeDocument/2006/relationships/hyperlink" Target="https://github.com/allisonhorst/stats-illustrations#other-stats-artwork"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hyperlink" Target="http://rpsychologist.com/d3/cohend/"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72.svg"/></Relationships>
</file>

<file path=ppt/slides/_rels/slide52.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1.png"/><Relationship Id="rId7" Type="http://schemas.openxmlformats.org/officeDocument/2006/relationships/oleObject" Target="../embeddings/oleObject3.bin"/><Relationship Id="rId12" Type="http://schemas.openxmlformats.org/officeDocument/2006/relationships/image" Target="../media/image7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3.emf"/><Relationship Id="rId11" Type="http://schemas.openxmlformats.org/officeDocument/2006/relationships/image" Target="../media/image71.png"/><Relationship Id="rId5" Type="http://schemas.openxmlformats.org/officeDocument/2006/relationships/oleObject" Target="../embeddings/oleObject2.bin"/><Relationship Id="rId10" Type="http://schemas.openxmlformats.org/officeDocument/2006/relationships/image" Target="../media/image95.emf"/><Relationship Id="rId4" Type="http://schemas.openxmlformats.org/officeDocument/2006/relationships/image" Target="../media/image280.png"/><Relationship Id="rId9" Type="http://schemas.openxmlformats.org/officeDocument/2006/relationships/oleObject" Target="../embeddings/oleObject4.bin"/><Relationship Id="rId14" Type="http://schemas.openxmlformats.org/officeDocument/2006/relationships/image" Target="../media/image92.sv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96.png"/><Relationship Id="rId7" Type="http://schemas.openxmlformats.org/officeDocument/2006/relationships/image" Target="../media/image99.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0.emf"/></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www.sciencealert.com/scientists-are-painting-eyes-on-cows-butts-to-stop-lions-getting-sho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20.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4.xml"/><Relationship Id="rId7" Type="http://schemas.openxmlformats.org/officeDocument/2006/relationships/image" Target="../media/image121.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hyperlink" Target="https://github.com/allisonhorst/stats-illustrations#other-stats-artwork"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5.xml"/><Relationship Id="rId7" Type="http://schemas.openxmlformats.org/officeDocument/2006/relationships/image" Target="../media/image121.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s://github.com/allisonhorst/stats-illustrations#other-stats-artwork"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github.com/allisonhorst/stats-illustrations#other-stats-artwor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6.emf"/></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27.emf"/><Relationship Id="rId4" Type="http://schemas.openxmlformats.org/officeDocument/2006/relationships/oleObject" Target="../embeddings/oleObject8.bin"/></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28.emf"/><Relationship Id="rId4" Type="http://schemas.openxmlformats.org/officeDocument/2006/relationships/oleObject" Target="../embeddings/oleObject9.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56.png"/><Relationship Id="rId5" Type="http://schemas.openxmlformats.org/officeDocument/2006/relationships/image" Target="../media/image14.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6.png"/></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1" Type="http://schemas.openxmlformats.org/officeDocument/2006/relationships/slideLayout" Target="../slideLayouts/slideLayout13.xml"/><Relationship Id="rId5" Type="http://schemas.openxmlformats.org/officeDocument/2006/relationships/image" Target="../media/image128.emf"/><Relationship Id="rId4" Type="http://schemas.openxmlformats.org/officeDocument/2006/relationships/oleObject" Target="../embeddings/oleObject9.bin"/></Relationships>
</file>

<file path=ppt/slides/_rels/slide87.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oleObject" Target="../embeddings/oleObject11.bin"/><Relationship Id="rId1" Type="http://schemas.openxmlformats.org/officeDocument/2006/relationships/slideLayout" Target="../slideLayouts/slideLayout2.xml"/><Relationship Id="rId5" Type="http://schemas.openxmlformats.org/officeDocument/2006/relationships/image" Target="../media/image131.emf"/><Relationship Id="rId4" Type="http://schemas.openxmlformats.org/officeDocument/2006/relationships/oleObject" Target="../embeddings/oleObject12.bin"/></Relationships>
</file>

<file path=ppt/slides/_rels/slide8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oleObject" Target="../embeddings/oleObject13.bin"/><Relationship Id="rId1" Type="http://schemas.openxmlformats.org/officeDocument/2006/relationships/slideLayout" Target="../slideLayouts/slideLayout2.xml"/><Relationship Id="rId5" Type="http://schemas.openxmlformats.org/officeDocument/2006/relationships/image" Target="../media/image133.emf"/><Relationship Id="rId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hyperlink" Target="https://arriveguidelines.org/arrive-guidelines" TargetMode="External"/><Relationship Id="rId4" Type="http://schemas.openxmlformats.org/officeDocument/2006/relationships/image" Target="../media/image30.svg"/><Relationship Id="rId9" Type="http://schemas.openxmlformats.org/officeDocument/2006/relationships/image" Target="../media/image35.png"/></Relationships>
</file>

<file path=ppt/slides/_rels/slide90.xml.rels><?xml version="1.0" encoding="UTF-8" standalone="yes"?>
<Relationships xmlns="http://schemas.openxmlformats.org/package/2006/relationships"><Relationship Id="rId8" Type="http://schemas.openxmlformats.org/officeDocument/2006/relationships/image" Target="../media/image91.png"/><Relationship Id="rId7" Type="http://schemas.openxmlformats.org/officeDocument/2006/relationships/image" Target="../media/image72.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134.emf"/><Relationship Id="rId5" Type="http://schemas.openxmlformats.org/officeDocument/2006/relationships/image" Target="../media/image24.png"/><Relationship Id="rId10" Type="http://schemas.openxmlformats.org/officeDocument/2006/relationships/oleObject" Target="../embeddings/oleObject15.bin"/><Relationship Id="rId9" Type="http://schemas.openxmlformats.org/officeDocument/2006/relationships/image" Target="../media/image92.svg"/></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200.png"/><Relationship Id="rId7" Type="http://schemas.openxmlformats.org/officeDocument/2006/relationships/image" Target="../media/image135.emf"/><Relationship Id="rId1" Type="http://schemas.openxmlformats.org/officeDocument/2006/relationships/slideLayout" Target="../slideLayouts/slideLayout7.xml"/><Relationship Id="rId6" Type="http://schemas.openxmlformats.org/officeDocument/2006/relationships/oleObject" Target="../embeddings/oleObject16.bin"/><Relationship Id="rId11" Type="http://schemas.openxmlformats.org/officeDocument/2006/relationships/image" Target="../media/image134.emf"/><Relationship Id="rId5" Type="http://schemas.openxmlformats.org/officeDocument/2006/relationships/image" Target="../media/image93.emf"/><Relationship Id="rId10" Type="http://schemas.openxmlformats.org/officeDocument/2006/relationships/oleObject" Target="../embeddings/oleObject15.bin"/><Relationship Id="rId4" Type="http://schemas.openxmlformats.org/officeDocument/2006/relationships/oleObject" Target="../embeddings/oleObject2.bin"/><Relationship Id="rId9" Type="http://schemas.openxmlformats.org/officeDocument/2006/relationships/image" Target="../media/image136.emf"/></Relationships>
</file>

<file path=ppt/slides/_rels/slide9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lymielynn.medium.com/a-little-closer-to-cooks-distance-e8cc923a325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statisticsbyjim.com/hypothesis-testing/confidence-interval/" TargetMode="External"/><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92.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72.svg"/><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a:bodyPr>
          <a:lstStyle/>
          <a:p>
            <a:r>
              <a:rPr lang="en-GB" sz="5300" b="1" dirty="0">
                <a:solidFill>
                  <a:srgbClr val="002060"/>
                </a:solidFill>
                <a:latin typeface="+mn-lt"/>
              </a:rPr>
              <a:t>Experimental design</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b="1" dirty="0">
                <a:solidFill>
                  <a:schemeClr val="accent5">
                    <a:lumMod val="50000"/>
                  </a:schemeClr>
                </a:solidFill>
                <a:latin typeface="+mn-lt"/>
              </a:rPr>
            </a:br>
            <a:r>
              <a:rPr lang="en-GB" sz="2000" dirty="0">
                <a:solidFill>
                  <a:schemeClr val="accent5">
                    <a:lumMod val="50000"/>
                  </a:schemeClr>
                </a:solidFill>
                <a:latin typeface="+mn-lt"/>
              </a:rPr>
              <a:t>v2025-01</a:t>
            </a: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307313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chemeClr val="accent1">
              <a:lumMod val="20000"/>
              <a:lumOff val="8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Statistical Analysis</a:t>
              </a:r>
            </a:p>
          </p:txBody>
        </p:sp>
      </p:grpSp>
      <p:grpSp>
        <p:nvGrpSpPr>
          <p:cNvPr id="9" name="Group 8"/>
          <p:cNvGrpSpPr/>
          <p:nvPr/>
        </p:nvGrpSpPr>
        <p:grpSpPr>
          <a:xfrm>
            <a:off x="8940204" y="2464821"/>
            <a:ext cx="2880000" cy="1322025"/>
            <a:chOff x="5414772" y="1195442"/>
            <a:chExt cx="3020928" cy="720000"/>
          </a:xfrm>
          <a:solidFill>
            <a:schemeClr val="accent1">
              <a:lumMod val="20000"/>
              <a:lumOff val="8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Type of Design</a:t>
              </a:r>
            </a:p>
          </p:txBody>
        </p:sp>
      </p:grpSp>
      <p:grpSp>
        <p:nvGrpSpPr>
          <p:cNvPr id="12" name="Group 11"/>
          <p:cNvGrpSpPr/>
          <p:nvPr/>
        </p:nvGrpSpPr>
        <p:grpSpPr>
          <a:xfrm>
            <a:off x="359528" y="2464818"/>
            <a:ext cx="3240000" cy="1322025"/>
            <a:chOff x="5414772" y="1195442"/>
            <a:chExt cx="3020928" cy="720000"/>
          </a:xfrm>
          <a:solidFill>
            <a:schemeClr val="accent1">
              <a:lumMod val="20000"/>
              <a:lumOff val="8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Common Sense</a:t>
              </a:r>
            </a:p>
          </p:txBody>
        </p:sp>
      </p:grpSp>
      <p:grpSp>
        <p:nvGrpSpPr>
          <p:cNvPr id="15" name="Group 14"/>
          <p:cNvGrpSpPr/>
          <p:nvPr/>
        </p:nvGrpSpPr>
        <p:grpSpPr>
          <a:xfrm>
            <a:off x="4272015" y="4415028"/>
            <a:ext cx="3958389" cy="1322025"/>
            <a:chOff x="5414772" y="1195442"/>
            <a:chExt cx="3020928" cy="720000"/>
          </a:xfrm>
          <a:solidFill>
            <a:srgbClr val="9DC3E6"/>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9" name="Graphic 18" descr="Rat">
            <a:extLst>
              <a:ext uri="{FF2B5EF4-FFF2-40B4-BE49-F238E27FC236}">
                <a16:creationId xmlns:a16="http://schemas.microsoft.com/office/drawing/2014/main" id="{0E9AA802-E5B6-47FB-B182-734417527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2858" y="5767954"/>
            <a:ext cx="914400" cy="914400"/>
          </a:xfrm>
          <a:prstGeom prst="rect">
            <a:avLst/>
          </a:prstGeom>
        </p:spPr>
      </p:pic>
      <p:pic>
        <p:nvPicPr>
          <p:cNvPr id="26" name="Graphic 25" descr="Microscope">
            <a:extLst>
              <a:ext uri="{FF2B5EF4-FFF2-40B4-BE49-F238E27FC236}">
                <a16:creationId xmlns:a16="http://schemas.microsoft.com/office/drawing/2014/main" id="{B10B7112-BA9B-4990-B19A-36934850A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3199" y="5767954"/>
            <a:ext cx="914400" cy="914400"/>
          </a:xfrm>
          <a:prstGeom prst="rect">
            <a:avLst/>
          </a:prstGeom>
        </p:spPr>
      </p:pic>
      <p:pic>
        <p:nvPicPr>
          <p:cNvPr id="30" name="Graphic 29" descr="Head with gears">
            <a:extLst>
              <a:ext uri="{FF2B5EF4-FFF2-40B4-BE49-F238E27FC236}">
                <a16:creationId xmlns:a16="http://schemas.microsoft.com/office/drawing/2014/main" id="{6010F007-6C0E-4EFB-920B-26B632DD0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2328" y="3957828"/>
            <a:ext cx="914400" cy="914400"/>
          </a:xfrm>
          <a:prstGeom prst="rect">
            <a:avLst/>
          </a:prstGeom>
        </p:spPr>
      </p:pic>
      <p:pic>
        <p:nvPicPr>
          <p:cNvPr id="34" name="Graphic 33" descr="Statistics">
            <a:extLst>
              <a:ext uri="{FF2B5EF4-FFF2-40B4-BE49-F238E27FC236}">
                <a16:creationId xmlns:a16="http://schemas.microsoft.com/office/drawing/2014/main" id="{CBD4D887-A06D-4529-A814-C1F43AE3F6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7279" y="663747"/>
            <a:ext cx="914400" cy="914400"/>
          </a:xfrm>
          <a:prstGeom prst="rect">
            <a:avLst/>
          </a:prstGeom>
        </p:spPr>
      </p:pic>
      <p:pic>
        <p:nvPicPr>
          <p:cNvPr id="36" name="Graphic 35" descr="Presentation with org chart">
            <a:extLst>
              <a:ext uri="{FF2B5EF4-FFF2-40B4-BE49-F238E27FC236}">
                <a16:creationId xmlns:a16="http://schemas.microsoft.com/office/drawing/2014/main" id="{1E655960-0F32-46AC-9FD3-7DFBA86792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3004" y="3957828"/>
            <a:ext cx="914400" cy="914400"/>
          </a:xfrm>
          <a:prstGeom prst="rect">
            <a:avLst/>
          </a:prstGeom>
        </p:spPr>
      </p:pic>
      <p:pic>
        <p:nvPicPr>
          <p:cNvPr id="38" name="Graphic 37" descr="Research">
            <a:extLst>
              <a:ext uri="{FF2B5EF4-FFF2-40B4-BE49-F238E27FC236}">
                <a16:creationId xmlns:a16="http://schemas.microsoft.com/office/drawing/2014/main" id="{CDFA2D46-DC24-480E-B42F-8FD2E73170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735" y="663747"/>
            <a:ext cx="914400" cy="914400"/>
          </a:xfrm>
          <a:prstGeom prst="rect">
            <a:avLst/>
          </a:prstGeom>
        </p:spPr>
      </p:pic>
    </p:spTree>
    <p:extLst>
      <p:ext uri="{BB962C8B-B14F-4D97-AF65-F5344CB8AC3E}">
        <p14:creationId xmlns:p14="http://schemas.microsoft.com/office/powerpoint/2010/main" val="25859961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224577" y="1373463"/>
          <a:ext cx="4381500" cy="5418137"/>
        </p:xfrm>
        <a:graphic>
          <a:graphicData uri="http://schemas.openxmlformats.org/presentationml/2006/ole">
            <mc:AlternateContent xmlns:mc="http://schemas.openxmlformats.org/markup-compatibility/2006">
              <mc:Choice xmlns:v="urn:schemas-microsoft-com:vml" Requires="v">
                <p:oleObj name="Prism 9" r:id="rId2" imgW="7200553" imgH="8904088" progId="Prism9.Document">
                  <p:embed/>
                </p:oleObj>
              </mc:Choice>
              <mc:Fallback>
                <p:oleObj name="Prism 9" r:id="rId2" imgW="7200553" imgH="8904088" progId="Prism9.Document">
                  <p:embed/>
                  <p:pic>
                    <p:nvPicPr>
                      <p:cNvPr id="4" name="Object 3"/>
                      <p:cNvPicPr/>
                      <p:nvPr/>
                    </p:nvPicPr>
                    <p:blipFill>
                      <a:blip r:embed="rId3"/>
                      <a:stretch>
                        <a:fillRect/>
                      </a:stretch>
                    </p:blipFill>
                    <p:spPr>
                      <a:xfrm>
                        <a:off x="1224577" y="1373463"/>
                        <a:ext cx="4381500" cy="5418137"/>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516063" y="1376363"/>
          <a:ext cx="3557587" cy="5200650"/>
        </p:xfrm>
        <a:graphic>
          <a:graphicData uri="http://schemas.openxmlformats.org/presentationml/2006/ole">
            <mc:AlternateContent xmlns:mc="http://schemas.openxmlformats.org/markup-compatibility/2006">
              <mc:Choice xmlns:v="urn:schemas-microsoft-com:vml" Requires="v">
                <p:oleObj name="Prism 9" r:id="rId4" imgW="5848244" imgH="8547176" progId="Prism9.Document">
                  <p:embed/>
                </p:oleObj>
              </mc:Choice>
              <mc:Fallback>
                <p:oleObj name="Prism 9" r:id="rId4" imgW="5848244" imgH="8547176" progId="Prism9.Document">
                  <p:embed/>
                  <p:pic>
                    <p:nvPicPr>
                      <p:cNvPr id="6" name="Object 5"/>
                      <p:cNvPicPr/>
                      <p:nvPr/>
                    </p:nvPicPr>
                    <p:blipFill>
                      <a:blip r:embed="rId5"/>
                      <a:stretch>
                        <a:fillRect/>
                      </a:stretch>
                    </p:blipFill>
                    <p:spPr>
                      <a:xfrm>
                        <a:off x="1516063" y="1376363"/>
                        <a:ext cx="3557587" cy="5200650"/>
                      </a:xfrm>
                      <a:prstGeom prst="rect">
                        <a:avLst/>
                      </a:prstGeom>
                    </p:spPr>
                  </p:pic>
                </p:oleObj>
              </mc:Fallback>
            </mc:AlternateContent>
          </a:graphicData>
        </a:graphic>
      </p:graphicFrame>
      <p:sp>
        <p:nvSpPr>
          <p:cNvPr id="5" name="TextBox 4"/>
          <p:cNvSpPr txBox="1"/>
          <p:nvPr/>
        </p:nvSpPr>
        <p:spPr>
          <a:xfrm>
            <a:off x="2207568" y="129749"/>
            <a:ext cx="7776864"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Boxplot </a:t>
            </a:r>
            <a:r>
              <a:rPr kumimoji="0" lang="en-GB" sz="3600" b="1" i="0" u="sng" strike="noStrike" kern="1200" cap="none" spc="0" normalizeH="0" baseline="0" noProof="0" dirty="0">
                <a:ln>
                  <a:noFill/>
                </a:ln>
                <a:solidFill>
                  <a:schemeClr val="tx2"/>
                </a:solidFill>
                <a:effectLst/>
                <a:uLnTx/>
                <a:uFillTx/>
                <a:latin typeface="Calibri" panose="020F0502020204030204"/>
                <a:ea typeface="+mn-ea"/>
                <a:cs typeface="+mn-cs"/>
              </a:rPr>
              <a:t>and</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chemeClr val="tx2"/>
                </a:solidFill>
                <a:effectLst/>
                <a:uLnTx/>
                <a:uFillTx/>
                <a:latin typeface="Calibri" panose="020F0502020204030204"/>
                <a:ea typeface="+mn-ea"/>
                <a:cs typeface="+mn-cs"/>
              </a:rPr>
              <a:t>Violinplot</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 </a:t>
            </a:r>
            <a:r>
              <a:rPr kumimoji="0" lang="en-GB" sz="3600" b="1" i="0" u="sng" strike="noStrike" kern="1200" cap="none" spc="0" normalizeH="0" baseline="0" noProof="0" dirty="0">
                <a:ln>
                  <a:noFill/>
                </a:ln>
                <a:solidFill>
                  <a:schemeClr val="tx2"/>
                </a:solidFill>
                <a:effectLst/>
                <a:uLnTx/>
                <a:uFillTx/>
                <a:latin typeface="Calibri" panose="020F0502020204030204"/>
                <a:ea typeface="+mn-ea"/>
                <a:cs typeface="+mn-cs"/>
              </a:rPr>
              <a:t>and</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 Scatterplot </a:t>
            </a:r>
          </a:p>
        </p:txBody>
      </p:sp>
      <p:pic>
        <p:nvPicPr>
          <p:cNvPr id="9" name="Picture 8"/>
          <p:cNvPicPr>
            <a:picLocks noChangeAspect="1"/>
          </p:cNvPicPr>
          <p:nvPr/>
        </p:nvPicPr>
        <p:blipFill>
          <a:blip r:embed="rId6"/>
          <a:stretch>
            <a:fillRect/>
          </a:stretch>
        </p:blipFill>
        <p:spPr>
          <a:xfrm>
            <a:off x="6023992" y="1373463"/>
            <a:ext cx="4322374" cy="5484991"/>
          </a:xfrm>
          <a:prstGeom prst="rect">
            <a:avLst/>
          </a:prstGeom>
        </p:spPr>
      </p:pic>
    </p:spTree>
    <p:extLst>
      <p:ext uri="{BB962C8B-B14F-4D97-AF65-F5344CB8AC3E}">
        <p14:creationId xmlns:p14="http://schemas.microsoft.com/office/powerpoint/2010/main" val="26386945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3512" y="2151494"/>
            <a:ext cx="4283834" cy="2789675"/>
          </a:xfrm>
          <a:prstGeom prst="rect">
            <a:avLst/>
          </a:prstGeom>
        </p:spPr>
      </p:pic>
      <p:pic>
        <p:nvPicPr>
          <p:cNvPr id="6" name="Picture 5"/>
          <p:cNvPicPr>
            <a:picLocks noChangeAspect="1"/>
          </p:cNvPicPr>
          <p:nvPr/>
        </p:nvPicPr>
        <p:blipFill>
          <a:blip r:embed="rId4"/>
          <a:stretch>
            <a:fillRect/>
          </a:stretch>
        </p:blipFill>
        <p:spPr>
          <a:xfrm>
            <a:off x="6240016" y="1844825"/>
            <a:ext cx="4220890" cy="3136879"/>
          </a:xfrm>
          <a:prstGeom prst="rect">
            <a:avLst/>
          </a:prstGeom>
        </p:spPr>
      </p:pic>
      <p:sp>
        <p:nvSpPr>
          <p:cNvPr id="7" name="TextBox 6"/>
          <p:cNvSpPr txBox="1"/>
          <p:nvPr/>
        </p:nvSpPr>
        <p:spPr>
          <a:xfrm>
            <a:off x="3215680" y="5085184"/>
            <a:ext cx="17604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Big sample</a:t>
            </a:r>
          </a:p>
        </p:txBody>
      </p:sp>
      <p:sp>
        <p:nvSpPr>
          <p:cNvPr id="8" name="TextBox 7"/>
          <p:cNvSpPr txBox="1"/>
          <p:nvPr/>
        </p:nvSpPr>
        <p:spPr>
          <a:xfrm>
            <a:off x="7392145" y="5085184"/>
            <a:ext cx="21018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Small sample</a:t>
            </a:r>
          </a:p>
        </p:txBody>
      </p:sp>
      <p:sp>
        <p:nvSpPr>
          <p:cNvPr id="9" name="TextBox 8"/>
          <p:cNvSpPr txBox="1"/>
          <p:nvPr/>
        </p:nvSpPr>
        <p:spPr>
          <a:xfrm>
            <a:off x="3015344" y="305222"/>
            <a:ext cx="616131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Histogram</a:t>
            </a:r>
          </a:p>
        </p:txBody>
      </p:sp>
    </p:spTree>
    <p:extLst>
      <p:ext uri="{BB962C8B-B14F-4D97-AF65-F5344CB8AC3E}">
        <p14:creationId xmlns:p14="http://schemas.microsoft.com/office/powerpoint/2010/main" val="24807529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1008"/>
          <a:stretch/>
        </p:blipFill>
        <p:spPr>
          <a:xfrm>
            <a:off x="2880326" y="1454302"/>
            <a:ext cx="6431348" cy="1974698"/>
          </a:xfrm>
          <a:prstGeom prst="rect">
            <a:avLst/>
          </a:prstGeom>
        </p:spPr>
      </p:pic>
      <p:pic>
        <p:nvPicPr>
          <p:cNvPr id="3" name="Picture 2"/>
          <p:cNvPicPr>
            <a:picLocks noChangeAspect="1"/>
          </p:cNvPicPr>
          <p:nvPr/>
        </p:nvPicPr>
        <p:blipFill>
          <a:blip r:embed="rId4"/>
          <a:stretch>
            <a:fillRect/>
          </a:stretch>
        </p:blipFill>
        <p:spPr>
          <a:xfrm>
            <a:off x="6304680" y="3653479"/>
            <a:ext cx="3005588" cy="1877731"/>
          </a:xfrm>
          <a:prstGeom prst="rect">
            <a:avLst/>
          </a:prstGeom>
        </p:spPr>
      </p:pic>
      <p:sp>
        <p:nvSpPr>
          <p:cNvPr id="6" name="TextBox 5"/>
          <p:cNvSpPr txBox="1"/>
          <p:nvPr/>
        </p:nvSpPr>
        <p:spPr>
          <a:xfrm>
            <a:off x="1595500" y="260648"/>
            <a:ext cx="9001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Histogram</a:t>
            </a:r>
            <a:r>
              <a:rPr kumimoji="0" lang="en-GB" sz="3600" b="1" i="0" u="none" strike="noStrike" kern="1200" cap="none" spc="0" normalizeH="0" noProof="0" dirty="0">
                <a:ln>
                  <a:noFill/>
                </a:ln>
                <a:solidFill>
                  <a:schemeClr val="tx2"/>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distribution)</a:t>
            </a:r>
          </a:p>
        </p:txBody>
      </p:sp>
      <p:pic>
        <p:nvPicPr>
          <p:cNvPr id="5" name="Picture 4">
            <a:extLst>
              <a:ext uri="{FF2B5EF4-FFF2-40B4-BE49-F238E27FC236}">
                <a16:creationId xmlns:a16="http://schemas.microsoft.com/office/drawing/2014/main" id="{6167A3D7-ACF1-473D-BA87-1B6FBDE2F78E}"/>
              </a:ext>
            </a:extLst>
          </p:cNvPr>
          <p:cNvPicPr>
            <a:picLocks noChangeAspect="1"/>
          </p:cNvPicPr>
          <p:nvPr/>
        </p:nvPicPr>
        <p:blipFill rotWithShape="1">
          <a:blip r:embed="rId3"/>
          <a:srcRect t="53004" r="50762"/>
          <a:stretch/>
        </p:blipFill>
        <p:spPr>
          <a:xfrm>
            <a:off x="2880326" y="3690560"/>
            <a:ext cx="3139130" cy="1877731"/>
          </a:xfrm>
          <a:prstGeom prst="rect">
            <a:avLst/>
          </a:prstGeom>
        </p:spPr>
      </p:pic>
    </p:spTree>
    <p:extLst>
      <p:ext uri="{BB962C8B-B14F-4D97-AF65-F5344CB8AC3E}">
        <p14:creationId xmlns:p14="http://schemas.microsoft.com/office/powerpoint/2010/main" val="10459663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2"/>
              <p:cNvSpPr txBox="1">
                <a:spLocks noChangeArrowheads="1"/>
              </p:cNvSpPr>
              <p:nvPr/>
            </p:nvSpPr>
            <p:spPr>
              <a:xfrm>
                <a:off x="1690682" y="620688"/>
                <a:ext cx="88106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a:solidFill>
                      <a:srgbClr val="9A1865"/>
                    </a:solidFill>
                    <a:latin typeface="+mn-lt"/>
                  </a:rPr>
                  <a:t>Data exploration </a:t>
                </a:r>
                <a14:m>
                  <m:oMath xmlns:m="http://schemas.openxmlformats.org/officeDocument/2006/math">
                    <m:r>
                      <a:rPr lang="en-GB" sz="4800" b="1" i="1" kern="0" smtClean="0">
                        <a:solidFill>
                          <a:srgbClr val="9A1865"/>
                        </a:solidFill>
                        <a:latin typeface="Cambria Math" panose="02040503050406030204" pitchFamily="18" charset="0"/>
                        <a:ea typeface="Cambria Math" panose="02040503050406030204" pitchFamily="18" charset="0"/>
                      </a:rPr>
                      <m:t>≠</m:t>
                    </m:r>
                  </m:oMath>
                </a14:m>
                <a:r>
                  <a:rPr lang="en-GB" sz="4800" b="1" kern="0" dirty="0">
                    <a:solidFill>
                      <a:srgbClr val="9A1865"/>
                    </a:solidFill>
                    <a:latin typeface="+mn-lt"/>
                  </a:rPr>
                  <a:t> plotting data</a:t>
                </a:r>
              </a:p>
            </p:txBody>
          </p:sp>
        </mc:Choice>
        <mc:Fallback xmlns="">
          <p:sp>
            <p:nvSpPr>
              <p:cNvPr id="2" name="Rectangle 2"/>
              <p:cNvSpPr txBox="1">
                <a:spLocks noRot="1" noChangeAspect="1" noMove="1" noResize="1" noEditPoints="1" noAdjustHandles="1" noChangeArrowheads="1" noChangeShapeType="1" noTextEdit="1"/>
              </p:cNvSpPr>
              <p:nvPr/>
            </p:nvSpPr>
            <p:spPr>
              <a:xfrm>
                <a:off x="1690682" y="620688"/>
                <a:ext cx="8810636" cy="936104"/>
              </a:xfrm>
              <a:prstGeom prst="rect">
                <a:avLst/>
              </a:prstGeom>
              <a:blipFill>
                <a:blip r:embed="rId2"/>
                <a:stretch>
                  <a:fillRect l="-1037" t="-14379" r="-1037" b="-23529"/>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EDB83FDD-5D81-4BCB-B9A0-30AA5C5B7AA3}"/>
              </a:ext>
            </a:extLst>
          </p:cNvPr>
          <p:cNvPicPr>
            <a:picLocks noChangeAspect="1"/>
          </p:cNvPicPr>
          <p:nvPr/>
        </p:nvPicPr>
        <p:blipFill>
          <a:blip r:embed="rId3"/>
          <a:stretch>
            <a:fillRect/>
          </a:stretch>
        </p:blipFill>
        <p:spPr>
          <a:xfrm>
            <a:off x="3168844" y="2060848"/>
            <a:ext cx="5854312" cy="3603914"/>
          </a:xfrm>
          <a:prstGeom prst="rect">
            <a:avLst/>
          </a:prstGeom>
        </p:spPr>
      </p:pic>
      <p:sp>
        <p:nvSpPr>
          <p:cNvPr id="5" name="TextBox 4">
            <a:extLst>
              <a:ext uri="{FF2B5EF4-FFF2-40B4-BE49-F238E27FC236}">
                <a16:creationId xmlns:a16="http://schemas.microsoft.com/office/drawing/2014/main" id="{B0CA81B0-1629-4AF6-801C-D0A784FAFC49}"/>
              </a:ext>
            </a:extLst>
          </p:cNvPr>
          <p:cNvSpPr txBox="1"/>
          <p:nvPr/>
        </p:nvSpPr>
        <p:spPr>
          <a:xfrm>
            <a:off x="8353122" y="6607513"/>
            <a:ext cx="3863558" cy="246221"/>
          </a:xfrm>
          <a:prstGeom prst="rect">
            <a:avLst/>
          </a:prstGeom>
          <a:noFill/>
        </p:spPr>
        <p:txBody>
          <a:bodyPr wrap="none" rtlCol="0">
            <a:spAutoFit/>
          </a:bodyPr>
          <a:lstStyle/>
          <a:p>
            <a:r>
              <a:rPr lang="en-GB" sz="1000" dirty="0">
                <a:latin typeface="+mn-lt"/>
                <a:hlinkClick r:id="rId4"/>
              </a:rPr>
              <a:t>https://github.com/allisonhorst/stats-illustrations#other-stats-artwork</a:t>
            </a:r>
            <a:endParaRPr lang="en-GB" sz="1000" dirty="0">
              <a:latin typeface="+mn-lt"/>
            </a:endParaRPr>
          </a:p>
        </p:txBody>
      </p:sp>
    </p:spTree>
    <p:extLst>
      <p:ext uri="{BB962C8B-B14F-4D97-AF65-F5344CB8AC3E}">
        <p14:creationId xmlns:p14="http://schemas.microsoft.com/office/powerpoint/2010/main" val="700831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5289" y="330636"/>
            <a:ext cx="1154142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Plotting is not inherently the same thing as exploring</a:t>
            </a:r>
          </a:p>
        </p:txBody>
      </p:sp>
      <p:graphicFrame>
        <p:nvGraphicFramePr>
          <p:cNvPr id="4" name="Object 3"/>
          <p:cNvGraphicFramePr>
            <a:graphicFrameLocks noChangeAspect="1"/>
          </p:cNvGraphicFramePr>
          <p:nvPr/>
        </p:nvGraphicFramePr>
        <p:xfrm>
          <a:off x="1326619" y="2909456"/>
          <a:ext cx="4608512" cy="3164460"/>
        </p:xfrm>
        <a:graphic>
          <a:graphicData uri="http://schemas.openxmlformats.org/presentationml/2006/ole">
            <mc:AlternateContent xmlns:mc="http://schemas.openxmlformats.org/markup-compatibility/2006">
              <mc:Choice xmlns:v="urn:schemas-microsoft-com:vml" Requires="v">
                <p:oleObj name="Prism 6" r:id="rId3" imgW="3585871" imgH="2427078" progId="Prism6.Document">
                  <p:embed/>
                </p:oleObj>
              </mc:Choice>
              <mc:Fallback>
                <p:oleObj name="Prism 6" r:id="rId3" imgW="3585871" imgH="2427078" progId="Prism6.Document">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619" y="2909456"/>
                        <a:ext cx="4608512" cy="3164460"/>
                      </a:xfrm>
                      <a:prstGeom prst="rect">
                        <a:avLst/>
                      </a:prstGeom>
                      <a:noFill/>
                      <a:ln>
                        <a:noFill/>
                      </a:ln>
                    </p:spPr>
                  </p:pic>
                </p:oleObj>
              </mc:Fallback>
            </mc:AlternateContent>
          </a:graphicData>
        </a:graphic>
      </p:graphicFrame>
      <p:sp>
        <p:nvSpPr>
          <p:cNvPr id="2" name="TextBox 1"/>
          <p:cNvSpPr txBox="1"/>
          <p:nvPr/>
        </p:nvSpPr>
        <p:spPr>
          <a:xfrm>
            <a:off x="584036" y="1621894"/>
            <a:ext cx="10280697"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One experiment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change in the variable of interest between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CondA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CondB</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plotted as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bar chart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8" name="Object 7"/>
          <p:cNvGraphicFramePr>
            <a:graphicFrameLocks noChangeAspect="1"/>
          </p:cNvGraphicFramePr>
          <p:nvPr/>
        </p:nvGraphicFramePr>
        <p:xfrm>
          <a:off x="6338888" y="3179763"/>
          <a:ext cx="4273550" cy="2895600"/>
        </p:xfrm>
        <a:graphic>
          <a:graphicData uri="http://schemas.openxmlformats.org/presentationml/2006/ole">
            <mc:AlternateContent xmlns:mc="http://schemas.openxmlformats.org/markup-compatibility/2006">
              <mc:Choice xmlns:v="urn:schemas-microsoft-com:vml" Requires="v">
                <p:oleObj name="Prism 6" r:id="rId5" imgW="3585871" imgH="2430319" progId="Prism6.Document">
                  <p:embed/>
                </p:oleObj>
              </mc:Choice>
              <mc:Fallback>
                <p:oleObj name="Prism 6" r:id="rId5" imgW="3585871" imgH="2430319" progId="Prism6.Document">
                  <p:embed/>
                  <p:pic>
                    <p:nvPicPr>
                      <p:cNvPr id="8" name="Object 7"/>
                      <p:cNvPicPr>
                        <a:picLocks noChangeAspect="1" noChangeArrowheads="1"/>
                      </p:cNvPicPr>
                      <p:nvPr/>
                    </p:nvPicPr>
                    <p:blipFill>
                      <a:blip r:embed="rId6"/>
                      <a:srcRect/>
                      <a:stretch>
                        <a:fillRect/>
                      </a:stretch>
                    </p:blipFill>
                    <p:spPr bwMode="auto">
                      <a:xfrm>
                        <a:off x="6338888" y="3179763"/>
                        <a:ext cx="4273550" cy="2895600"/>
                      </a:xfrm>
                      <a:prstGeom prst="rect">
                        <a:avLst/>
                      </a:prstGeom>
                      <a:noFill/>
                      <a:ln>
                        <a:noFill/>
                      </a:ln>
                    </p:spPr>
                  </p:pic>
                </p:oleObj>
              </mc:Fallback>
            </mc:AlternateContent>
          </a:graphicData>
        </a:graphic>
      </p:graphicFrame>
      <p:sp>
        <p:nvSpPr>
          <p:cNvPr id="5" name="Rounded Rectangle 4"/>
          <p:cNvSpPr/>
          <p:nvPr/>
        </p:nvSpPr>
        <p:spPr>
          <a:xfrm>
            <a:off x="6159729" y="2967639"/>
            <a:ext cx="4386530" cy="325027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4376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35760" y="3174380"/>
          <a:ext cx="4151686" cy="3206056"/>
        </p:xfrm>
        <a:graphic>
          <a:graphicData uri="http://schemas.openxmlformats.org/presentationml/2006/ole">
            <mc:AlternateContent xmlns:mc="http://schemas.openxmlformats.org/markup-compatibility/2006">
              <mc:Choice xmlns:v="urn:schemas-microsoft-com:vml" Requires="v">
                <p:oleObj name="Prism 6" r:id="rId3" imgW="6189653" imgH="4703612" progId="Prism6.Document">
                  <p:embed/>
                </p:oleObj>
              </mc:Choice>
              <mc:Fallback>
                <p:oleObj name="Prism 6" r:id="rId3" imgW="6189653" imgH="4703612" progId="Prism6.Document">
                  <p:embed/>
                  <p:pic>
                    <p:nvPicPr>
                      <p:cNvPr id="2" name="Object 1"/>
                      <p:cNvPicPr>
                        <a:picLocks noChangeAspect="1" noChangeArrowheads="1"/>
                      </p:cNvPicPr>
                      <p:nvPr/>
                    </p:nvPicPr>
                    <p:blipFill>
                      <a:blip r:embed="rId4"/>
                      <a:srcRect/>
                      <a:stretch>
                        <a:fillRect/>
                      </a:stretch>
                    </p:blipFill>
                    <p:spPr bwMode="auto">
                      <a:xfrm>
                        <a:off x="1635760" y="3174380"/>
                        <a:ext cx="4151686" cy="3206056"/>
                      </a:xfrm>
                      <a:prstGeom prst="rect">
                        <a:avLst/>
                      </a:prstGeom>
                      <a:noFill/>
                      <a:ln>
                        <a:noFill/>
                      </a:ln>
                    </p:spPr>
                  </p:pic>
                </p:oleObj>
              </mc:Fallback>
            </mc:AlternateContent>
          </a:graphicData>
        </a:graphic>
      </p:graphicFrame>
      <p:sp>
        <p:nvSpPr>
          <p:cNvPr id="9" name="TextBox 8"/>
          <p:cNvSpPr txBox="1"/>
          <p:nvPr/>
        </p:nvSpPr>
        <p:spPr>
          <a:xfrm>
            <a:off x="3089317" y="4122623"/>
            <a:ext cx="62228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p=0.04</a:t>
            </a:r>
          </a:p>
        </p:txBody>
      </p:sp>
      <p:sp>
        <p:nvSpPr>
          <p:cNvPr id="10" name="TextBox 9"/>
          <p:cNvSpPr txBox="1"/>
          <p:nvPr/>
        </p:nvSpPr>
        <p:spPr>
          <a:xfrm>
            <a:off x="3897676" y="4968815"/>
            <a:ext cx="62228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p=0.32</a:t>
            </a:r>
          </a:p>
        </p:txBody>
      </p:sp>
      <p:sp>
        <p:nvSpPr>
          <p:cNvPr id="11" name="TextBox 10"/>
          <p:cNvSpPr txBox="1"/>
          <p:nvPr/>
        </p:nvSpPr>
        <p:spPr>
          <a:xfrm>
            <a:off x="4638561" y="3306154"/>
            <a:ext cx="70083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p=0.001</a:t>
            </a:r>
          </a:p>
        </p:txBody>
      </p:sp>
      <p:sp>
        <p:nvSpPr>
          <p:cNvPr id="12" name="TextBox 11"/>
          <p:cNvSpPr txBox="1"/>
          <p:nvPr/>
        </p:nvSpPr>
        <p:spPr>
          <a:xfrm>
            <a:off x="2285500" y="3222358"/>
            <a:ext cx="19050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Comparisons: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Treatments  vs. Control</a:t>
            </a:r>
          </a:p>
        </p:txBody>
      </p:sp>
      <p:grpSp>
        <p:nvGrpSpPr>
          <p:cNvPr id="5" name="Group 4"/>
          <p:cNvGrpSpPr/>
          <p:nvPr/>
        </p:nvGrpSpPr>
        <p:grpSpPr>
          <a:xfrm>
            <a:off x="6281105" y="3245146"/>
            <a:ext cx="4491886" cy="2961973"/>
            <a:chOff x="4676979" y="2636912"/>
            <a:chExt cx="4305993" cy="2717890"/>
          </a:xfrm>
        </p:grpSpPr>
        <p:graphicFrame>
          <p:nvGraphicFramePr>
            <p:cNvPr id="14" name="Object 13"/>
            <p:cNvGraphicFramePr>
              <a:graphicFrameLocks noChangeAspect="1"/>
            </p:cNvGraphicFramePr>
            <p:nvPr/>
          </p:nvGraphicFramePr>
          <p:xfrm>
            <a:off x="4676979" y="2636912"/>
            <a:ext cx="4305993" cy="2717890"/>
          </p:xfrm>
          <a:graphic>
            <a:graphicData uri="http://schemas.openxmlformats.org/presentationml/2006/ole">
              <mc:AlternateContent xmlns:mc="http://schemas.openxmlformats.org/markup-compatibility/2006">
                <mc:Choice xmlns:v="urn:schemas-microsoft-com:vml" Requires="v">
                  <p:oleObj name="Prism 6" r:id="rId5" imgW="6189653" imgH="3906231" progId="Prism6.Document">
                    <p:embed/>
                  </p:oleObj>
                </mc:Choice>
                <mc:Fallback>
                  <p:oleObj name="Prism 6" r:id="rId5" imgW="6189653" imgH="3906231" progId="Prism6.Document">
                    <p:embed/>
                    <p:pic>
                      <p:nvPicPr>
                        <p:cNvPr id="14" name="Object 13"/>
                        <p:cNvPicPr/>
                        <p:nvPr/>
                      </p:nvPicPr>
                      <p:blipFill>
                        <a:blip r:embed="rId6"/>
                        <a:stretch>
                          <a:fillRect/>
                        </a:stretch>
                      </p:blipFill>
                      <p:spPr>
                        <a:xfrm>
                          <a:off x="4676979" y="2636912"/>
                          <a:ext cx="4305993" cy="2717890"/>
                        </a:xfrm>
                        <a:prstGeom prst="rect">
                          <a:avLst/>
                        </a:prstGeom>
                      </p:spPr>
                    </p:pic>
                  </p:oleObj>
                </mc:Fallback>
              </mc:AlternateContent>
            </a:graphicData>
          </a:graphic>
        </p:graphicFrame>
        <p:sp>
          <p:nvSpPr>
            <p:cNvPr id="21" name="TextBox 20"/>
            <p:cNvSpPr txBox="1"/>
            <p:nvPr/>
          </p:nvSpPr>
          <p:spPr>
            <a:xfrm>
              <a:off x="5184007" y="422117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Exp3</a:t>
              </a:r>
            </a:p>
          </p:txBody>
        </p:sp>
        <p:sp>
          <p:nvSpPr>
            <p:cNvPr id="22" name="TextBox 21"/>
            <p:cNvSpPr txBox="1"/>
            <p:nvPr/>
          </p:nvSpPr>
          <p:spPr>
            <a:xfrm>
              <a:off x="5183004" y="4040660"/>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Exp4</a:t>
              </a:r>
            </a:p>
          </p:txBody>
        </p:sp>
        <p:sp>
          <p:nvSpPr>
            <p:cNvPr id="23" name="TextBox 22"/>
            <p:cNvSpPr txBox="1"/>
            <p:nvPr/>
          </p:nvSpPr>
          <p:spPr>
            <a:xfrm>
              <a:off x="5175669" y="441056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Exp1</a:t>
              </a:r>
            </a:p>
          </p:txBody>
        </p:sp>
        <p:sp>
          <p:nvSpPr>
            <p:cNvPr id="24" name="TextBox 23"/>
            <p:cNvSpPr txBox="1"/>
            <p:nvPr/>
          </p:nvSpPr>
          <p:spPr>
            <a:xfrm>
              <a:off x="5174125" y="357528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Exp5</a:t>
              </a:r>
            </a:p>
          </p:txBody>
        </p:sp>
        <p:sp>
          <p:nvSpPr>
            <p:cNvPr id="25" name="TextBox 24"/>
            <p:cNvSpPr txBox="1"/>
            <p:nvPr/>
          </p:nvSpPr>
          <p:spPr>
            <a:xfrm>
              <a:off x="5174166" y="4567843"/>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Exp2</a:t>
              </a:r>
            </a:p>
          </p:txBody>
        </p:sp>
      </p:grpSp>
      <p:sp>
        <p:nvSpPr>
          <p:cNvPr id="15" name="TextBox 14"/>
          <p:cNvSpPr txBox="1"/>
          <p:nvPr/>
        </p:nvSpPr>
        <p:spPr>
          <a:xfrm>
            <a:off x="481325" y="1452834"/>
            <a:ext cx="10898799"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Five experiments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change in the variable of interest between 3 treatments and a control.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plotted as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bar chart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F664B076-FC22-4ED8-99EF-E8C08B2AEAC9}"/>
              </a:ext>
            </a:extLst>
          </p:cNvPr>
          <p:cNvSpPr txBox="1"/>
          <p:nvPr/>
        </p:nvSpPr>
        <p:spPr>
          <a:xfrm>
            <a:off x="325289" y="330636"/>
            <a:ext cx="1154142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Plotting is not inherently the same thing as exploring</a:t>
            </a:r>
          </a:p>
        </p:txBody>
      </p:sp>
    </p:spTree>
    <p:custDataLst>
      <p:tags r:id="rId1"/>
    </p:custDataLst>
    <p:extLst>
      <p:ext uri="{BB962C8B-B14F-4D97-AF65-F5344CB8AC3E}">
        <p14:creationId xmlns:p14="http://schemas.microsoft.com/office/powerpoint/2010/main" val="11276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35760" y="3174380"/>
          <a:ext cx="4151686" cy="3206056"/>
        </p:xfrm>
        <a:graphic>
          <a:graphicData uri="http://schemas.openxmlformats.org/presentationml/2006/ole">
            <mc:AlternateContent xmlns:mc="http://schemas.openxmlformats.org/markup-compatibility/2006">
              <mc:Choice xmlns:v="urn:schemas-microsoft-com:vml" Requires="v">
                <p:oleObj name="Prism 6" r:id="rId3" imgW="6189653" imgH="4703612" progId="Prism6.Document">
                  <p:embed/>
                </p:oleObj>
              </mc:Choice>
              <mc:Fallback>
                <p:oleObj name="Prism 6" r:id="rId3" imgW="6189653" imgH="4703612" progId="Prism6.Document">
                  <p:embed/>
                  <p:pic>
                    <p:nvPicPr>
                      <p:cNvPr id="2" name="Object 1"/>
                      <p:cNvPicPr>
                        <a:picLocks noChangeAspect="1" noChangeArrowheads="1"/>
                      </p:cNvPicPr>
                      <p:nvPr/>
                    </p:nvPicPr>
                    <p:blipFill>
                      <a:blip r:embed="rId4"/>
                      <a:srcRect/>
                      <a:stretch>
                        <a:fillRect/>
                      </a:stretch>
                    </p:blipFill>
                    <p:spPr bwMode="auto">
                      <a:xfrm>
                        <a:off x="1635760" y="3174380"/>
                        <a:ext cx="4151686" cy="3206056"/>
                      </a:xfrm>
                      <a:prstGeom prst="rect">
                        <a:avLst/>
                      </a:prstGeom>
                      <a:noFill/>
                      <a:ln>
                        <a:noFill/>
                      </a:ln>
                    </p:spPr>
                  </p:pic>
                </p:oleObj>
              </mc:Fallback>
            </mc:AlternateContent>
          </a:graphicData>
        </a:graphic>
      </p:graphicFrame>
      <p:sp>
        <p:nvSpPr>
          <p:cNvPr id="9" name="TextBox 8"/>
          <p:cNvSpPr txBox="1"/>
          <p:nvPr/>
        </p:nvSpPr>
        <p:spPr>
          <a:xfrm>
            <a:off x="3089317" y="4122623"/>
            <a:ext cx="62228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p=0.04</a:t>
            </a:r>
          </a:p>
        </p:txBody>
      </p:sp>
      <p:sp>
        <p:nvSpPr>
          <p:cNvPr id="10" name="TextBox 9"/>
          <p:cNvSpPr txBox="1"/>
          <p:nvPr/>
        </p:nvSpPr>
        <p:spPr>
          <a:xfrm>
            <a:off x="3897676" y="4968815"/>
            <a:ext cx="62228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p=0.32</a:t>
            </a:r>
          </a:p>
        </p:txBody>
      </p:sp>
      <p:sp>
        <p:nvSpPr>
          <p:cNvPr id="11" name="TextBox 10"/>
          <p:cNvSpPr txBox="1"/>
          <p:nvPr/>
        </p:nvSpPr>
        <p:spPr>
          <a:xfrm>
            <a:off x="4638561" y="3306154"/>
            <a:ext cx="70083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p=0.001</a:t>
            </a:r>
          </a:p>
        </p:txBody>
      </p:sp>
      <p:sp>
        <p:nvSpPr>
          <p:cNvPr id="12" name="TextBox 11"/>
          <p:cNvSpPr txBox="1"/>
          <p:nvPr/>
        </p:nvSpPr>
        <p:spPr>
          <a:xfrm>
            <a:off x="2285500" y="3222358"/>
            <a:ext cx="19050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Comparisons: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Treatments  vs. Control</a:t>
            </a:r>
          </a:p>
        </p:txBody>
      </p:sp>
      <p:grpSp>
        <p:nvGrpSpPr>
          <p:cNvPr id="5" name="Group 4"/>
          <p:cNvGrpSpPr/>
          <p:nvPr/>
        </p:nvGrpSpPr>
        <p:grpSpPr>
          <a:xfrm>
            <a:off x="6281105" y="3245146"/>
            <a:ext cx="4491886" cy="2961973"/>
            <a:chOff x="4676979" y="2636912"/>
            <a:chExt cx="4305993" cy="2717890"/>
          </a:xfrm>
        </p:grpSpPr>
        <p:graphicFrame>
          <p:nvGraphicFramePr>
            <p:cNvPr id="14" name="Object 13"/>
            <p:cNvGraphicFramePr>
              <a:graphicFrameLocks noChangeAspect="1"/>
            </p:cNvGraphicFramePr>
            <p:nvPr/>
          </p:nvGraphicFramePr>
          <p:xfrm>
            <a:off x="4676979" y="2636912"/>
            <a:ext cx="4305993" cy="2717890"/>
          </p:xfrm>
          <a:graphic>
            <a:graphicData uri="http://schemas.openxmlformats.org/presentationml/2006/ole">
              <mc:AlternateContent xmlns:mc="http://schemas.openxmlformats.org/markup-compatibility/2006">
                <mc:Choice xmlns:v="urn:schemas-microsoft-com:vml" Requires="v">
                  <p:oleObj name="Prism 6" r:id="rId5" imgW="6189653" imgH="3906231" progId="Prism6.Document">
                    <p:embed/>
                  </p:oleObj>
                </mc:Choice>
                <mc:Fallback>
                  <p:oleObj name="Prism 6" r:id="rId5" imgW="6189653" imgH="3906231" progId="Prism6.Document">
                    <p:embed/>
                    <p:pic>
                      <p:nvPicPr>
                        <p:cNvPr id="14" name="Object 13"/>
                        <p:cNvPicPr/>
                        <p:nvPr/>
                      </p:nvPicPr>
                      <p:blipFill>
                        <a:blip r:embed="rId6"/>
                        <a:stretch>
                          <a:fillRect/>
                        </a:stretch>
                      </p:blipFill>
                      <p:spPr>
                        <a:xfrm>
                          <a:off x="4676979" y="2636912"/>
                          <a:ext cx="4305993" cy="2717890"/>
                        </a:xfrm>
                        <a:prstGeom prst="rect">
                          <a:avLst/>
                        </a:prstGeom>
                      </p:spPr>
                    </p:pic>
                  </p:oleObj>
                </mc:Fallback>
              </mc:AlternateContent>
            </a:graphicData>
          </a:graphic>
        </p:graphicFrame>
        <p:sp>
          <p:nvSpPr>
            <p:cNvPr id="21" name="TextBox 20"/>
            <p:cNvSpPr txBox="1"/>
            <p:nvPr/>
          </p:nvSpPr>
          <p:spPr>
            <a:xfrm>
              <a:off x="5184007" y="422117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Exp3</a:t>
              </a:r>
            </a:p>
          </p:txBody>
        </p:sp>
        <p:sp>
          <p:nvSpPr>
            <p:cNvPr id="22" name="TextBox 21"/>
            <p:cNvSpPr txBox="1"/>
            <p:nvPr/>
          </p:nvSpPr>
          <p:spPr>
            <a:xfrm>
              <a:off x="5183004" y="4040660"/>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Exp4</a:t>
              </a:r>
            </a:p>
          </p:txBody>
        </p:sp>
        <p:sp>
          <p:nvSpPr>
            <p:cNvPr id="23" name="TextBox 22"/>
            <p:cNvSpPr txBox="1"/>
            <p:nvPr/>
          </p:nvSpPr>
          <p:spPr>
            <a:xfrm>
              <a:off x="5175669" y="441056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Exp1</a:t>
              </a:r>
            </a:p>
          </p:txBody>
        </p:sp>
        <p:sp>
          <p:nvSpPr>
            <p:cNvPr id="24" name="TextBox 23"/>
            <p:cNvSpPr txBox="1"/>
            <p:nvPr/>
          </p:nvSpPr>
          <p:spPr>
            <a:xfrm>
              <a:off x="5174125" y="357528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Exp5</a:t>
              </a:r>
            </a:p>
          </p:txBody>
        </p:sp>
        <p:sp>
          <p:nvSpPr>
            <p:cNvPr id="25" name="TextBox 24"/>
            <p:cNvSpPr txBox="1"/>
            <p:nvPr/>
          </p:nvSpPr>
          <p:spPr>
            <a:xfrm>
              <a:off x="5174166" y="4567843"/>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Exp2</a:t>
              </a:r>
            </a:p>
          </p:txBody>
        </p:sp>
      </p:grpSp>
      <p:graphicFrame>
        <p:nvGraphicFramePr>
          <p:cNvPr id="6" name="Object 5"/>
          <p:cNvGraphicFramePr>
            <a:graphicFrameLocks noChangeAspect="1"/>
          </p:cNvGraphicFramePr>
          <p:nvPr/>
        </p:nvGraphicFramePr>
        <p:xfrm>
          <a:off x="1142101" y="3198263"/>
          <a:ext cx="4288736" cy="3170898"/>
        </p:xfrm>
        <a:graphic>
          <a:graphicData uri="http://schemas.openxmlformats.org/presentationml/2006/ole">
            <mc:AlternateContent xmlns:mc="http://schemas.openxmlformats.org/markup-compatibility/2006">
              <mc:Choice xmlns:v="urn:schemas-microsoft-com:vml" Requires="v">
                <p:oleObj name="Prism 6" r:id="rId7" imgW="3860295" imgH="2660458" progId="Prism6.Document">
                  <p:embed/>
                </p:oleObj>
              </mc:Choice>
              <mc:Fallback>
                <p:oleObj name="Prism 6" r:id="rId7" imgW="3860295" imgH="2660458" progId="Prism6.Document">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101" y="3198263"/>
                        <a:ext cx="4288736" cy="3170898"/>
                      </a:xfrm>
                      <a:prstGeom prst="rect">
                        <a:avLst/>
                      </a:prstGeom>
                      <a:solidFill>
                        <a:schemeClr val="bg1"/>
                      </a:solidFill>
                      <a:ln>
                        <a:noFill/>
                      </a:ln>
                    </p:spPr>
                  </p:pic>
                </p:oleObj>
              </mc:Fallback>
            </mc:AlternateContent>
          </a:graphicData>
        </a:graphic>
      </p:graphicFrame>
      <p:sp>
        <p:nvSpPr>
          <p:cNvPr id="15" name="TextBox 14"/>
          <p:cNvSpPr txBox="1"/>
          <p:nvPr/>
        </p:nvSpPr>
        <p:spPr>
          <a:xfrm>
            <a:off x="481325" y="1452834"/>
            <a:ext cx="10898799"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Five experiments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change in the variable of interest between 3 treatments and a control.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plotted as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bar chart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Rounded Rectangle 16"/>
          <p:cNvSpPr/>
          <p:nvPr/>
        </p:nvSpPr>
        <p:spPr>
          <a:xfrm>
            <a:off x="994429" y="3238984"/>
            <a:ext cx="4386530" cy="325027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664B076-FC22-4ED8-99EF-E8C08B2AEAC9}"/>
              </a:ext>
            </a:extLst>
          </p:cNvPr>
          <p:cNvSpPr txBox="1"/>
          <p:nvPr/>
        </p:nvSpPr>
        <p:spPr>
          <a:xfrm>
            <a:off x="325289" y="330636"/>
            <a:ext cx="1154142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Plotting is not inherently the same thing as exploring</a:t>
            </a:r>
          </a:p>
        </p:txBody>
      </p:sp>
    </p:spTree>
    <p:custDataLst>
      <p:tags r:id="rId1"/>
    </p:custDataLst>
    <p:extLst>
      <p:ext uri="{BB962C8B-B14F-4D97-AF65-F5344CB8AC3E}">
        <p14:creationId xmlns:p14="http://schemas.microsoft.com/office/powerpoint/2010/main" val="2764418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nvGraphicFramePr>
        <p:xfrm>
          <a:off x="1208968" y="3063874"/>
          <a:ext cx="3930615" cy="3578225"/>
        </p:xfrm>
        <a:graphic>
          <a:graphicData uri="http://schemas.openxmlformats.org/presentationml/2006/ole">
            <mc:AlternateContent xmlns:mc="http://schemas.openxmlformats.org/markup-compatibility/2006">
              <mc:Choice xmlns:v="urn:schemas-microsoft-com:vml" Requires="v">
                <p:oleObj name="Prism 6" r:id="rId4" imgW="4614779" imgH="3578491" progId="Prism6.Document">
                  <p:embed/>
                </p:oleObj>
              </mc:Choice>
              <mc:Fallback>
                <p:oleObj name="Prism 6" r:id="rId4" imgW="4614779" imgH="3578491" progId="Prism6.Document">
                  <p:embed/>
                  <p:pic>
                    <p:nvPicPr>
                      <p:cNvPr id="14" name="Object 13"/>
                      <p:cNvPicPr/>
                      <p:nvPr/>
                    </p:nvPicPr>
                    <p:blipFill>
                      <a:blip r:embed="rId5"/>
                      <a:stretch>
                        <a:fillRect/>
                      </a:stretch>
                    </p:blipFill>
                    <p:spPr>
                      <a:xfrm>
                        <a:off x="1208968" y="3063874"/>
                        <a:ext cx="3930615" cy="3578225"/>
                      </a:xfrm>
                      <a:prstGeom prst="rect">
                        <a:avLst/>
                      </a:prstGeom>
                    </p:spPr>
                  </p:pic>
                </p:oleObj>
              </mc:Fallback>
            </mc:AlternateContent>
          </a:graphicData>
        </a:graphic>
      </p:graphicFrame>
      <p:sp>
        <p:nvSpPr>
          <p:cNvPr id="6" name="Content Placeholder 2"/>
          <p:cNvSpPr txBox="1">
            <a:spLocks/>
          </p:cNvSpPr>
          <p:nvPr/>
        </p:nvSpPr>
        <p:spPr>
          <a:xfrm>
            <a:off x="163605" y="1502318"/>
            <a:ext cx="10989425" cy="103884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Four experiments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Before-After treatment effect on a variable of interest.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Hypothesis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Applying a treatment will decrease the levels of the variable of interest.</a:t>
            </a:r>
          </a:p>
          <a:p>
            <a:pPr marL="857250" marR="0" lvl="2"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plotted as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bar chart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6531736" y="2713375"/>
            <a:ext cx="4614863" cy="3578225"/>
            <a:chOff x="6531736" y="2713375"/>
            <a:chExt cx="4614863" cy="3578225"/>
          </a:xfrm>
        </p:grpSpPr>
        <p:graphicFrame>
          <p:nvGraphicFramePr>
            <p:cNvPr id="15" name="Object 14"/>
            <p:cNvGraphicFramePr>
              <a:graphicFrameLocks noChangeAspect="1"/>
            </p:cNvGraphicFramePr>
            <p:nvPr/>
          </p:nvGraphicFramePr>
          <p:xfrm>
            <a:off x="6531736" y="2713375"/>
            <a:ext cx="4614863" cy="3578225"/>
          </p:xfrm>
          <a:graphic>
            <a:graphicData uri="http://schemas.openxmlformats.org/presentationml/2006/ole">
              <mc:AlternateContent xmlns:mc="http://schemas.openxmlformats.org/markup-compatibility/2006">
                <mc:Choice xmlns:v="urn:schemas-microsoft-com:vml" Requires="v">
                  <p:oleObj name="Prism 6" r:id="rId6" imgW="4614779" imgH="3578491" progId="Prism6.Document">
                    <p:embed/>
                  </p:oleObj>
                </mc:Choice>
                <mc:Fallback>
                  <p:oleObj name="Prism 6" r:id="rId6" imgW="4614779" imgH="3578491" progId="Prism6.Document">
                    <p:embed/>
                    <p:pic>
                      <p:nvPicPr>
                        <p:cNvPr id="15" name="Object 14"/>
                        <p:cNvPicPr/>
                        <p:nvPr/>
                      </p:nvPicPr>
                      <p:blipFill>
                        <a:blip r:embed="rId7"/>
                        <a:stretch>
                          <a:fillRect/>
                        </a:stretch>
                      </p:blipFill>
                      <p:spPr>
                        <a:xfrm>
                          <a:off x="6531736" y="2713375"/>
                          <a:ext cx="4614863" cy="3578225"/>
                        </a:xfrm>
                        <a:prstGeom prst="rect">
                          <a:avLst/>
                        </a:prstGeom>
                      </p:spPr>
                    </p:pic>
                  </p:oleObj>
                </mc:Fallback>
              </mc:AlternateContent>
            </a:graphicData>
          </a:graphic>
        </p:graphicFrame>
        <p:sp>
          <p:nvSpPr>
            <p:cNvPr id="7" name="TextBox 6"/>
            <p:cNvSpPr txBox="1"/>
            <p:nvPr/>
          </p:nvSpPr>
          <p:spPr>
            <a:xfrm flipH="1">
              <a:off x="7420391" y="2852825"/>
              <a:ext cx="62401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Exp2</a:t>
              </a:r>
            </a:p>
          </p:txBody>
        </p:sp>
        <p:sp>
          <p:nvSpPr>
            <p:cNvPr id="8" name="TextBox 7"/>
            <p:cNvSpPr txBox="1"/>
            <p:nvPr/>
          </p:nvSpPr>
          <p:spPr>
            <a:xfrm>
              <a:off x="7420392" y="3217630"/>
              <a:ext cx="4860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Exp1</a:t>
              </a:r>
            </a:p>
          </p:txBody>
        </p:sp>
        <p:sp>
          <p:nvSpPr>
            <p:cNvPr id="9" name="TextBox 8"/>
            <p:cNvSpPr txBox="1"/>
            <p:nvPr/>
          </p:nvSpPr>
          <p:spPr>
            <a:xfrm>
              <a:off x="7384340" y="3482991"/>
              <a:ext cx="4860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Exp3</a:t>
              </a:r>
            </a:p>
          </p:txBody>
        </p:sp>
        <p:sp>
          <p:nvSpPr>
            <p:cNvPr id="10" name="TextBox 9"/>
            <p:cNvSpPr txBox="1"/>
            <p:nvPr/>
          </p:nvSpPr>
          <p:spPr>
            <a:xfrm>
              <a:off x="7420392" y="4009113"/>
              <a:ext cx="4860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Exp4</a:t>
              </a:r>
            </a:p>
          </p:txBody>
        </p:sp>
      </p:grpSp>
      <p:pic>
        <p:nvPicPr>
          <p:cNvPr id="2" name="Picture 1"/>
          <p:cNvPicPr>
            <a:picLocks noChangeAspect="1"/>
          </p:cNvPicPr>
          <p:nvPr/>
        </p:nvPicPr>
        <p:blipFill>
          <a:blip r:embed="rId8"/>
          <a:stretch>
            <a:fillRect/>
          </a:stretch>
        </p:blipFill>
        <p:spPr>
          <a:xfrm>
            <a:off x="6508599" y="2426025"/>
            <a:ext cx="4144590" cy="4216074"/>
          </a:xfrm>
          <a:prstGeom prst="rect">
            <a:avLst/>
          </a:prstGeom>
        </p:spPr>
      </p:pic>
      <p:sp>
        <p:nvSpPr>
          <p:cNvPr id="16" name="Rounded Rectangle 15"/>
          <p:cNvSpPr/>
          <p:nvPr/>
        </p:nvSpPr>
        <p:spPr>
          <a:xfrm>
            <a:off x="6555948" y="2541163"/>
            <a:ext cx="3901768" cy="37774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075F0E4-E52C-4E06-B02D-AC257D3A20A1}"/>
              </a:ext>
            </a:extLst>
          </p:cNvPr>
          <p:cNvSpPr txBox="1"/>
          <p:nvPr/>
        </p:nvSpPr>
        <p:spPr>
          <a:xfrm>
            <a:off x="325289" y="330636"/>
            <a:ext cx="1154142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Plotting is not inherently the same thing as exploring</a:t>
            </a:r>
          </a:p>
        </p:txBody>
      </p:sp>
    </p:spTree>
    <p:custDataLst>
      <p:tags r:id="rId1"/>
    </p:custDataLst>
    <p:extLst>
      <p:ext uri="{BB962C8B-B14F-4D97-AF65-F5344CB8AC3E}">
        <p14:creationId xmlns:p14="http://schemas.microsoft.com/office/powerpoint/2010/main" val="386390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2"/>
              <p:cNvSpPr txBox="1">
                <a:spLocks noChangeArrowheads="1"/>
              </p:cNvSpPr>
              <p:nvPr/>
            </p:nvSpPr>
            <p:spPr>
              <a:xfrm>
                <a:off x="1690682" y="620688"/>
                <a:ext cx="88106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a:solidFill>
                      <a:srgbClr val="9A1865"/>
                    </a:solidFill>
                    <a:latin typeface="+mn-lt"/>
                  </a:rPr>
                  <a:t>Data exploration </a:t>
                </a:r>
                <a14:m>
                  <m:oMath xmlns:m="http://schemas.openxmlformats.org/officeDocument/2006/math">
                    <m:r>
                      <a:rPr lang="en-GB" sz="4800" b="1" i="1" kern="0" smtClean="0">
                        <a:solidFill>
                          <a:srgbClr val="9A1865"/>
                        </a:solidFill>
                        <a:latin typeface="Cambria Math" panose="02040503050406030204" pitchFamily="18" charset="0"/>
                        <a:ea typeface="Cambria Math" panose="02040503050406030204" pitchFamily="18" charset="0"/>
                      </a:rPr>
                      <m:t>≠</m:t>
                    </m:r>
                  </m:oMath>
                </a14:m>
                <a:r>
                  <a:rPr lang="en-GB" sz="4800" b="1" kern="0" dirty="0">
                    <a:solidFill>
                      <a:srgbClr val="9A1865"/>
                    </a:solidFill>
                    <a:latin typeface="+mn-lt"/>
                  </a:rPr>
                  <a:t> plotting data</a:t>
                </a:r>
              </a:p>
            </p:txBody>
          </p:sp>
        </mc:Choice>
        <mc:Fallback xmlns="">
          <p:sp>
            <p:nvSpPr>
              <p:cNvPr id="2" name="Rectangle 2"/>
              <p:cNvSpPr txBox="1">
                <a:spLocks noRot="1" noChangeAspect="1" noMove="1" noResize="1" noEditPoints="1" noAdjustHandles="1" noChangeArrowheads="1" noChangeShapeType="1" noTextEdit="1"/>
              </p:cNvSpPr>
              <p:nvPr/>
            </p:nvSpPr>
            <p:spPr>
              <a:xfrm>
                <a:off x="1690682" y="620688"/>
                <a:ext cx="8810636" cy="936104"/>
              </a:xfrm>
              <a:prstGeom prst="rect">
                <a:avLst/>
              </a:prstGeom>
              <a:blipFill>
                <a:blip r:embed="rId2"/>
                <a:stretch>
                  <a:fillRect l="-1037" t="-14379" r="-1037" b="-23529"/>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EDB83FDD-5D81-4BCB-B9A0-30AA5C5B7AA3}"/>
              </a:ext>
            </a:extLst>
          </p:cNvPr>
          <p:cNvPicPr>
            <a:picLocks noChangeAspect="1"/>
          </p:cNvPicPr>
          <p:nvPr/>
        </p:nvPicPr>
        <p:blipFill>
          <a:blip r:embed="rId3"/>
          <a:stretch>
            <a:fillRect/>
          </a:stretch>
        </p:blipFill>
        <p:spPr>
          <a:xfrm>
            <a:off x="3168844" y="2060848"/>
            <a:ext cx="5854312" cy="3603914"/>
          </a:xfrm>
          <a:prstGeom prst="rect">
            <a:avLst/>
          </a:prstGeom>
        </p:spPr>
      </p:pic>
      <p:sp>
        <p:nvSpPr>
          <p:cNvPr id="5" name="TextBox 4">
            <a:extLst>
              <a:ext uri="{FF2B5EF4-FFF2-40B4-BE49-F238E27FC236}">
                <a16:creationId xmlns:a16="http://schemas.microsoft.com/office/drawing/2014/main" id="{B0CA81B0-1629-4AF6-801C-D0A784FAFC49}"/>
              </a:ext>
            </a:extLst>
          </p:cNvPr>
          <p:cNvSpPr txBox="1"/>
          <p:nvPr/>
        </p:nvSpPr>
        <p:spPr>
          <a:xfrm>
            <a:off x="8353122" y="6607513"/>
            <a:ext cx="3863558" cy="246221"/>
          </a:xfrm>
          <a:prstGeom prst="rect">
            <a:avLst/>
          </a:prstGeom>
          <a:noFill/>
        </p:spPr>
        <p:txBody>
          <a:bodyPr wrap="none" rtlCol="0">
            <a:spAutoFit/>
          </a:bodyPr>
          <a:lstStyle/>
          <a:p>
            <a:r>
              <a:rPr lang="en-GB" sz="1000" dirty="0">
                <a:latin typeface="+mn-lt"/>
                <a:hlinkClick r:id="rId4"/>
              </a:rPr>
              <a:t>https://github.com/allisonhorst/stats-illustrations#other-stats-artwork</a:t>
            </a:r>
            <a:endParaRPr lang="en-GB" sz="1000" dirty="0">
              <a:latin typeface="+mn-lt"/>
            </a:endParaRPr>
          </a:p>
        </p:txBody>
      </p:sp>
    </p:spTree>
    <p:extLst>
      <p:ext uri="{BB962C8B-B14F-4D97-AF65-F5344CB8AC3E}">
        <p14:creationId xmlns:p14="http://schemas.microsoft.com/office/powerpoint/2010/main" val="4120043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665392"/>
            <a:ext cx="11377264" cy="2106628"/>
          </a:xfrm>
        </p:spPr>
        <p:txBody>
          <a:bodyPr>
            <a:normAutofit fontScale="90000"/>
          </a:bodyPr>
          <a:lstStyle/>
          <a:p>
            <a:r>
              <a:rPr lang="en-GB" b="1" dirty="0">
                <a:solidFill>
                  <a:schemeClr val="accent5">
                    <a:lumMod val="50000"/>
                  </a:schemeClr>
                </a:solidFill>
                <a:latin typeface="+mn-lt"/>
              </a:rPr>
              <a:t>Key concepts and Assumptions</a:t>
            </a:r>
            <a:br>
              <a:rPr lang="en-GB" b="1" dirty="0">
                <a:solidFill>
                  <a:schemeClr val="accent5">
                    <a:lumMod val="50000"/>
                  </a:schemeClr>
                </a:solidFill>
                <a:latin typeface="+mn-lt"/>
              </a:rPr>
            </a:br>
            <a:r>
              <a:rPr lang="en-GB" sz="4400" b="1" dirty="0">
                <a:solidFill>
                  <a:srgbClr val="0070C0"/>
                </a:solidFill>
                <a:latin typeface="+mn-lt"/>
              </a:rPr>
              <a:t>Analysis of Quantitative data</a:t>
            </a:r>
            <a:br>
              <a:rPr lang="en-GB" sz="4400" b="1" dirty="0">
                <a:solidFill>
                  <a:srgbClr val="0070C0"/>
                </a:solidFill>
                <a:latin typeface="+mn-lt"/>
              </a:rPr>
            </a:br>
            <a:r>
              <a:rPr lang="en-GB" sz="4400" b="1" dirty="0">
                <a:solidFill>
                  <a:srgbClr val="0070C0"/>
                </a:solidFill>
                <a:latin typeface="+mn-lt"/>
              </a:rPr>
              <a:t>Choice of a statistical test</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dirty="0">
                <a:solidFill>
                  <a:schemeClr val="accent5">
                    <a:lumMod val="50000"/>
                  </a:schemeClr>
                </a:solidFill>
                <a:latin typeface="+mn-lt"/>
              </a:rPr>
            </a:br>
            <a:r>
              <a:rPr lang="en-GB" sz="2000" dirty="0">
                <a:solidFill>
                  <a:schemeClr val="accent5">
                    <a:lumMod val="50000"/>
                  </a:schemeClr>
                </a:solidFill>
                <a:latin typeface="+mn-lt"/>
              </a:rPr>
              <a:t>v2024-05</a:t>
            </a: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515818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a:bodyPr>
          <a:lstStyle/>
          <a:p>
            <a:r>
              <a:rPr lang="en-GB" sz="5300" b="1" dirty="0">
                <a:solidFill>
                  <a:schemeClr val="accent5">
                    <a:lumMod val="50000"/>
                  </a:schemeClr>
                </a:solidFill>
                <a:latin typeface="+mn-lt"/>
              </a:rPr>
              <a:t>Technical/biological replicates</a:t>
            </a:r>
            <a:br>
              <a:rPr lang="en-GB" sz="5300" b="1" dirty="0">
                <a:solidFill>
                  <a:schemeClr val="accent5">
                    <a:lumMod val="50000"/>
                  </a:schemeClr>
                </a:solidFill>
                <a:latin typeface="+mn-lt"/>
              </a:rPr>
            </a:br>
            <a:r>
              <a:rPr lang="en-GB" sz="4800" b="1" kern="0" dirty="0">
                <a:solidFill>
                  <a:srgbClr val="0070C0"/>
                </a:solidFill>
                <a:latin typeface="+mn-lt"/>
                <a:cs typeface="Calibri" panose="020F0502020204030204" pitchFamily="34" charset="0"/>
              </a:rPr>
              <a:t>Not always easy</a:t>
            </a:r>
            <a:br>
              <a:rPr lang="en-GB" b="1" dirty="0">
                <a:solidFill>
                  <a:schemeClr val="accent5">
                    <a:lumMod val="50000"/>
                  </a:schemeClr>
                </a:solidFill>
                <a:latin typeface="+mn-lt"/>
              </a:rPr>
            </a:br>
            <a:endParaRPr lang="en-GB" sz="2000" dirty="0">
              <a:solidFill>
                <a:schemeClr val="accent5">
                  <a:lumMod val="50000"/>
                </a:schemeClr>
              </a:solidFill>
              <a:latin typeface="+mn-lt"/>
            </a:endParaRPr>
          </a:p>
        </p:txBody>
      </p:sp>
    </p:spTree>
    <p:extLst>
      <p:ext uri="{BB962C8B-B14F-4D97-AF65-F5344CB8AC3E}">
        <p14:creationId xmlns:p14="http://schemas.microsoft.com/office/powerpoint/2010/main" val="34149285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419102" y="1312752"/>
            <a:ext cx="5121619" cy="5130932"/>
          </a:xfrm>
        </p:spPr>
        <p:txBody>
          <a:bodyPr>
            <a:noAutofit/>
          </a:bodyPr>
          <a:lstStyle/>
          <a:p>
            <a:pPr eaLnBrk="1" hangingPunct="1"/>
            <a:r>
              <a:rPr lang="en-GB" sz="2200" dirty="0">
                <a:solidFill>
                  <a:srgbClr val="0070C0"/>
                </a:solidFill>
              </a:rPr>
              <a:t>The null hypothesis (H</a:t>
            </a:r>
            <a:r>
              <a:rPr lang="en-GB" sz="2200" baseline="-25000" dirty="0">
                <a:solidFill>
                  <a:srgbClr val="0070C0"/>
                </a:solidFill>
              </a:rPr>
              <a:t>0</a:t>
            </a:r>
            <a:r>
              <a:rPr lang="en-GB" sz="2200" dirty="0">
                <a:solidFill>
                  <a:srgbClr val="0070C0"/>
                </a:solidFill>
              </a:rPr>
              <a:t>): </a:t>
            </a:r>
            <a:r>
              <a:rPr lang="en-GB" sz="2200" dirty="0"/>
              <a:t>H</a:t>
            </a:r>
            <a:r>
              <a:rPr lang="en-GB" sz="2200" baseline="-25000" dirty="0"/>
              <a:t>0</a:t>
            </a:r>
            <a:r>
              <a:rPr lang="en-GB" sz="2200" dirty="0"/>
              <a:t> = no effect </a:t>
            </a:r>
          </a:p>
          <a:p>
            <a:pPr eaLnBrk="1" hangingPunct="1"/>
            <a:r>
              <a:rPr lang="en-GB" sz="2200" dirty="0"/>
              <a:t>The aim of a statistical test is to reject or not H</a:t>
            </a:r>
            <a:r>
              <a:rPr lang="en-GB" sz="2200" baseline="-25000" dirty="0"/>
              <a:t>0.</a:t>
            </a:r>
          </a:p>
          <a:p>
            <a:pPr eaLnBrk="1" hangingPunct="1"/>
            <a:endParaRPr lang="en-GB" sz="2400" baseline="-25000" dirty="0"/>
          </a:p>
          <a:p>
            <a:pPr eaLnBrk="1" hangingPunct="1">
              <a:buFont typeface="Arial" pitchFamily="34" charset="0"/>
              <a:buChar char="•"/>
            </a:pPr>
            <a:r>
              <a:rPr lang="en-GB" sz="2200" b="1" dirty="0"/>
              <a:t>High specificity </a:t>
            </a:r>
            <a:r>
              <a:rPr lang="en-GB" sz="2200" dirty="0"/>
              <a:t>= low </a:t>
            </a:r>
            <a:r>
              <a:rPr lang="en-GB" sz="2200" b="1" dirty="0">
                <a:solidFill>
                  <a:srgbClr val="C00000"/>
                </a:solidFill>
              </a:rPr>
              <a:t>False Positives </a:t>
            </a:r>
            <a:r>
              <a:rPr lang="en-GB" sz="2200" dirty="0"/>
              <a:t>= low </a:t>
            </a:r>
            <a:r>
              <a:rPr lang="en-GB" sz="2200" b="1" dirty="0"/>
              <a:t>Type I error</a:t>
            </a:r>
          </a:p>
          <a:p>
            <a:pPr eaLnBrk="1" hangingPunct="1">
              <a:buFont typeface="Arial" pitchFamily="34" charset="0"/>
              <a:buChar char="•"/>
            </a:pPr>
            <a:r>
              <a:rPr lang="en-GB" sz="2200" b="1" dirty="0"/>
              <a:t>High sensitivity </a:t>
            </a:r>
            <a:r>
              <a:rPr lang="en-GB" sz="2200" dirty="0"/>
              <a:t>= low </a:t>
            </a:r>
            <a:r>
              <a:rPr lang="en-GB" sz="2200" b="1" dirty="0">
                <a:solidFill>
                  <a:srgbClr val="C00000"/>
                </a:solidFill>
              </a:rPr>
              <a:t>False Negatives </a:t>
            </a:r>
            <a:r>
              <a:rPr lang="en-GB" sz="2200" dirty="0"/>
              <a:t>= low </a:t>
            </a:r>
            <a:r>
              <a:rPr lang="en-GB" sz="2200" b="1" dirty="0"/>
              <a:t>Type II error</a:t>
            </a:r>
          </a:p>
          <a:p>
            <a:pPr eaLnBrk="1" hangingPunct="1"/>
            <a:endParaRPr lang="en-GB" sz="2400" dirty="0"/>
          </a:p>
        </p:txBody>
      </p:sp>
      <p:pic>
        <p:nvPicPr>
          <p:cNvPr id="10" name="Picture 9"/>
          <p:cNvPicPr>
            <a:picLocks noChangeAspect="1"/>
          </p:cNvPicPr>
          <p:nvPr/>
        </p:nvPicPr>
        <p:blipFill>
          <a:blip r:embed="rId3"/>
          <a:stretch>
            <a:fillRect/>
          </a:stretch>
        </p:blipFill>
        <p:spPr>
          <a:xfrm>
            <a:off x="1811338" y="4447513"/>
            <a:ext cx="3400185" cy="2160000"/>
          </a:xfrm>
          <a:prstGeom prst="rect">
            <a:avLst/>
          </a:prstGeom>
        </p:spPr>
      </p:pic>
      <p:pic>
        <p:nvPicPr>
          <p:cNvPr id="11" name="Picture 10"/>
          <p:cNvPicPr>
            <a:picLocks noChangeAspect="1"/>
          </p:cNvPicPr>
          <p:nvPr/>
        </p:nvPicPr>
        <p:blipFill>
          <a:blip r:embed="rId4"/>
          <a:stretch>
            <a:fillRect/>
          </a:stretch>
        </p:blipFill>
        <p:spPr>
          <a:xfrm>
            <a:off x="6126350" y="4447513"/>
            <a:ext cx="4675686" cy="2160000"/>
          </a:xfrm>
          <a:prstGeom prst="rect">
            <a:avLst/>
          </a:prstGeom>
        </p:spPr>
      </p:pic>
      <p:sp>
        <p:nvSpPr>
          <p:cNvPr id="12" name="TextBox 11"/>
          <p:cNvSpPr txBox="1"/>
          <p:nvPr/>
        </p:nvSpPr>
        <p:spPr>
          <a:xfrm>
            <a:off x="8022108" y="6615050"/>
            <a:ext cx="2779928" cy="200055"/>
          </a:xfrm>
          <a:prstGeom prst="rect">
            <a:avLst/>
          </a:prstGeom>
          <a:noFill/>
        </p:spPr>
        <p:txBody>
          <a:bodyPr wrap="none" rtlCol="0">
            <a:spAutoFit/>
          </a:bodyPr>
          <a:lstStyle/>
          <a:p>
            <a:r>
              <a:rPr lang="en-GB" sz="700" dirty="0">
                <a:hlinkClick r:id="rId5"/>
              </a:rPr>
              <a:t>https://github.com/allisonhorst/stats-illustrations#other-stats-artwork</a:t>
            </a:r>
            <a:endParaRPr lang="en-GB" sz="700" dirty="0"/>
          </a:p>
        </p:txBody>
      </p:sp>
      <p:sp>
        <p:nvSpPr>
          <p:cNvPr id="14" name="Rectangle 2">
            <a:extLst>
              <a:ext uri="{FF2B5EF4-FFF2-40B4-BE49-F238E27FC236}">
                <a16:creationId xmlns:a16="http://schemas.microsoft.com/office/drawing/2014/main" id="{31F7558C-7CC8-4216-B164-97271804A060}"/>
              </a:ext>
            </a:extLst>
          </p:cNvPr>
          <p:cNvSpPr txBox="1">
            <a:spLocks noChangeArrowheads="1"/>
          </p:cNvSpPr>
          <p:nvPr/>
        </p:nvSpPr>
        <p:spPr>
          <a:xfrm>
            <a:off x="1811338" y="159244"/>
            <a:ext cx="8569325" cy="77787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9A1865"/>
                </a:solidFill>
                <a:latin typeface="+mn-lt"/>
              </a:rPr>
              <a:t>The null hypothesis and error types</a:t>
            </a:r>
          </a:p>
        </p:txBody>
      </p:sp>
      <p:graphicFrame>
        <p:nvGraphicFramePr>
          <p:cNvPr id="2" name="Table 1">
            <a:extLst>
              <a:ext uri="{FF2B5EF4-FFF2-40B4-BE49-F238E27FC236}">
                <a16:creationId xmlns:a16="http://schemas.microsoft.com/office/drawing/2014/main" id="{BF2D6ABE-55EB-4318-BFFD-FECF3191CD1E}"/>
              </a:ext>
            </a:extLst>
          </p:cNvPr>
          <p:cNvGraphicFramePr>
            <a:graphicFrameLocks noGrp="1"/>
          </p:cNvGraphicFramePr>
          <p:nvPr/>
        </p:nvGraphicFramePr>
        <p:xfrm>
          <a:off x="5692040" y="1681396"/>
          <a:ext cx="6277500" cy="2021840"/>
        </p:xfrm>
        <a:graphic>
          <a:graphicData uri="http://schemas.openxmlformats.org/drawingml/2006/table">
            <a:tbl>
              <a:tblPr firstRow="1" bandRow="1">
                <a:tableStyleId>{5940675A-B579-460E-94D1-54222C63F5DA}</a:tableStyleId>
              </a:tblPr>
              <a:tblGrid>
                <a:gridCol w="2092500">
                  <a:extLst>
                    <a:ext uri="{9D8B030D-6E8A-4147-A177-3AD203B41FA5}">
                      <a16:colId xmlns:a16="http://schemas.microsoft.com/office/drawing/2014/main" val="3497504129"/>
                    </a:ext>
                  </a:extLst>
                </a:gridCol>
                <a:gridCol w="2092500">
                  <a:extLst>
                    <a:ext uri="{9D8B030D-6E8A-4147-A177-3AD203B41FA5}">
                      <a16:colId xmlns:a16="http://schemas.microsoft.com/office/drawing/2014/main" val="1450975459"/>
                    </a:ext>
                  </a:extLst>
                </a:gridCol>
                <a:gridCol w="2092500">
                  <a:extLst>
                    <a:ext uri="{9D8B030D-6E8A-4147-A177-3AD203B41FA5}">
                      <a16:colId xmlns:a16="http://schemas.microsoft.com/office/drawing/2014/main" val="362949044"/>
                    </a:ext>
                  </a:extLst>
                </a:gridCol>
              </a:tblGrid>
              <a:tr h="370840">
                <a:tc rowSpan="2">
                  <a:txBody>
                    <a:bodyPr/>
                    <a:lstStyle/>
                    <a:p>
                      <a:pPr algn="ctr"/>
                      <a:r>
                        <a:rPr lang="en-GB" b="1" dirty="0"/>
                        <a:t>Statistical decision</a:t>
                      </a:r>
                    </a:p>
                  </a:txBody>
                  <a:tcPr/>
                </a:tc>
                <a:tc gridSpan="2">
                  <a:txBody>
                    <a:bodyPr/>
                    <a:lstStyle/>
                    <a:p>
                      <a:pPr algn="ctr"/>
                      <a:r>
                        <a:rPr lang="en-GB" b="1" dirty="0"/>
                        <a:t>True state of H</a:t>
                      </a:r>
                      <a:r>
                        <a:rPr lang="en-GB" b="1" baseline="-25000" dirty="0"/>
                        <a:t>0</a:t>
                      </a:r>
                      <a:endParaRPr lang="en-GB" b="1" dirty="0"/>
                    </a:p>
                  </a:txBody>
                  <a:tcPr/>
                </a:tc>
                <a:tc hMerge="1">
                  <a:txBody>
                    <a:bodyPr/>
                    <a:lstStyle/>
                    <a:p>
                      <a:endParaRPr lang="en-GB" dirty="0"/>
                    </a:p>
                  </a:txBody>
                  <a:tcPr/>
                </a:tc>
                <a:extLst>
                  <a:ext uri="{0D108BD9-81ED-4DB2-BD59-A6C34878D82A}">
                    <a16:rowId xmlns:a16="http://schemas.microsoft.com/office/drawing/2014/main" val="790686654"/>
                  </a:ext>
                </a:extLst>
              </a:tr>
              <a:tr h="370840">
                <a:tc vMerge="1">
                  <a:txBody>
                    <a:bodyPr/>
                    <a:lstStyle/>
                    <a:p>
                      <a:endParaRPr lang="en-GB" dirty="0"/>
                    </a:p>
                  </a:txBody>
                  <a:tcPr/>
                </a:tc>
                <a:tc>
                  <a:txBody>
                    <a:bodyPr/>
                    <a:lstStyle/>
                    <a:p>
                      <a:pPr algn="ctr"/>
                      <a:r>
                        <a:rPr lang="en-GB" b="1" dirty="0"/>
                        <a:t>H</a:t>
                      </a:r>
                      <a:r>
                        <a:rPr lang="en-GB" b="1" baseline="-25000" dirty="0"/>
                        <a:t>0</a:t>
                      </a:r>
                      <a:r>
                        <a:rPr lang="en-GB" b="1" baseline="0" dirty="0"/>
                        <a:t> true (no effect)</a:t>
                      </a:r>
                      <a:endParaRPr lang="en-GB" b="1" dirty="0"/>
                    </a:p>
                  </a:txBody>
                  <a:tcPr/>
                </a:tc>
                <a:tc>
                  <a:txBody>
                    <a:bodyPr/>
                    <a:lstStyle/>
                    <a:p>
                      <a:pPr algn="ctr"/>
                      <a:r>
                        <a:rPr lang="en-GB" b="1" dirty="0"/>
                        <a:t>H</a:t>
                      </a:r>
                      <a:r>
                        <a:rPr lang="en-GB" b="1" baseline="-25000" dirty="0"/>
                        <a:t>0</a:t>
                      </a:r>
                      <a:r>
                        <a:rPr lang="en-GB" b="1" baseline="0" dirty="0"/>
                        <a:t> false (effect)</a:t>
                      </a:r>
                      <a:endParaRPr lang="en-GB" b="1" dirty="0"/>
                    </a:p>
                  </a:txBody>
                  <a:tcPr/>
                </a:tc>
                <a:extLst>
                  <a:ext uri="{0D108BD9-81ED-4DB2-BD59-A6C34878D82A}">
                    <a16:rowId xmlns:a16="http://schemas.microsoft.com/office/drawing/2014/main" val="3666646240"/>
                  </a:ext>
                </a:extLst>
              </a:tr>
              <a:tr h="370840">
                <a:tc>
                  <a:txBody>
                    <a:bodyPr/>
                    <a:lstStyle/>
                    <a:p>
                      <a:pPr algn="ctr"/>
                      <a:r>
                        <a:rPr lang="en-GB" b="1" dirty="0"/>
                        <a:t>Reject H</a:t>
                      </a:r>
                      <a:r>
                        <a:rPr lang="en-GB" b="1" baseline="-25000" dirty="0"/>
                        <a:t>0</a:t>
                      </a:r>
                      <a:endParaRPr lang="en-GB" b="1" dirty="0"/>
                    </a:p>
                  </a:txBody>
                  <a:tcPr/>
                </a:tc>
                <a:tc>
                  <a:txBody>
                    <a:bodyPr/>
                    <a:lstStyle/>
                    <a:p>
                      <a:pPr algn="ctr"/>
                      <a:r>
                        <a:rPr lang="en-GB" dirty="0">
                          <a:solidFill>
                            <a:srgbClr val="C00000"/>
                          </a:solidFill>
                        </a:rPr>
                        <a:t>Type I error </a:t>
                      </a:r>
                      <a:r>
                        <a:rPr lang="el-GR" dirty="0">
                          <a:solidFill>
                            <a:srgbClr val="C00000"/>
                          </a:solidFill>
                        </a:rPr>
                        <a:t>α</a:t>
                      </a:r>
                      <a:endParaRPr lang="en-GB" dirty="0">
                        <a:solidFill>
                          <a:srgbClr val="C00000"/>
                        </a:solidFill>
                      </a:endParaRPr>
                    </a:p>
                    <a:p>
                      <a:pPr algn="ctr"/>
                      <a:r>
                        <a:rPr lang="en-GB" dirty="0">
                          <a:solidFill>
                            <a:srgbClr val="C00000"/>
                          </a:solidFill>
                        </a:rPr>
                        <a:t>False positive</a:t>
                      </a:r>
                    </a:p>
                  </a:txBody>
                  <a:tcPr/>
                </a:tc>
                <a:tc>
                  <a:txBody>
                    <a:bodyPr/>
                    <a:lstStyle/>
                    <a:p>
                      <a:pPr algn="ctr"/>
                      <a:r>
                        <a:rPr lang="en-GB" dirty="0">
                          <a:solidFill>
                            <a:srgbClr val="006600"/>
                          </a:solidFill>
                        </a:rPr>
                        <a:t>Correct</a:t>
                      </a:r>
                    </a:p>
                    <a:p>
                      <a:pPr algn="ctr"/>
                      <a:r>
                        <a:rPr lang="en-GB" dirty="0">
                          <a:solidFill>
                            <a:srgbClr val="006600"/>
                          </a:solidFill>
                        </a:rPr>
                        <a:t>True positive</a:t>
                      </a:r>
                    </a:p>
                  </a:txBody>
                  <a:tcPr/>
                </a:tc>
                <a:extLst>
                  <a:ext uri="{0D108BD9-81ED-4DB2-BD59-A6C34878D82A}">
                    <a16:rowId xmlns:a16="http://schemas.microsoft.com/office/drawing/2014/main" val="3837881005"/>
                  </a:ext>
                </a:extLst>
              </a:tr>
              <a:tr h="370840">
                <a:tc>
                  <a:txBody>
                    <a:bodyPr/>
                    <a:lstStyle/>
                    <a:p>
                      <a:pPr algn="ctr"/>
                      <a:r>
                        <a:rPr lang="en-GB" b="1" dirty="0"/>
                        <a:t>Do not reject H</a:t>
                      </a:r>
                      <a:r>
                        <a:rPr lang="en-GB" b="1" baseline="-25000" dirty="0"/>
                        <a:t>0</a:t>
                      </a:r>
                      <a:endParaRPr lang="en-GB" b="1" dirty="0"/>
                    </a:p>
                  </a:txBody>
                  <a:tcPr/>
                </a:tc>
                <a:tc>
                  <a:txBody>
                    <a:bodyPr/>
                    <a:lstStyle/>
                    <a:p>
                      <a:pPr algn="ctr"/>
                      <a:r>
                        <a:rPr lang="en-GB" dirty="0">
                          <a:solidFill>
                            <a:srgbClr val="006600"/>
                          </a:solidFill>
                        </a:rPr>
                        <a:t>Correct</a:t>
                      </a:r>
                    </a:p>
                    <a:p>
                      <a:pPr algn="ctr"/>
                      <a:r>
                        <a:rPr lang="en-GB" dirty="0">
                          <a:solidFill>
                            <a:srgbClr val="006600"/>
                          </a:solidFill>
                        </a:rPr>
                        <a:t>True negative</a:t>
                      </a:r>
                    </a:p>
                  </a:txBody>
                  <a:tcPr/>
                </a:tc>
                <a:tc>
                  <a:txBody>
                    <a:bodyPr/>
                    <a:lstStyle/>
                    <a:p>
                      <a:pPr algn="ctr"/>
                      <a:r>
                        <a:rPr lang="en-GB" dirty="0">
                          <a:solidFill>
                            <a:srgbClr val="C00000"/>
                          </a:solidFill>
                        </a:rPr>
                        <a:t>Type II error </a:t>
                      </a:r>
                      <a:r>
                        <a:rPr lang="el-GR" dirty="0">
                          <a:solidFill>
                            <a:srgbClr val="C00000"/>
                          </a:solidFill>
                        </a:rPr>
                        <a:t>β</a:t>
                      </a:r>
                      <a:endParaRPr lang="en-GB" dirty="0">
                        <a:solidFill>
                          <a:srgbClr val="C00000"/>
                        </a:solidFill>
                      </a:endParaRPr>
                    </a:p>
                    <a:p>
                      <a:pPr algn="ctr"/>
                      <a:r>
                        <a:rPr lang="en-GB" dirty="0">
                          <a:solidFill>
                            <a:srgbClr val="C00000"/>
                          </a:solidFill>
                        </a:rPr>
                        <a:t>False negative</a:t>
                      </a:r>
                    </a:p>
                  </a:txBody>
                  <a:tcPr/>
                </a:tc>
                <a:extLst>
                  <a:ext uri="{0D108BD9-81ED-4DB2-BD59-A6C34878D82A}">
                    <a16:rowId xmlns:a16="http://schemas.microsoft.com/office/drawing/2014/main" val="4232280965"/>
                  </a:ext>
                </a:extLst>
              </a:tr>
            </a:tbl>
          </a:graphicData>
        </a:graphic>
      </p:graphicFrame>
    </p:spTree>
    <p:extLst>
      <p:ext uri="{BB962C8B-B14F-4D97-AF65-F5344CB8AC3E}">
        <p14:creationId xmlns:p14="http://schemas.microsoft.com/office/powerpoint/2010/main" val="6718417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9270F40-CB11-4028-8442-CFF340026148}"/>
              </a:ext>
            </a:extLst>
          </p:cNvPr>
          <p:cNvSpPr txBox="1"/>
          <p:nvPr/>
        </p:nvSpPr>
        <p:spPr>
          <a:xfrm>
            <a:off x="3783414" y="348592"/>
            <a:ext cx="4358053" cy="707886"/>
          </a:xfrm>
          <a:prstGeom prst="rect">
            <a:avLst/>
          </a:prstGeom>
          <a:noFill/>
        </p:spPr>
        <p:txBody>
          <a:bodyPr wrap="none" rtlCol="0">
            <a:spAutoFit/>
          </a:bodyPr>
          <a:lstStyle/>
          <a:p>
            <a:r>
              <a:rPr lang="en-GB" sz="4000" b="1" dirty="0">
                <a:solidFill>
                  <a:srgbClr val="9A1865"/>
                </a:solidFill>
              </a:rPr>
              <a:t>Statistical inference</a:t>
            </a:r>
          </a:p>
        </p:txBody>
      </p:sp>
      <p:sp>
        <p:nvSpPr>
          <p:cNvPr id="30" name="Oval 29">
            <a:extLst>
              <a:ext uri="{FF2B5EF4-FFF2-40B4-BE49-F238E27FC236}">
                <a16:creationId xmlns:a16="http://schemas.microsoft.com/office/drawing/2014/main" id="{A3AD0980-2F0A-4F88-9373-925285E2B6B4}"/>
              </a:ext>
            </a:extLst>
          </p:cNvPr>
          <p:cNvSpPr/>
          <p:nvPr/>
        </p:nvSpPr>
        <p:spPr>
          <a:xfrm>
            <a:off x="1199456" y="356066"/>
            <a:ext cx="1944216" cy="744098"/>
          </a:xfrm>
          <a:prstGeom prst="ellipse">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Sample</a:t>
            </a:r>
          </a:p>
        </p:txBody>
      </p:sp>
      <p:sp>
        <p:nvSpPr>
          <p:cNvPr id="31" name="Oval 30">
            <a:extLst>
              <a:ext uri="{FF2B5EF4-FFF2-40B4-BE49-F238E27FC236}">
                <a16:creationId xmlns:a16="http://schemas.microsoft.com/office/drawing/2014/main" id="{B863CC1F-B0DB-48A6-8BD5-2860565E2998}"/>
              </a:ext>
            </a:extLst>
          </p:cNvPr>
          <p:cNvSpPr/>
          <p:nvPr/>
        </p:nvSpPr>
        <p:spPr>
          <a:xfrm>
            <a:off x="8652492" y="314976"/>
            <a:ext cx="2628084" cy="857196"/>
          </a:xfrm>
          <a:prstGeom prst="ellipse">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Population</a:t>
            </a:r>
          </a:p>
        </p:txBody>
      </p:sp>
      <p:sp>
        <p:nvSpPr>
          <p:cNvPr id="36" name="Right Arrow 27">
            <a:extLst>
              <a:ext uri="{FF2B5EF4-FFF2-40B4-BE49-F238E27FC236}">
                <a16:creationId xmlns:a16="http://schemas.microsoft.com/office/drawing/2014/main" id="{F63D7392-5ACF-4387-B219-1630370FCFB5}"/>
              </a:ext>
            </a:extLst>
          </p:cNvPr>
          <p:cNvSpPr/>
          <p:nvPr/>
        </p:nvSpPr>
        <p:spPr>
          <a:xfrm>
            <a:off x="3233370" y="596108"/>
            <a:ext cx="486366" cy="21602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 Arrow 40">
            <a:extLst>
              <a:ext uri="{FF2B5EF4-FFF2-40B4-BE49-F238E27FC236}">
                <a16:creationId xmlns:a16="http://schemas.microsoft.com/office/drawing/2014/main" id="{2CDCDE6E-AD9C-47D5-A2E6-B2B6B339D5CB}"/>
              </a:ext>
            </a:extLst>
          </p:cNvPr>
          <p:cNvSpPr/>
          <p:nvPr/>
        </p:nvSpPr>
        <p:spPr>
          <a:xfrm>
            <a:off x="8093393" y="635562"/>
            <a:ext cx="486366" cy="21602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Diagram 2">
            <a:extLst>
              <a:ext uri="{FF2B5EF4-FFF2-40B4-BE49-F238E27FC236}">
                <a16:creationId xmlns:a16="http://schemas.microsoft.com/office/drawing/2014/main" id="{B58D1F1A-CA49-4A88-A86A-2A16606DD20B}"/>
              </a:ext>
            </a:extLst>
          </p:cNvPr>
          <p:cNvGraphicFramePr/>
          <p:nvPr/>
        </p:nvGraphicFramePr>
        <p:xfrm>
          <a:off x="3137193" y="1193818"/>
          <a:ext cx="5917613" cy="5464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2FE0B6D6-CB77-48A3-84E2-C4130E877D91}"/>
              </a:ext>
            </a:extLst>
          </p:cNvPr>
          <p:cNvPicPr>
            <a:picLocks noChangeAspect="1"/>
          </p:cNvPicPr>
          <p:nvPr/>
        </p:nvPicPr>
        <p:blipFill>
          <a:blip r:embed="rId8"/>
          <a:stretch>
            <a:fillRect/>
          </a:stretch>
        </p:blipFill>
        <p:spPr>
          <a:xfrm>
            <a:off x="212667" y="3781466"/>
            <a:ext cx="2836559" cy="2876370"/>
          </a:xfrm>
          <a:prstGeom prst="rect">
            <a:avLst/>
          </a:prstGeom>
        </p:spPr>
      </p:pic>
      <p:cxnSp>
        <p:nvCxnSpPr>
          <p:cNvPr id="4" name="Straight Arrow Connector 3">
            <a:extLst>
              <a:ext uri="{FF2B5EF4-FFF2-40B4-BE49-F238E27FC236}">
                <a16:creationId xmlns:a16="http://schemas.microsoft.com/office/drawing/2014/main" id="{9529FC4D-95E5-4470-BC0E-58AADB58423F}"/>
              </a:ext>
            </a:extLst>
          </p:cNvPr>
          <p:cNvCxnSpPr>
            <a:cxnSpLocks/>
            <a:endCxn id="6" idx="3"/>
          </p:cNvCxnSpPr>
          <p:nvPr/>
        </p:nvCxnSpPr>
        <p:spPr>
          <a:xfrm flipH="1">
            <a:off x="2291007" y="2245260"/>
            <a:ext cx="1185546" cy="4558"/>
          </a:xfrm>
          <a:prstGeom prst="straightConnector1">
            <a:avLst/>
          </a:prstGeom>
          <a:ln w="38100">
            <a:solidFill>
              <a:srgbClr val="9A1865"/>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50E95E-13C7-413B-A090-086269B6BF7F}"/>
              </a:ext>
            </a:extLst>
          </p:cNvPr>
          <p:cNvSpPr txBox="1"/>
          <p:nvPr/>
        </p:nvSpPr>
        <p:spPr>
          <a:xfrm>
            <a:off x="346791" y="1834319"/>
            <a:ext cx="1944216" cy="830997"/>
          </a:xfrm>
          <a:prstGeom prst="rect">
            <a:avLst/>
          </a:prstGeom>
          <a:noFill/>
        </p:spPr>
        <p:txBody>
          <a:bodyPr wrap="square" rtlCol="0">
            <a:spAutoFit/>
          </a:bodyPr>
          <a:lstStyle/>
          <a:p>
            <a:pPr algn="ctr"/>
            <a:r>
              <a:rPr lang="en-GB" sz="2400" dirty="0"/>
              <a:t>Determined scientifically</a:t>
            </a:r>
          </a:p>
        </p:txBody>
      </p:sp>
      <p:cxnSp>
        <p:nvCxnSpPr>
          <p:cNvPr id="10" name="Straight Arrow Connector 9">
            <a:extLst>
              <a:ext uri="{FF2B5EF4-FFF2-40B4-BE49-F238E27FC236}">
                <a16:creationId xmlns:a16="http://schemas.microsoft.com/office/drawing/2014/main" id="{25A8368E-41B7-4989-ACB8-176A6F6C1413}"/>
              </a:ext>
            </a:extLst>
          </p:cNvPr>
          <p:cNvCxnSpPr/>
          <p:nvPr/>
        </p:nvCxnSpPr>
        <p:spPr>
          <a:xfrm flipH="1" flipV="1">
            <a:off x="3049226" y="6183517"/>
            <a:ext cx="508786" cy="144855"/>
          </a:xfrm>
          <a:prstGeom prst="straightConnector1">
            <a:avLst/>
          </a:prstGeom>
          <a:ln w="38100">
            <a:solidFill>
              <a:srgbClr val="9A186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C86C42C-1121-406B-965A-798883C012E3}"/>
              </a:ext>
            </a:extLst>
          </p:cNvPr>
          <p:cNvCxnSpPr>
            <a:cxnSpLocks/>
            <a:endCxn id="13" idx="1"/>
          </p:cNvCxnSpPr>
          <p:nvPr/>
        </p:nvCxnSpPr>
        <p:spPr>
          <a:xfrm flipV="1">
            <a:off x="8652492" y="5967133"/>
            <a:ext cx="944181" cy="216386"/>
          </a:xfrm>
          <a:prstGeom prst="straightConnector1">
            <a:avLst/>
          </a:prstGeom>
          <a:ln w="38100">
            <a:solidFill>
              <a:srgbClr val="9A1865"/>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7EAD73-812C-4C11-A34A-699028755AF1}"/>
              </a:ext>
            </a:extLst>
          </p:cNvPr>
          <p:cNvSpPr txBox="1"/>
          <p:nvPr/>
        </p:nvSpPr>
        <p:spPr>
          <a:xfrm>
            <a:off x="9596673" y="5736300"/>
            <a:ext cx="1658467" cy="461665"/>
          </a:xfrm>
          <a:prstGeom prst="rect">
            <a:avLst/>
          </a:prstGeom>
          <a:noFill/>
        </p:spPr>
        <p:txBody>
          <a:bodyPr wrap="none" rtlCol="0">
            <a:spAutoFit/>
          </a:bodyPr>
          <a:lstStyle/>
          <a:p>
            <a:r>
              <a:rPr lang="en-GB" sz="2400" dirty="0"/>
              <a:t>Significance</a:t>
            </a:r>
          </a:p>
        </p:txBody>
      </p:sp>
      <p:pic>
        <p:nvPicPr>
          <p:cNvPr id="20" name="Graphic 19" descr="Group of people">
            <a:extLst>
              <a:ext uri="{FF2B5EF4-FFF2-40B4-BE49-F238E27FC236}">
                <a16:creationId xmlns:a16="http://schemas.microsoft.com/office/drawing/2014/main" id="{13519ADA-055B-49B1-A83D-DEE0465491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28790" y="2757120"/>
            <a:ext cx="1394232" cy="1394232"/>
          </a:xfrm>
          <a:prstGeom prst="rect">
            <a:avLst/>
          </a:prstGeom>
        </p:spPr>
      </p:pic>
      <p:cxnSp>
        <p:nvCxnSpPr>
          <p:cNvPr id="22" name="Straight Arrow Connector 21">
            <a:extLst>
              <a:ext uri="{FF2B5EF4-FFF2-40B4-BE49-F238E27FC236}">
                <a16:creationId xmlns:a16="http://schemas.microsoft.com/office/drawing/2014/main" id="{18831339-A51A-4554-9456-6CBCE20A3936}"/>
              </a:ext>
            </a:extLst>
          </p:cNvPr>
          <p:cNvCxnSpPr>
            <a:cxnSpLocks/>
          </p:cNvCxnSpPr>
          <p:nvPr/>
        </p:nvCxnSpPr>
        <p:spPr>
          <a:xfrm flipV="1">
            <a:off x="8899556" y="3585172"/>
            <a:ext cx="1001436" cy="688064"/>
          </a:xfrm>
          <a:prstGeom prst="straightConnector1">
            <a:avLst/>
          </a:prstGeom>
          <a:ln w="38100">
            <a:solidFill>
              <a:srgbClr val="9A18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04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69385" y="1260610"/>
            <a:ext cx="5652534" cy="2246769"/>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r>
              <a:rPr lang="en-GB" sz="2800" dirty="0">
                <a:solidFill>
                  <a:prstClr val="black"/>
                </a:solidFill>
                <a:latin typeface="+mn-lt"/>
                <a:cs typeface="Arial" panose="020B0604020202020204" pitchFamily="34" charset="0"/>
              </a:rPr>
              <a:t>Stats are all about understanding and controlling variation</a:t>
            </a:r>
          </a:p>
          <a:p>
            <a:pPr marL="457200" indent="-457200">
              <a:buFont typeface="Arial" panose="020B0604020202020204" pitchFamily="34" charset="0"/>
              <a:buChar char="•"/>
              <a:defRPr/>
            </a:pPr>
            <a:endParaRPr lang="en-GB" sz="2800" dirty="0">
              <a:solidFill>
                <a:prstClr val="black"/>
              </a:solidFill>
              <a:latin typeface="+mn-lt"/>
              <a:cs typeface="Arial" panose="020B0604020202020204" pitchFamily="34" charset="0"/>
            </a:endParaRPr>
          </a:p>
          <a:p>
            <a:pPr marL="457200" indent="-457200">
              <a:buFont typeface="Arial" panose="020B0604020202020204" pitchFamily="34" charset="0"/>
              <a:buChar char="•"/>
              <a:defRPr/>
            </a:pPr>
            <a:r>
              <a:rPr lang="en-GB" sz="2800" dirty="0">
                <a:solidFill>
                  <a:prstClr val="black"/>
                </a:solidFill>
                <a:cs typeface="Arial" panose="020B0604020202020204" pitchFamily="34" charset="0"/>
              </a:rPr>
              <a:t>The </a:t>
            </a:r>
            <a:r>
              <a:rPr lang="en-GB" sz="2800" dirty="0">
                <a:solidFill>
                  <a:srgbClr val="0070C0"/>
                </a:solidFill>
                <a:cs typeface="Arial" panose="020B0604020202020204" pitchFamily="34" charset="0"/>
              </a:rPr>
              <a:t>ratio of signal to noise </a:t>
            </a:r>
            <a:r>
              <a:rPr lang="en-GB" sz="2800" dirty="0">
                <a:cs typeface="Arial" panose="020B0604020202020204" pitchFamily="34" charset="0"/>
              </a:rPr>
              <a:t>determines the significance</a:t>
            </a:r>
            <a:endParaRPr lang="en-GB" sz="2800" dirty="0">
              <a:solidFill>
                <a:prstClr val="black"/>
              </a:solidFill>
              <a:latin typeface="+mn-lt"/>
              <a:cs typeface="Arial" panose="020B0604020202020204" pitchFamily="34" charset="0"/>
            </a:endParaRPr>
          </a:p>
        </p:txBody>
      </p:sp>
      <p:sp>
        <p:nvSpPr>
          <p:cNvPr id="4" name="TextBox 3"/>
          <p:cNvSpPr txBox="1"/>
          <p:nvPr/>
        </p:nvSpPr>
        <p:spPr>
          <a:xfrm>
            <a:off x="1801169" y="4373168"/>
            <a:ext cx="4251636" cy="1569660"/>
          </a:xfrm>
          <a:prstGeom prst="rect">
            <a:avLst/>
          </a:prstGeom>
          <a:noFill/>
        </p:spPr>
        <p:txBody>
          <a:bodyPr wrap="square" rtlCol="0">
            <a:spAutoFit/>
          </a:bodyPr>
          <a:lstStyle/>
          <a:p>
            <a:pPr>
              <a:defRPr/>
            </a:pPr>
            <a:r>
              <a:rPr lang="en-GB" sz="2400" dirty="0">
                <a:solidFill>
                  <a:prstClr val="black"/>
                </a:solidFill>
                <a:latin typeface="+mn-lt"/>
                <a:cs typeface="Arial" panose="020B0604020202020204" pitchFamily="34" charset="0"/>
              </a:rPr>
              <a:t>If the </a:t>
            </a:r>
            <a:r>
              <a:rPr lang="en-GB" sz="2400" b="1" dirty="0">
                <a:solidFill>
                  <a:prstClr val="black"/>
                </a:solidFill>
                <a:latin typeface="+mn-lt"/>
                <a:cs typeface="Arial" panose="020B0604020202020204" pitchFamily="34" charset="0"/>
              </a:rPr>
              <a:t>noise </a:t>
            </a:r>
            <a:r>
              <a:rPr lang="en-GB" sz="2400" dirty="0">
                <a:solidFill>
                  <a:prstClr val="black"/>
                </a:solidFill>
                <a:cs typeface="Arial" panose="020B0604020202020204" pitchFamily="34" charset="0"/>
              </a:rPr>
              <a:t>(interindividual variation) </a:t>
            </a:r>
            <a:r>
              <a:rPr lang="en-GB" sz="2400" b="1" dirty="0">
                <a:solidFill>
                  <a:prstClr val="black"/>
                </a:solidFill>
                <a:latin typeface="+mn-lt"/>
                <a:cs typeface="Arial" panose="020B0604020202020204" pitchFamily="34" charset="0"/>
              </a:rPr>
              <a:t>is low </a:t>
            </a:r>
            <a:r>
              <a:rPr lang="en-GB" sz="2400" dirty="0">
                <a:solidFill>
                  <a:prstClr val="black"/>
                </a:solidFill>
                <a:latin typeface="+mn-lt"/>
                <a:cs typeface="Arial" panose="020B0604020202020204" pitchFamily="34" charset="0"/>
              </a:rPr>
              <a:t>then the </a:t>
            </a:r>
            <a:r>
              <a:rPr lang="en-GB" sz="2400" b="1" dirty="0">
                <a:solidFill>
                  <a:prstClr val="black"/>
                </a:solidFill>
                <a:latin typeface="+mn-lt"/>
                <a:cs typeface="Arial" panose="020B0604020202020204" pitchFamily="34" charset="0"/>
              </a:rPr>
              <a:t>signal is detectable</a:t>
            </a:r>
            <a:endParaRPr lang="en-GB" sz="2400" dirty="0">
              <a:solidFill>
                <a:prstClr val="black"/>
              </a:solidFill>
              <a:latin typeface="+mn-lt"/>
              <a:cs typeface="Arial" panose="020B0604020202020204" pitchFamily="34" charset="0"/>
            </a:endParaRPr>
          </a:p>
          <a:p>
            <a:pPr>
              <a:defRPr/>
            </a:pPr>
            <a:r>
              <a:rPr lang="en-GB" sz="2400" dirty="0">
                <a:solidFill>
                  <a:srgbClr val="0070C0"/>
                </a:solidFill>
                <a:cs typeface="Arial" panose="020B0604020202020204" pitchFamily="34" charset="0"/>
                <a:sym typeface="Wingdings" panose="05000000000000000000" pitchFamily="2" charset="2"/>
              </a:rPr>
              <a:t>       </a:t>
            </a:r>
            <a:r>
              <a:rPr lang="en-GB" sz="2400" dirty="0">
                <a:solidFill>
                  <a:srgbClr val="0070C0"/>
                </a:solidFill>
                <a:latin typeface="+mn-lt"/>
                <a:cs typeface="Arial" panose="020B0604020202020204" pitchFamily="34" charset="0"/>
              </a:rPr>
              <a:t> statistical significance </a:t>
            </a:r>
          </a:p>
        </p:txBody>
      </p:sp>
      <p:sp>
        <p:nvSpPr>
          <p:cNvPr id="5" name="TextBox 4"/>
          <p:cNvSpPr txBox="1"/>
          <p:nvPr/>
        </p:nvSpPr>
        <p:spPr>
          <a:xfrm>
            <a:off x="7736541" y="4557833"/>
            <a:ext cx="4353143" cy="1200329"/>
          </a:xfrm>
          <a:prstGeom prst="rect">
            <a:avLst/>
          </a:prstGeom>
          <a:noFill/>
        </p:spPr>
        <p:txBody>
          <a:bodyPr wrap="square" rtlCol="0">
            <a:spAutoFit/>
          </a:bodyPr>
          <a:lstStyle/>
          <a:p>
            <a:pPr>
              <a:defRPr/>
            </a:pPr>
            <a:r>
              <a:rPr lang="en-GB" sz="2400" dirty="0">
                <a:solidFill>
                  <a:prstClr val="black"/>
                </a:solidFill>
                <a:latin typeface="+mn-lt"/>
                <a:cs typeface="Arial" panose="020B0604020202020204" pitchFamily="34" charset="0"/>
              </a:rPr>
              <a:t>If the </a:t>
            </a:r>
            <a:r>
              <a:rPr lang="en-GB" sz="2400" b="1" dirty="0">
                <a:solidFill>
                  <a:prstClr val="black"/>
                </a:solidFill>
                <a:latin typeface="+mn-lt"/>
                <a:cs typeface="Arial" panose="020B0604020202020204" pitchFamily="34" charset="0"/>
              </a:rPr>
              <a:t>noise</a:t>
            </a:r>
            <a:r>
              <a:rPr lang="en-GB" sz="2400" dirty="0">
                <a:solidFill>
                  <a:prstClr val="black"/>
                </a:solidFill>
                <a:latin typeface="+mn-lt"/>
                <a:cs typeface="Arial" panose="020B0604020202020204" pitchFamily="34" charset="0"/>
              </a:rPr>
              <a:t> </a:t>
            </a:r>
            <a:r>
              <a:rPr lang="en-GB" sz="2400" b="1" dirty="0">
                <a:solidFill>
                  <a:prstClr val="black"/>
                </a:solidFill>
                <a:latin typeface="+mn-lt"/>
                <a:cs typeface="Arial" panose="020B0604020202020204" pitchFamily="34" charset="0"/>
              </a:rPr>
              <a:t>is large</a:t>
            </a:r>
            <a:r>
              <a:rPr lang="en-GB" sz="2400" dirty="0">
                <a:solidFill>
                  <a:prstClr val="black"/>
                </a:solidFill>
                <a:latin typeface="+mn-lt"/>
                <a:cs typeface="Arial" panose="020B0604020202020204" pitchFamily="34" charset="0"/>
              </a:rPr>
              <a:t> the </a:t>
            </a:r>
            <a:r>
              <a:rPr lang="en-GB" sz="2400" b="1" dirty="0">
                <a:solidFill>
                  <a:prstClr val="black"/>
                </a:solidFill>
                <a:latin typeface="+mn-lt"/>
                <a:cs typeface="Arial" panose="020B0604020202020204" pitchFamily="34" charset="0"/>
              </a:rPr>
              <a:t>same signal will not be detected </a:t>
            </a:r>
          </a:p>
          <a:p>
            <a:pPr>
              <a:defRPr/>
            </a:pPr>
            <a:r>
              <a:rPr lang="en-GB" sz="2400" dirty="0">
                <a:solidFill>
                  <a:srgbClr val="0070C0"/>
                </a:solidFill>
                <a:cs typeface="Arial" panose="020B0604020202020204" pitchFamily="34" charset="0"/>
                <a:sym typeface="Wingdings" panose="05000000000000000000" pitchFamily="2" charset="2"/>
              </a:rPr>
              <a:t>        </a:t>
            </a:r>
            <a:r>
              <a:rPr lang="en-GB" sz="2400" dirty="0">
                <a:solidFill>
                  <a:srgbClr val="0070C0"/>
                </a:solidFill>
                <a:latin typeface="+mn-lt"/>
                <a:cs typeface="Arial" panose="020B0604020202020204" pitchFamily="34" charset="0"/>
              </a:rPr>
              <a:t>no statistical significance</a:t>
            </a:r>
          </a:p>
        </p:txBody>
      </p:sp>
      <p:sp>
        <p:nvSpPr>
          <p:cNvPr id="2" name="TextBox 1"/>
          <p:cNvSpPr txBox="1"/>
          <p:nvPr/>
        </p:nvSpPr>
        <p:spPr>
          <a:xfrm>
            <a:off x="3802039" y="227987"/>
            <a:ext cx="4587923" cy="707886"/>
          </a:xfrm>
          <a:prstGeom prst="rect">
            <a:avLst/>
          </a:prstGeom>
          <a:noFill/>
        </p:spPr>
        <p:txBody>
          <a:bodyPr wrap="none" rtlCol="0">
            <a:spAutoFit/>
          </a:bodyPr>
          <a:lstStyle/>
          <a:p>
            <a:r>
              <a:rPr lang="en-GB" sz="4000" b="1" dirty="0">
                <a:solidFill>
                  <a:srgbClr val="9A1865"/>
                </a:solidFill>
                <a:latin typeface="+mn-lt"/>
                <a:cs typeface="Arial" panose="020B0604020202020204" pitchFamily="34" charset="0"/>
              </a:rPr>
              <a:t>Signal-to-noise ratio </a:t>
            </a:r>
          </a:p>
        </p:txBody>
      </p:sp>
      <p:grpSp>
        <p:nvGrpSpPr>
          <p:cNvPr id="13" name="Group 12">
            <a:extLst>
              <a:ext uri="{FF2B5EF4-FFF2-40B4-BE49-F238E27FC236}">
                <a16:creationId xmlns:a16="http://schemas.microsoft.com/office/drawing/2014/main" id="{4336742A-FEE6-4F8F-A590-880096C55EB8}"/>
              </a:ext>
            </a:extLst>
          </p:cNvPr>
          <p:cNvGrpSpPr/>
          <p:nvPr/>
        </p:nvGrpSpPr>
        <p:grpSpPr>
          <a:xfrm>
            <a:off x="6170077" y="1256618"/>
            <a:ext cx="5917614" cy="1349592"/>
            <a:chOff x="6009488" y="1753894"/>
            <a:chExt cx="5917614" cy="1349592"/>
          </a:xfrm>
        </p:grpSpPr>
        <p:grpSp>
          <p:nvGrpSpPr>
            <p:cNvPr id="29" name="Group 28">
              <a:extLst>
                <a:ext uri="{FF2B5EF4-FFF2-40B4-BE49-F238E27FC236}">
                  <a16:creationId xmlns:a16="http://schemas.microsoft.com/office/drawing/2014/main" id="{747BCC69-AB47-4A1E-9FCC-9B1AF4F6CB34}"/>
                </a:ext>
              </a:extLst>
            </p:cNvPr>
            <p:cNvGrpSpPr/>
            <p:nvPr/>
          </p:nvGrpSpPr>
          <p:grpSpPr>
            <a:xfrm>
              <a:off x="6009488" y="1753894"/>
              <a:ext cx="5917614" cy="1349592"/>
              <a:chOff x="-1" y="2057010"/>
              <a:chExt cx="5917614" cy="1349592"/>
            </a:xfrm>
          </p:grpSpPr>
          <p:sp>
            <p:nvSpPr>
              <p:cNvPr id="39" name="Rectangle 38">
                <a:extLst>
                  <a:ext uri="{FF2B5EF4-FFF2-40B4-BE49-F238E27FC236}">
                    <a16:creationId xmlns:a16="http://schemas.microsoft.com/office/drawing/2014/main" id="{C5C9BDD4-C9F5-48E4-950A-C91C979168D4}"/>
                  </a:ext>
                </a:extLst>
              </p:cNvPr>
              <p:cNvSpPr/>
              <p:nvPr/>
            </p:nvSpPr>
            <p:spPr>
              <a:xfrm rot="10800000">
                <a:off x="-1" y="2057010"/>
                <a:ext cx="5917613" cy="1349592"/>
              </a:xfrm>
              <a:prstGeom prst="rect">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GB" dirty="0"/>
              </a:p>
            </p:txBody>
          </p:sp>
          <p:sp>
            <p:nvSpPr>
              <p:cNvPr id="40" name="Callout: Up Arrow 4">
                <a:extLst>
                  <a:ext uri="{FF2B5EF4-FFF2-40B4-BE49-F238E27FC236}">
                    <a16:creationId xmlns:a16="http://schemas.microsoft.com/office/drawing/2014/main" id="{0E2F2320-3091-4EF2-B918-5B6F8F43C53A}"/>
                  </a:ext>
                </a:extLst>
              </p:cNvPr>
              <p:cNvSpPr txBox="1"/>
              <p:nvPr/>
            </p:nvSpPr>
            <p:spPr>
              <a:xfrm>
                <a:off x="0" y="2057010"/>
                <a:ext cx="5917613" cy="7287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Statistical test</a:t>
                </a:r>
              </a:p>
            </p:txBody>
          </p:sp>
        </p:grpSp>
        <p:grpSp>
          <p:nvGrpSpPr>
            <p:cNvPr id="30" name="Group 29">
              <a:extLst>
                <a:ext uri="{FF2B5EF4-FFF2-40B4-BE49-F238E27FC236}">
                  <a16:creationId xmlns:a16="http://schemas.microsoft.com/office/drawing/2014/main" id="{2E81FAC4-652C-41D2-A1FF-5C05EA53E1D8}"/>
                </a:ext>
              </a:extLst>
            </p:cNvPr>
            <p:cNvGrpSpPr/>
            <p:nvPr/>
          </p:nvGrpSpPr>
          <p:grpSpPr>
            <a:xfrm>
              <a:off x="6012378" y="2482674"/>
              <a:ext cx="1970611" cy="620812"/>
              <a:chOff x="2889" y="2785790"/>
              <a:chExt cx="1970611" cy="620812"/>
            </a:xfrm>
          </p:grpSpPr>
          <p:sp>
            <p:nvSpPr>
              <p:cNvPr id="37" name="Rectangle 36">
                <a:extLst>
                  <a:ext uri="{FF2B5EF4-FFF2-40B4-BE49-F238E27FC236}">
                    <a16:creationId xmlns:a16="http://schemas.microsoft.com/office/drawing/2014/main" id="{78E60663-2DE1-4AC5-9501-7E38679F72F0}"/>
                  </a:ext>
                </a:extLst>
              </p:cNvPr>
              <p:cNvSpPr/>
              <p:nvPr/>
            </p:nvSpPr>
            <p:spPr>
              <a:xfrm>
                <a:off x="2889" y="2785790"/>
                <a:ext cx="1970611" cy="620812"/>
              </a:xfrm>
              <a:prstGeom prst="rect">
                <a:avLst/>
              </a:prstGeom>
              <a:solidFill>
                <a:schemeClr val="accent3">
                  <a:lumMod val="20000"/>
                  <a:lumOff val="80000"/>
                  <a:alpha val="90000"/>
                </a:schemeClr>
              </a:solidFill>
            </p:spPr>
            <p:style>
              <a:lnRef idx="1">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Box 37">
                <a:extLst>
                  <a:ext uri="{FF2B5EF4-FFF2-40B4-BE49-F238E27FC236}">
                    <a16:creationId xmlns:a16="http://schemas.microsoft.com/office/drawing/2014/main" id="{80875AF3-199C-47A4-AC90-B97CE18BB410}"/>
                  </a:ext>
                </a:extLst>
              </p:cNvPr>
              <p:cNvSpPr txBox="1"/>
              <p:nvPr/>
            </p:nvSpPr>
            <p:spPr>
              <a:xfrm>
                <a:off x="2889" y="2785790"/>
                <a:ext cx="1970611" cy="6208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accent5">
                        <a:lumMod val="50000"/>
                      </a:schemeClr>
                    </a:solidFill>
                  </a:rPr>
                  <a:t>Difference</a:t>
                </a:r>
              </a:p>
            </p:txBody>
          </p:sp>
        </p:grpSp>
        <p:grpSp>
          <p:nvGrpSpPr>
            <p:cNvPr id="31" name="Group 30">
              <a:extLst>
                <a:ext uri="{FF2B5EF4-FFF2-40B4-BE49-F238E27FC236}">
                  <a16:creationId xmlns:a16="http://schemas.microsoft.com/office/drawing/2014/main" id="{996DEF42-86F9-4CE5-8110-384749C4DE9D}"/>
                </a:ext>
              </a:extLst>
            </p:cNvPr>
            <p:cNvGrpSpPr/>
            <p:nvPr/>
          </p:nvGrpSpPr>
          <p:grpSpPr>
            <a:xfrm>
              <a:off x="7982989" y="2482674"/>
              <a:ext cx="1970611" cy="620812"/>
              <a:chOff x="1973500" y="2785790"/>
              <a:chExt cx="1970611" cy="620812"/>
            </a:xfrm>
          </p:grpSpPr>
          <p:sp>
            <p:nvSpPr>
              <p:cNvPr id="35" name="Rectangle 34">
                <a:extLst>
                  <a:ext uri="{FF2B5EF4-FFF2-40B4-BE49-F238E27FC236}">
                    <a16:creationId xmlns:a16="http://schemas.microsoft.com/office/drawing/2014/main" id="{DAF19305-FD5A-46D3-B118-E11C593625AA}"/>
                  </a:ext>
                </a:extLst>
              </p:cNvPr>
              <p:cNvSpPr/>
              <p:nvPr/>
            </p:nvSpPr>
            <p:spPr>
              <a:xfrm>
                <a:off x="1973500" y="2785790"/>
                <a:ext cx="1970611" cy="620812"/>
              </a:xfrm>
              <a:prstGeom prst="rect">
                <a:avLst/>
              </a:prstGeom>
              <a:solidFill>
                <a:schemeClr val="accent3">
                  <a:lumMod val="40000"/>
                  <a:lumOff val="60000"/>
                  <a:alpha val="90000"/>
                </a:schemeClr>
              </a:solidFill>
            </p:spPr>
            <p:style>
              <a:lnRef idx="1">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TextBox 35">
                <a:extLst>
                  <a:ext uri="{FF2B5EF4-FFF2-40B4-BE49-F238E27FC236}">
                    <a16:creationId xmlns:a16="http://schemas.microsoft.com/office/drawing/2014/main" id="{700AEE86-B740-4C66-BAA8-35CE9850ABA0}"/>
                  </a:ext>
                </a:extLst>
              </p:cNvPr>
              <p:cNvSpPr txBox="1"/>
              <p:nvPr/>
            </p:nvSpPr>
            <p:spPr>
              <a:xfrm>
                <a:off x="1973500" y="2785790"/>
                <a:ext cx="1970611" cy="6208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C00000"/>
                    </a:solidFill>
                  </a:rPr>
                  <a:t>Variation</a:t>
                </a:r>
              </a:p>
            </p:txBody>
          </p:sp>
        </p:grpSp>
        <p:grpSp>
          <p:nvGrpSpPr>
            <p:cNvPr id="32" name="Group 31">
              <a:extLst>
                <a:ext uri="{FF2B5EF4-FFF2-40B4-BE49-F238E27FC236}">
                  <a16:creationId xmlns:a16="http://schemas.microsoft.com/office/drawing/2014/main" id="{BF062ECD-3826-4675-AD18-AE3F588797FE}"/>
                </a:ext>
              </a:extLst>
            </p:cNvPr>
            <p:cNvGrpSpPr/>
            <p:nvPr/>
          </p:nvGrpSpPr>
          <p:grpSpPr>
            <a:xfrm>
              <a:off x="9953601" y="2482674"/>
              <a:ext cx="1970611" cy="620812"/>
              <a:chOff x="3944112" y="2785790"/>
              <a:chExt cx="1970611" cy="620812"/>
            </a:xfrm>
          </p:grpSpPr>
          <p:sp>
            <p:nvSpPr>
              <p:cNvPr id="33" name="Rectangle 32">
                <a:extLst>
                  <a:ext uri="{FF2B5EF4-FFF2-40B4-BE49-F238E27FC236}">
                    <a16:creationId xmlns:a16="http://schemas.microsoft.com/office/drawing/2014/main" id="{5991CEF4-1883-4F88-B754-DB57247AA9FA}"/>
                  </a:ext>
                </a:extLst>
              </p:cNvPr>
              <p:cNvSpPr/>
              <p:nvPr/>
            </p:nvSpPr>
            <p:spPr>
              <a:xfrm>
                <a:off x="3944112" y="2785790"/>
                <a:ext cx="1970611" cy="620812"/>
              </a:xfrm>
              <a:prstGeom prst="rect">
                <a:avLst/>
              </a:prstGeom>
              <a:solidFill>
                <a:schemeClr val="accent3">
                  <a:lumMod val="20000"/>
                  <a:lumOff val="80000"/>
                  <a:alpha val="90000"/>
                </a:schemeClr>
              </a:solidFill>
            </p:spPr>
            <p:style>
              <a:lnRef idx="1">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4" name="TextBox 33">
                <a:extLst>
                  <a:ext uri="{FF2B5EF4-FFF2-40B4-BE49-F238E27FC236}">
                    <a16:creationId xmlns:a16="http://schemas.microsoft.com/office/drawing/2014/main" id="{3CDD8C1D-1C6F-45F1-BEDF-05A408F748AF}"/>
                  </a:ext>
                </a:extLst>
              </p:cNvPr>
              <p:cNvSpPr txBox="1"/>
              <p:nvPr/>
            </p:nvSpPr>
            <p:spPr>
              <a:xfrm>
                <a:off x="3944112" y="2785790"/>
                <a:ext cx="1970611" cy="6208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Sample size</a:t>
                </a:r>
              </a:p>
            </p:txBody>
          </p:sp>
        </p:grpSp>
      </p:grpSp>
      <p:sp>
        <p:nvSpPr>
          <p:cNvPr id="41" name="Right Brace 40">
            <a:extLst>
              <a:ext uri="{FF2B5EF4-FFF2-40B4-BE49-F238E27FC236}">
                <a16:creationId xmlns:a16="http://schemas.microsoft.com/office/drawing/2014/main" id="{41A8B642-D713-43A4-8F8D-5F749D7AA19B}"/>
              </a:ext>
            </a:extLst>
          </p:cNvPr>
          <p:cNvSpPr/>
          <p:nvPr/>
        </p:nvSpPr>
        <p:spPr>
          <a:xfrm rot="5400000">
            <a:off x="8024436" y="826866"/>
            <a:ext cx="235391" cy="3944112"/>
          </a:xfrm>
          <a:prstGeom prst="rightBrace">
            <a:avLst/>
          </a:prstGeom>
          <a:ln w="28575">
            <a:solidFill>
              <a:srgbClr val="9A18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 name="Group 2">
            <a:extLst>
              <a:ext uri="{FF2B5EF4-FFF2-40B4-BE49-F238E27FC236}">
                <a16:creationId xmlns:a16="http://schemas.microsoft.com/office/drawing/2014/main" id="{D3EEF10C-0E83-4056-B6DF-89C391E986FF}"/>
              </a:ext>
            </a:extLst>
          </p:cNvPr>
          <p:cNvGrpSpPr/>
          <p:nvPr/>
        </p:nvGrpSpPr>
        <p:grpSpPr>
          <a:xfrm>
            <a:off x="6371151" y="3031953"/>
            <a:ext cx="3541960" cy="981180"/>
            <a:chOff x="8083229" y="1620853"/>
            <a:chExt cx="1531227" cy="981180"/>
          </a:xfrm>
        </p:grpSpPr>
        <p:sp>
          <p:nvSpPr>
            <p:cNvPr id="43" name="Rounded Rectangle 10">
              <a:extLst>
                <a:ext uri="{FF2B5EF4-FFF2-40B4-BE49-F238E27FC236}">
                  <a16:creationId xmlns:a16="http://schemas.microsoft.com/office/drawing/2014/main" id="{165C0974-BEF5-4171-9A7F-C7DFCBE88E3B}"/>
                </a:ext>
              </a:extLst>
            </p:cNvPr>
            <p:cNvSpPr/>
            <p:nvPr/>
          </p:nvSpPr>
          <p:spPr>
            <a:xfrm>
              <a:off x="8083229" y="1620853"/>
              <a:ext cx="1531227" cy="4183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Difference (signal)</a:t>
              </a:r>
            </a:p>
          </p:txBody>
        </p:sp>
        <p:sp>
          <p:nvSpPr>
            <p:cNvPr id="44" name="Rounded Rectangle 11">
              <a:extLst>
                <a:ext uri="{FF2B5EF4-FFF2-40B4-BE49-F238E27FC236}">
                  <a16:creationId xmlns:a16="http://schemas.microsoft.com/office/drawing/2014/main" id="{D5EDEDD7-087F-47B9-9E15-1A24067D5309}"/>
                </a:ext>
              </a:extLst>
            </p:cNvPr>
            <p:cNvSpPr/>
            <p:nvPr/>
          </p:nvSpPr>
          <p:spPr>
            <a:xfrm>
              <a:off x="8083229" y="2054281"/>
              <a:ext cx="1531227" cy="547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00000"/>
                  </a:solidFill>
                </a:rPr>
                <a:t>Variation (noise)</a:t>
              </a:r>
            </a:p>
          </p:txBody>
        </p:sp>
        <p:cxnSp>
          <p:nvCxnSpPr>
            <p:cNvPr id="45" name="Straight Connector 44">
              <a:extLst>
                <a:ext uri="{FF2B5EF4-FFF2-40B4-BE49-F238E27FC236}">
                  <a16:creationId xmlns:a16="http://schemas.microsoft.com/office/drawing/2014/main" id="{1691E391-E4CC-4A76-B3EB-F3712AF8CF0A}"/>
                </a:ext>
              </a:extLst>
            </p:cNvPr>
            <p:cNvCxnSpPr>
              <a:cxnSpLocks/>
            </p:cNvCxnSpPr>
            <p:nvPr/>
          </p:nvCxnSpPr>
          <p:spPr>
            <a:xfrm>
              <a:off x="8275864" y="2039209"/>
              <a:ext cx="11459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927A5EA-A5D0-4F17-80F4-7FC7337EA1B1}"/>
              </a:ext>
            </a:extLst>
          </p:cNvPr>
          <p:cNvGrpSpPr/>
          <p:nvPr/>
        </p:nvGrpSpPr>
        <p:grpSpPr>
          <a:xfrm>
            <a:off x="343322" y="4608791"/>
            <a:ext cx="1421846" cy="1075251"/>
            <a:chOff x="10326687" y="2583463"/>
            <a:chExt cx="1421846" cy="1075251"/>
          </a:xfrm>
        </p:grpSpPr>
        <p:sp>
          <p:nvSpPr>
            <p:cNvPr id="47" name="Rounded Rectangle 10">
              <a:extLst>
                <a:ext uri="{FF2B5EF4-FFF2-40B4-BE49-F238E27FC236}">
                  <a16:creationId xmlns:a16="http://schemas.microsoft.com/office/drawing/2014/main" id="{0316970E-B4A9-4CA4-860E-88C923AC8CB3}"/>
                </a:ext>
              </a:extLst>
            </p:cNvPr>
            <p:cNvSpPr/>
            <p:nvPr/>
          </p:nvSpPr>
          <p:spPr>
            <a:xfrm>
              <a:off x="10326687" y="2583463"/>
              <a:ext cx="1421846"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Signal</a:t>
              </a:r>
            </a:p>
          </p:txBody>
        </p:sp>
        <p:sp>
          <p:nvSpPr>
            <p:cNvPr id="48" name="Rounded Rectangle 11">
              <a:extLst>
                <a:ext uri="{FF2B5EF4-FFF2-40B4-BE49-F238E27FC236}">
                  <a16:creationId xmlns:a16="http://schemas.microsoft.com/office/drawing/2014/main" id="{435474E9-3AFB-49CF-8B04-E1C44950BB07}"/>
                </a:ext>
              </a:extLst>
            </p:cNvPr>
            <p:cNvSpPr/>
            <p:nvPr/>
          </p:nvSpPr>
          <p:spPr>
            <a:xfrm>
              <a:off x="10538729" y="3181792"/>
              <a:ext cx="997761" cy="476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rPr>
                <a:t>Noise</a:t>
              </a:r>
            </a:p>
          </p:txBody>
        </p:sp>
        <p:cxnSp>
          <p:nvCxnSpPr>
            <p:cNvPr id="49" name="Straight Connector 48">
              <a:extLst>
                <a:ext uri="{FF2B5EF4-FFF2-40B4-BE49-F238E27FC236}">
                  <a16:creationId xmlns:a16="http://schemas.microsoft.com/office/drawing/2014/main" id="{C2BCC0D8-13DC-42D6-A067-7E2A0C0CF018}"/>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147DBF1-9876-49BC-B5A6-623BE32B55EE}"/>
              </a:ext>
            </a:extLst>
          </p:cNvPr>
          <p:cNvGrpSpPr/>
          <p:nvPr/>
        </p:nvGrpSpPr>
        <p:grpSpPr>
          <a:xfrm>
            <a:off x="6264847" y="4600833"/>
            <a:ext cx="1421846" cy="1157329"/>
            <a:chOff x="10371611" y="2588076"/>
            <a:chExt cx="1421846" cy="1157329"/>
          </a:xfrm>
        </p:grpSpPr>
        <p:sp>
          <p:nvSpPr>
            <p:cNvPr id="52" name="Rounded Rectangle 10">
              <a:extLst>
                <a:ext uri="{FF2B5EF4-FFF2-40B4-BE49-F238E27FC236}">
                  <a16:creationId xmlns:a16="http://schemas.microsoft.com/office/drawing/2014/main" id="{8BA91855-6073-4A57-9F7F-00CC9444D95C}"/>
                </a:ext>
              </a:extLst>
            </p:cNvPr>
            <p:cNvSpPr/>
            <p:nvPr/>
          </p:nvSpPr>
          <p:spPr>
            <a:xfrm>
              <a:off x="10371611" y="2588076"/>
              <a:ext cx="1421846"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Signal</a:t>
              </a:r>
              <a:endParaRPr lang="en-GB" sz="2800" dirty="0">
                <a:solidFill>
                  <a:schemeClr val="accent5">
                    <a:lumMod val="50000"/>
                  </a:schemeClr>
                </a:solidFill>
              </a:endParaRPr>
            </a:p>
          </p:txBody>
        </p:sp>
        <p:sp>
          <p:nvSpPr>
            <p:cNvPr id="53" name="Rounded Rectangle 11">
              <a:extLst>
                <a:ext uri="{FF2B5EF4-FFF2-40B4-BE49-F238E27FC236}">
                  <a16:creationId xmlns:a16="http://schemas.microsoft.com/office/drawing/2014/main" id="{24A18FC5-A9E0-4B4A-A4D9-059AD180ED62}"/>
                </a:ext>
              </a:extLst>
            </p:cNvPr>
            <p:cNvSpPr/>
            <p:nvPr/>
          </p:nvSpPr>
          <p:spPr>
            <a:xfrm>
              <a:off x="10371611" y="3197649"/>
              <a:ext cx="1421846"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rPr>
                <a:t>Noise</a:t>
              </a:r>
            </a:p>
          </p:txBody>
        </p:sp>
        <p:cxnSp>
          <p:nvCxnSpPr>
            <p:cNvPr id="54" name="Straight Connector 53">
              <a:extLst>
                <a:ext uri="{FF2B5EF4-FFF2-40B4-BE49-F238E27FC236}">
                  <a16:creationId xmlns:a16="http://schemas.microsoft.com/office/drawing/2014/main" id="{A8BF42D6-F650-4502-A75D-A57F733A2A76}"/>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9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673035" y="274638"/>
            <a:ext cx="6845930" cy="850900"/>
          </a:xfrm>
        </p:spPr>
        <p:txBody>
          <a:bodyPr/>
          <a:lstStyle/>
          <a:p>
            <a:pPr algn="ctr" eaLnBrk="1" hangingPunct="1"/>
            <a:r>
              <a:rPr lang="en-GB" sz="4000" b="1" dirty="0">
                <a:solidFill>
                  <a:srgbClr val="9A1865"/>
                </a:solidFill>
                <a:latin typeface="+mn-lt"/>
              </a:rPr>
              <a:t>Choice of a statistical test</a:t>
            </a:r>
          </a:p>
        </p:txBody>
      </p:sp>
      <p:sp>
        <p:nvSpPr>
          <p:cNvPr id="2" name="TextBox 1"/>
          <p:cNvSpPr txBox="1"/>
          <p:nvPr/>
        </p:nvSpPr>
        <p:spPr>
          <a:xfrm>
            <a:off x="600635" y="1125538"/>
            <a:ext cx="184731" cy="369332"/>
          </a:xfrm>
          <a:prstGeom prst="rect">
            <a:avLst/>
          </a:prstGeom>
          <a:noFill/>
        </p:spPr>
        <p:txBody>
          <a:bodyPr wrap="none" rtlCol="0">
            <a:spAutoFit/>
          </a:bodyPr>
          <a:lstStyle/>
          <a:p>
            <a:endParaRPr lang="en-GB" dirty="0"/>
          </a:p>
        </p:txBody>
      </p:sp>
      <p:sp>
        <p:nvSpPr>
          <p:cNvPr id="5" name="TextBox 4"/>
          <p:cNvSpPr txBox="1"/>
          <p:nvPr/>
        </p:nvSpPr>
        <p:spPr>
          <a:xfrm>
            <a:off x="333136" y="1306287"/>
            <a:ext cx="11453720" cy="5165766"/>
          </a:xfrm>
          <a:prstGeom prst="rect">
            <a:avLst/>
          </a:prstGeom>
          <a:noFill/>
        </p:spPr>
        <p:txBody>
          <a:bodyPr wrap="square" rtlCol="0">
            <a:normAutofit fontScale="92500" lnSpcReduction="20000"/>
          </a:bodyPr>
          <a:lstStyle/>
          <a:p>
            <a:pPr>
              <a:lnSpc>
                <a:spcPct val="150000"/>
              </a:lnSpc>
            </a:pPr>
            <a:r>
              <a:rPr lang="en-GB" sz="2800" dirty="0"/>
              <a:t>There are many statistical tests. Which one we use depends on:</a:t>
            </a:r>
          </a:p>
          <a:p>
            <a:pPr>
              <a:lnSpc>
                <a:spcPct val="150000"/>
              </a:lnSpc>
            </a:pPr>
            <a:endParaRPr lang="en-GB" sz="900" dirty="0"/>
          </a:p>
          <a:p>
            <a:pPr marL="285750" indent="-285750">
              <a:lnSpc>
                <a:spcPct val="150000"/>
              </a:lnSpc>
              <a:buFont typeface="Arial" panose="020B0604020202020204" pitchFamily="34" charset="0"/>
              <a:buChar char="•"/>
            </a:pPr>
            <a:r>
              <a:rPr lang="en-GB" sz="2800" dirty="0"/>
              <a:t>What we want to do</a:t>
            </a:r>
          </a:p>
          <a:p>
            <a:pPr marL="742950" lvl="1" indent="-285750">
              <a:lnSpc>
                <a:spcPct val="110000"/>
              </a:lnSpc>
              <a:buFont typeface="Arial" panose="020B0604020202020204" pitchFamily="34" charset="0"/>
              <a:buChar char="•"/>
            </a:pPr>
            <a:r>
              <a:rPr lang="en-GB" sz="2800" dirty="0"/>
              <a:t>The </a:t>
            </a:r>
            <a:r>
              <a:rPr lang="en-GB" sz="2800" dirty="0">
                <a:solidFill>
                  <a:srgbClr val="0070C0"/>
                </a:solidFill>
              </a:rPr>
              <a:t>questions</a:t>
            </a:r>
            <a:r>
              <a:rPr lang="en-GB" sz="2800" dirty="0"/>
              <a:t> asked</a:t>
            </a:r>
          </a:p>
          <a:p>
            <a:pPr marL="742950" lvl="1" indent="-285750">
              <a:lnSpc>
                <a:spcPct val="110000"/>
              </a:lnSpc>
              <a:buFont typeface="Arial" panose="020B0604020202020204" pitchFamily="34" charset="0"/>
              <a:buChar char="•"/>
            </a:pPr>
            <a:r>
              <a:rPr lang="en-GB" sz="2800" dirty="0"/>
              <a:t>Correct</a:t>
            </a:r>
            <a:r>
              <a:rPr lang="en-GB" sz="2800" dirty="0">
                <a:solidFill>
                  <a:srgbClr val="0070C0"/>
                </a:solidFill>
              </a:rPr>
              <a:t> </a:t>
            </a:r>
            <a:r>
              <a:rPr lang="en-GB" sz="2800" b="1" dirty="0">
                <a:solidFill>
                  <a:srgbClr val="0070C0"/>
                </a:solidFill>
              </a:rPr>
              <a:t>statistical test </a:t>
            </a:r>
            <a:r>
              <a:rPr lang="en-GB" sz="2800" dirty="0"/>
              <a:t>to answer our questions</a:t>
            </a:r>
          </a:p>
          <a:p>
            <a:pPr marL="742950" lvl="1" indent="-285750">
              <a:lnSpc>
                <a:spcPct val="110000"/>
              </a:lnSpc>
              <a:buFont typeface="Arial" panose="020B0604020202020204" pitchFamily="34" charset="0"/>
              <a:buChar char="•"/>
            </a:pPr>
            <a:endParaRPr lang="en-GB" sz="900" dirty="0"/>
          </a:p>
          <a:p>
            <a:pPr marL="285750" indent="-285750">
              <a:lnSpc>
                <a:spcPct val="150000"/>
              </a:lnSpc>
              <a:buFont typeface="Arial" panose="020B0604020202020204" pitchFamily="34" charset="0"/>
              <a:buChar char="•"/>
            </a:pPr>
            <a:r>
              <a:rPr lang="en-GB" sz="2800" dirty="0"/>
              <a:t>What sort of data we have </a:t>
            </a:r>
          </a:p>
          <a:p>
            <a:pPr marL="742950" lvl="1" indent="-285750">
              <a:lnSpc>
                <a:spcPct val="110000"/>
              </a:lnSpc>
              <a:buFont typeface="Arial" panose="020B0604020202020204" pitchFamily="34" charset="0"/>
              <a:buChar char="•"/>
            </a:pPr>
            <a:r>
              <a:rPr lang="en-GB" sz="2800" dirty="0"/>
              <a:t>The </a:t>
            </a:r>
            <a:r>
              <a:rPr lang="en-GB" sz="2800" dirty="0">
                <a:solidFill>
                  <a:srgbClr val="0070C0"/>
                </a:solidFill>
              </a:rPr>
              <a:t>type </a:t>
            </a:r>
            <a:r>
              <a:rPr lang="en-GB" sz="2800" dirty="0"/>
              <a:t>and</a:t>
            </a:r>
            <a:r>
              <a:rPr lang="en-GB" sz="2800" dirty="0">
                <a:solidFill>
                  <a:srgbClr val="0070C0"/>
                </a:solidFill>
              </a:rPr>
              <a:t> behaviour</a:t>
            </a:r>
          </a:p>
          <a:p>
            <a:pPr marL="742950" lvl="1" indent="-285750">
              <a:lnSpc>
                <a:spcPct val="110000"/>
              </a:lnSpc>
              <a:buFont typeface="Arial" panose="020B0604020202020204" pitchFamily="34" charset="0"/>
              <a:buChar char="•"/>
            </a:pPr>
            <a:r>
              <a:rPr lang="en-GB" sz="2800" dirty="0"/>
              <a:t>Correct</a:t>
            </a:r>
            <a:r>
              <a:rPr lang="en-GB" sz="2800" dirty="0">
                <a:solidFill>
                  <a:srgbClr val="0070C0"/>
                </a:solidFill>
              </a:rPr>
              <a:t> </a:t>
            </a:r>
            <a:r>
              <a:rPr lang="en-GB" sz="2800" b="1" dirty="0">
                <a:solidFill>
                  <a:srgbClr val="0070C0"/>
                </a:solidFill>
              </a:rPr>
              <a:t>statistical family</a:t>
            </a:r>
          </a:p>
          <a:p>
            <a:pPr marL="1257300" lvl="2" indent="-342900">
              <a:lnSpc>
                <a:spcPct val="150000"/>
              </a:lnSpc>
              <a:buFont typeface="Arial" panose="020B0604020202020204" pitchFamily="34" charset="0"/>
              <a:buChar char="•"/>
            </a:pPr>
            <a:r>
              <a:rPr lang="en-GB" sz="2800" dirty="0"/>
              <a:t>There are 2 families of statistical tests:</a:t>
            </a:r>
            <a:endParaRPr lang="en-GB" sz="900" dirty="0"/>
          </a:p>
          <a:p>
            <a:pPr marL="1714500" lvl="3" indent="-342900">
              <a:lnSpc>
                <a:spcPct val="120000"/>
              </a:lnSpc>
              <a:buFont typeface="Arial" panose="020B0604020202020204" pitchFamily="34" charset="0"/>
              <a:buChar char="•"/>
            </a:pPr>
            <a:r>
              <a:rPr lang="en-GB" sz="2800" dirty="0">
                <a:solidFill>
                  <a:srgbClr val="0070C0"/>
                </a:solidFill>
              </a:rPr>
              <a:t>Parametric tests </a:t>
            </a:r>
            <a:r>
              <a:rPr lang="en-GB" sz="2800" dirty="0"/>
              <a:t>with 4 assumptions to be met</a:t>
            </a:r>
          </a:p>
          <a:p>
            <a:pPr marL="1714500" lvl="3" indent="-342900">
              <a:lnSpc>
                <a:spcPct val="120000"/>
              </a:lnSpc>
              <a:buFont typeface="Arial" panose="020B0604020202020204" pitchFamily="34" charset="0"/>
              <a:buChar char="•"/>
            </a:pPr>
            <a:r>
              <a:rPr lang="en-GB" sz="2800" dirty="0">
                <a:solidFill>
                  <a:srgbClr val="0070C0"/>
                </a:solidFill>
              </a:rPr>
              <a:t>Non-parametric tests </a:t>
            </a:r>
            <a:r>
              <a:rPr lang="en-GB" sz="2800" dirty="0"/>
              <a:t>with no or few assumptions and/or for qualitative data</a:t>
            </a:r>
          </a:p>
        </p:txBody>
      </p:sp>
    </p:spTree>
    <p:extLst>
      <p:ext uri="{BB962C8B-B14F-4D97-AF65-F5344CB8AC3E}">
        <p14:creationId xmlns:p14="http://schemas.microsoft.com/office/powerpoint/2010/main" val="16663451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sz="half" idx="1"/>
          </p:nvPr>
        </p:nvSpPr>
        <p:spPr>
          <a:xfrm>
            <a:off x="695400" y="1484208"/>
            <a:ext cx="11017224" cy="5183187"/>
          </a:xfrm>
        </p:spPr>
        <p:txBody>
          <a:bodyPr/>
          <a:lstStyle/>
          <a:p>
            <a:pPr eaLnBrk="1" hangingPunct="1"/>
            <a:r>
              <a:rPr lang="en-GB" sz="2800" dirty="0"/>
              <a:t>All parametric tests have 4 basic assumptions that must be met for the test to be accurate.</a:t>
            </a:r>
          </a:p>
          <a:p>
            <a:pPr eaLnBrk="1" hangingPunct="1"/>
            <a:endParaRPr lang="en-GB" sz="1000" dirty="0"/>
          </a:p>
          <a:p>
            <a:pPr lvl="1">
              <a:buNone/>
            </a:pPr>
            <a:r>
              <a:rPr lang="en-GB" sz="2800" b="1" dirty="0">
                <a:solidFill>
                  <a:srgbClr val="0070C0"/>
                </a:solidFill>
              </a:rPr>
              <a:t>First assumption: </a:t>
            </a:r>
            <a:r>
              <a:rPr lang="en-GB" sz="2800" b="1" dirty="0">
                <a:solidFill>
                  <a:schemeClr val="accent5">
                    <a:lumMod val="50000"/>
                  </a:schemeClr>
                </a:solidFill>
              </a:rPr>
              <a:t>Normality</a:t>
            </a:r>
          </a:p>
          <a:p>
            <a:pPr lvl="1" eaLnBrk="1" hangingPunct="1"/>
            <a:r>
              <a:rPr lang="en-GB" sz="2000" dirty="0"/>
              <a:t>Normal shape, bell shape, Gaussian shape</a:t>
            </a:r>
            <a:r>
              <a:rPr lang="en-GB" sz="2400" dirty="0"/>
              <a:t> </a:t>
            </a:r>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1" eaLnBrk="1" hangingPunct="1">
              <a:buFontTx/>
              <a:buNone/>
            </a:pPr>
            <a:endParaRPr lang="en-GB" sz="2400" dirty="0"/>
          </a:p>
        </p:txBody>
      </p:sp>
      <p:sp>
        <p:nvSpPr>
          <p:cNvPr id="6" name="Rectangle 2"/>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9A1865"/>
                </a:solidFill>
                <a:latin typeface="+mn-lt"/>
              </a:rPr>
              <a:t>Assumptions of Parametric Data</a:t>
            </a:r>
          </a:p>
          <a:p>
            <a:pPr eaLnBrk="1" hangingPunct="1"/>
            <a:r>
              <a:rPr lang="en-GB" sz="3600" b="1" dirty="0">
                <a:latin typeface="+mn-lt"/>
              </a:rPr>
              <a:t>What sort of data we have</a:t>
            </a:r>
            <a:endParaRPr lang="en-GB" sz="3600" b="1" kern="0" dirty="0">
              <a:latin typeface="+mn-lt"/>
            </a:endParaRPr>
          </a:p>
        </p:txBody>
      </p:sp>
      <p:pic>
        <p:nvPicPr>
          <p:cNvPr id="4" name="Picture 3"/>
          <p:cNvPicPr>
            <a:picLocks noChangeAspect="1"/>
          </p:cNvPicPr>
          <p:nvPr/>
        </p:nvPicPr>
        <p:blipFill>
          <a:blip r:embed="rId3"/>
          <a:stretch>
            <a:fillRect/>
          </a:stretch>
        </p:blipFill>
        <p:spPr>
          <a:xfrm>
            <a:off x="3886552" y="3443183"/>
            <a:ext cx="4418896" cy="3296002"/>
          </a:xfrm>
          <a:prstGeom prst="rect">
            <a:avLst/>
          </a:prstGeom>
        </p:spPr>
      </p:pic>
    </p:spTree>
    <p:extLst>
      <p:ext uri="{BB962C8B-B14F-4D97-AF65-F5344CB8AC3E}">
        <p14:creationId xmlns:p14="http://schemas.microsoft.com/office/powerpoint/2010/main" val="36592804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119624" y="1756372"/>
            <a:ext cx="6171351" cy="4618578"/>
          </a:xfrm>
        </p:spPr>
        <p:txBody>
          <a:bodyPr>
            <a:normAutofit lnSpcReduction="10000"/>
          </a:bodyPr>
          <a:lstStyle/>
          <a:p>
            <a:pPr eaLnBrk="1" hangingPunct="1"/>
            <a:r>
              <a:rPr lang="en-GB" dirty="0"/>
              <a:t>Frequent departures from normality:</a:t>
            </a:r>
          </a:p>
          <a:p>
            <a:pPr eaLnBrk="1" hangingPunct="1"/>
            <a:endParaRPr lang="en-GB" sz="1800" dirty="0"/>
          </a:p>
          <a:p>
            <a:pPr lvl="1" eaLnBrk="1" hangingPunct="1"/>
            <a:r>
              <a:rPr lang="en-GB" sz="2800" dirty="0">
                <a:solidFill>
                  <a:srgbClr val="0070C0"/>
                </a:solidFill>
              </a:rPr>
              <a:t>Skewness: </a:t>
            </a:r>
            <a:r>
              <a:rPr lang="en-GB" sz="2800" dirty="0"/>
              <a:t>lack of symmetry of a distribution</a:t>
            </a:r>
          </a:p>
          <a:p>
            <a:pPr lvl="1" eaLnBrk="1" hangingPunct="1"/>
            <a:endParaRPr lang="en-GB" sz="2800" dirty="0"/>
          </a:p>
          <a:p>
            <a:pPr marL="457189" lvl="1" indent="0" eaLnBrk="1" hangingPunct="1">
              <a:buNone/>
            </a:pPr>
            <a:endParaRPr lang="en-GB" sz="2800" dirty="0"/>
          </a:p>
          <a:p>
            <a:pPr marL="457189" lvl="1" indent="0" eaLnBrk="1" hangingPunct="1">
              <a:buNone/>
            </a:pPr>
            <a:endParaRPr lang="en-GB" sz="2800" dirty="0"/>
          </a:p>
          <a:p>
            <a:pPr lvl="1" eaLnBrk="1" hangingPunct="1"/>
            <a:r>
              <a:rPr lang="en-GB" sz="2800" dirty="0">
                <a:solidFill>
                  <a:srgbClr val="0070C0"/>
                </a:solidFill>
              </a:rPr>
              <a:t>Kurtosis: </a:t>
            </a:r>
            <a:r>
              <a:rPr lang="en-GB" sz="2800" dirty="0"/>
              <a:t>measure of the degree of ‘</a:t>
            </a:r>
            <a:r>
              <a:rPr lang="en-GB" sz="2800" dirty="0" err="1"/>
              <a:t>peakedness</a:t>
            </a:r>
            <a:r>
              <a:rPr lang="en-GB" sz="2800" dirty="0"/>
              <a:t>’ </a:t>
            </a:r>
          </a:p>
          <a:p>
            <a:pPr lvl="2" eaLnBrk="1" hangingPunct="1"/>
            <a:r>
              <a:rPr lang="en-GB" sz="2800" dirty="0"/>
              <a:t>Same variance and same skew but differ markedly in kurtosis</a:t>
            </a:r>
            <a:br>
              <a:rPr lang="en-GB" sz="2000" dirty="0"/>
            </a:br>
            <a:endParaRPr lang="en-GB" sz="2000" dirty="0"/>
          </a:p>
        </p:txBody>
      </p:sp>
      <p:pic>
        <p:nvPicPr>
          <p:cNvPr id="3" name="Picture 2"/>
          <p:cNvPicPr>
            <a:picLocks noChangeAspect="1"/>
          </p:cNvPicPr>
          <p:nvPr/>
        </p:nvPicPr>
        <p:blipFill>
          <a:blip r:embed="rId3"/>
          <a:stretch>
            <a:fillRect/>
          </a:stretch>
        </p:blipFill>
        <p:spPr>
          <a:xfrm>
            <a:off x="6464342" y="2262345"/>
            <a:ext cx="5161547" cy="2244545"/>
          </a:xfrm>
          <a:prstGeom prst="rect">
            <a:avLst/>
          </a:prstGeom>
        </p:spPr>
      </p:pic>
      <p:pic>
        <p:nvPicPr>
          <p:cNvPr id="4" name="Picture 3"/>
          <p:cNvPicPr>
            <a:picLocks noChangeAspect="1"/>
          </p:cNvPicPr>
          <p:nvPr/>
        </p:nvPicPr>
        <p:blipFill>
          <a:blip r:embed="rId4"/>
          <a:stretch>
            <a:fillRect/>
          </a:stretch>
        </p:blipFill>
        <p:spPr>
          <a:xfrm>
            <a:off x="9709864" y="183639"/>
            <a:ext cx="2384539" cy="1385611"/>
          </a:xfrm>
          <a:prstGeom prst="rect">
            <a:avLst/>
          </a:prstGeom>
        </p:spPr>
      </p:pic>
      <p:sp>
        <p:nvSpPr>
          <p:cNvPr id="10" name="TextBox 9"/>
          <p:cNvSpPr txBox="1"/>
          <p:nvPr/>
        </p:nvSpPr>
        <p:spPr>
          <a:xfrm>
            <a:off x="9936200" y="1834451"/>
            <a:ext cx="1421608" cy="369332"/>
          </a:xfrm>
          <a:prstGeom prst="rect">
            <a:avLst/>
          </a:prstGeom>
          <a:noFill/>
        </p:spPr>
        <p:txBody>
          <a:bodyPr wrap="none" rtlCol="0">
            <a:spAutoFit/>
          </a:bodyPr>
          <a:lstStyle/>
          <a:p>
            <a:r>
              <a:rPr lang="en-GB" dirty="0" err="1"/>
              <a:t>Skewness</a:t>
            </a:r>
            <a:r>
              <a:rPr lang="en-GB" dirty="0"/>
              <a:t> &gt; 0</a:t>
            </a:r>
          </a:p>
        </p:txBody>
      </p:sp>
      <p:sp>
        <p:nvSpPr>
          <p:cNvPr id="11" name="TextBox 10"/>
          <p:cNvSpPr txBox="1"/>
          <p:nvPr/>
        </p:nvSpPr>
        <p:spPr>
          <a:xfrm>
            <a:off x="6863328" y="1834451"/>
            <a:ext cx="1421608" cy="369332"/>
          </a:xfrm>
          <a:prstGeom prst="rect">
            <a:avLst/>
          </a:prstGeom>
          <a:noFill/>
        </p:spPr>
        <p:txBody>
          <a:bodyPr wrap="none" rtlCol="0">
            <a:spAutoFit/>
          </a:bodyPr>
          <a:lstStyle/>
          <a:p>
            <a:r>
              <a:rPr lang="en-GB" dirty="0" err="1"/>
              <a:t>Skewness</a:t>
            </a:r>
            <a:r>
              <a:rPr lang="en-GB" dirty="0"/>
              <a:t> &lt; 0</a:t>
            </a:r>
          </a:p>
        </p:txBody>
      </p:sp>
      <p:sp>
        <p:nvSpPr>
          <p:cNvPr id="12" name="TextBox 11"/>
          <p:cNvSpPr txBox="1"/>
          <p:nvPr/>
        </p:nvSpPr>
        <p:spPr>
          <a:xfrm>
            <a:off x="8417263" y="1834451"/>
            <a:ext cx="1421608" cy="369332"/>
          </a:xfrm>
          <a:prstGeom prst="rect">
            <a:avLst/>
          </a:prstGeom>
          <a:noFill/>
        </p:spPr>
        <p:txBody>
          <a:bodyPr wrap="none" rtlCol="0">
            <a:spAutoFit/>
          </a:bodyPr>
          <a:lstStyle/>
          <a:p>
            <a:r>
              <a:rPr lang="en-GB" dirty="0" err="1"/>
              <a:t>Skewness</a:t>
            </a:r>
            <a:r>
              <a:rPr lang="en-GB" dirty="0"/>
              <a:t> = 0</a:t>
            </a:r>
          </a:p>
        </p:txBody>
      </p:sp>
      <p:pic>
        <p:nvPicPr>
          <p:cNvPr id="14" name="Picture 13"/>
          <p:cNvPicPr>
            <a:picLocks noChangeAspect="1"/>
          </p:cNvPicPr>
          <p:nvPr/>
        </p:nvPicPr>
        <p:blipFill>
          <a:blip r:embed="rId5"/>
          <a:stretch>
            <a:fillRect/>
          </a:stretch>
        </p:blipFill>
        <p:spPr>
          <a:xfrm>
            <a:off x="7765750" y="5056677"/>
            <a:ext cx="2636756" cy="1492503"/>
          </a:xfrm>
          <a:prstGeom prst="rect">
            <a:avLst/>
          </a:prstGeom>
        </p:spPr>
      </p:pic>
      <p:sp>
        <p:nvSpPr>
          <p:cNvPr id="16" name="TextBox 15"/>
          <p:cNvSpPr txBox="1"/>
          <p:nvPr/>
        </p:nvSpPr>
        <p:spPr>
          <a:xfrm>
            <a:off x="6007641" y="5341263"/>
            <a:ext cx="1758109" cy="923330"/>
          </a:xfrm>
          <a:prstGeom prst="rect">
            <a:avLst/>
          </a:prstGeom>
          <a:noFill/>
        </p:spPr>
        <p:txBody>
          <a:bodyPr wrap="square" rtlCol="0">
            <a:spAutoFit/>
          </a:bodyPr>
          <a:lstStyle/>
          <a:p>
            <a:pPr algn="ctr"/>
            <a:r>
              <a:rPr lang="en-GB" dirty="0"/>
              <a:t>More peaked distribution: </a:t>
            </a:r>
          </a:p>
          <a:p>
            <a:pPr algn="ctr"/>
            <a:r>
              <a:rPr lang="en-GB" dirty="0"/>
              <a:t>kurtosis &gt; 0</a:t>
            </a:r>
          </a:p>
        </p:txBody>
      </p:sp>
      <p:sp>
        <p:nvSpPr>
          <p:cNvPr id="15" name="Rectangle 2">
            <a:extLst>
              <a:ext uri="{FF2B5EF4-FFF2-40B4-BE49-F238E27FC236}">
                <a16:creationId xmlns:a16="http://schemas.microsoft.com/office/drawing/2014/main" id="{E68958A3-D2A3-45E6-A17C-F6C1D638E9E3}"/>
              </a:ext>
            </a:extLst>
          </p:cNvPr>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9A1865"/>
                </a:solidFill>
                <a:latin typeface="+mn-lt"/>
              </a:rPr>
              <a:t>Assumptions of Parametric Data</a:t>
            </a:r>
          </a:p>
          <a:p>
            <a:pPr eaLnBrk="1" hangingPunct="1"/>
            <a:r>
              <a:rPr lang="en-GB" sz="3600" b="1" dirty="0">
                <a:latin typeface="+mn-lt"/>
              </a:rPr>
              <a:t>What sort of data we have</a:t>
            </a:r>
            <a:endParaRPr lang="en-GB" sz="3600" b="1" kern="0" dirty="0">
              <a:latin typeface="+mn-lt"/>
            </a:endParaRPr>
          </a:p>
        </p:txBody>
      </p:sp>
      <p:sp>
        <p:nvSpPr>
          <p:cNvPr id="2" name="Rectangle 1">
            <a:extLst>
              <a:ext uri="{FF2B5EF4-FFF2-40B4-BE49-F238E27FC236}">
                <a16:creationId xmlns:a16="http://schemas.microsoft.com/office/drawing/2014/main" id="{B18973B0-4AB1-4F03-B364-8135DBD7F958}"/>
              </a:ext>
            </a:extLst>
          </p:cNvPr>
          <p:cNvSpPr/>
          <p:nvPr/>
        </p:nvSpPr>
        <p:spPr>
          <a:xfrm>
            <a:off x="10233670" y="5341263"/>
            <a:ext cx="1643611" cy="923330"/>
          </a:xfrm>
          <a:prstGeom prst="rect">
            <a:avLst/>
          </a:prstGeom>
        </p:spPr>
        <p:txBody>
          <a:bodyPr wrap="square">
            <a:spAutoFit/>
          </a:bodyPr>
          <a:lstStyle/>
          <a:p>
            <a:pPr algn="ctr"/>
            <a:r>
              <a:rPr lang="en-GB" dirty="0"/>
              <a:t>Flatter distribution: </a:t>
            </a:r>
          </a:p>
          <a:p>
            <a:pPr algn="ctr"/>
            <a:r>
              <a:rPr lang="en-GB" dirty="0"/>
              <a:t>kurtosis &lt; 0</a:t>
            </a:r>
          </a:p>
        </p:txBody>
      </p:sp>
    </p:spTree>
    <p:extLst>
      <p:ext uri="{BB962C8B-B14F-4D97-AF65-F5344CB8AC3E}">
        <p14:creationId xmlns:p14="http://schemas.microsoft.com/office/powerpoint/2010/main" val="40576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0" y="1558182"/>
            <a:ext cx="11660863" cy="5123276"/>
          </a:xfrm>
        </p:spPr>
        <p:txBody>
          <a:bodyPr>
            <a:normAutofit lnSpcReduction="10000"/>
          </a:bodyPr>
          <a:lstStyle/>
          <a:p>
            <a:pPr lvl="1">
              <a:buNone/>
            </a:pPr>
            <a:r>
              <a:rPr lang="en-GB" b="1" dirty="0">
                <a:solidFill>
                  <a:srgbClr val="0070C0"/>
                </a:solidFill>
              </a:rPr>
              <a:t>Second assumption: </a:t>
            </a:r>
            <a:r>
              <a:rPr lang="en-GB" b="1" dirty="0">
                <a:solidFill>
                  <a:schemeClr val="accent5">
                    <a:lumMod val="50000"/>
                  </a:schemeClr>
                </a:solidFill>
              </a:rPr>
              <a:t>Homoscedasticity</a:t>
            </a:r>
            <a:r>
              <a:rPr lang="en-GB" b="1" dirty="0">
                <a:solidFill>
                  <a:srgbClr val="0070C0"/>
                </a:solidFill>
              </a:rPr>
              <a:t> (Homogeneity in variance)</a:t>
            </a:r>
          </a:p>
          <a:p>
            <a:pPr lvl="1" eaLnBrk="1" hangingPunct="1">
              <a:lnSpc>
                <a:spcPct val="90000"/>
              </a:lnSpc>
              <a:buFontTx/>
              <a:buNone/>
            </a:pPr>
            <a:endParaRPr lang="en-GB" sz="800" b="1" i="1" u="sng" dirty="0"/>
          </a:p>
          <a:p>
            <a:pPr lvl="2" eaLnBrk="1" hangingPunct="1">
              <a:lnSpc>
                <a:spcPct val="90000"/>
              </a:lnSpc>
            </a:pPr>
            <a:r>
              <a:rPr lang="en-GB" sz="2400" dirty="0"/>
              <a:t>The variance should not change systematically throughout the data</a:t>
            </a:r>
          </a:p>
          <a:p>
            <a:pPr lvl="1" eaLnBrk="1" hangingPunct="1">
              <a:lnSpc>
                <a:spcPct val="90000"/>
              </a:lnSpc>
              <a:buFontTx/>
              <a:buChar char="•"/>
            </a:pPr>
            <a:endParaRPr lang="en-GB" sz="1200" dirty="0"/>
          </a:p>
          <a:p>
            <a:pPr lvl="1">
              <a:buNone/>
            </a:pPr>
            <a:r>
              <a:rPr lang="en-GB" b="1" dirty="0">
                <a:solidFill>
                  <a:srgbClr val="0070C0"/>
                </a:solidFill>
              </a:rPr>
              <a:t>Third assumption:</a:t>
            </a:r>
            <a:r>
              <a:rPr lang="en-GB" b="1" dirty="0"/>
              <a:t> </a:t>
            </a:r>
            <a:r>
              <a:rPr lang="en-GB" b="1" dirty="0">
                <a:solidFill>
                  <a:schemeClr val="accent5">
                    <a:lumMod val="50000"/>
                  </a:schemeClr>
                </a:solidFill>
              </a:rPr>
              <a:t>Interval data </a:t>
            </a:r>
            <a:r>
              <a:rPr lang="en-GB" b="1" dirty="0">
                <a:solidFill>
                  <a:srgbClr val="0070C0"/>
                </a:solidFill>
              </a:rPr>
              <a:t>(linearity)</a:t>
            </a:r>
          </a:p>
          <a:p>
            <a:pPr lvl="1" eaLnBrk="1" hangingPunct="1">
              <a:lnSpc>
                <a:spcPct val="90000"/>
              </a:lnSpc>
              <a:buFontTx/>
              <a:buNone/>
            </a:pPr>
            <a:endParaRPr lang="en-GB" sz="800" b="1" u="sng" dirty="0"/>
          </a:p>
          <a:p>
            <a:pPr lvl="2" eaLnBrk="1" hangingPunct="1">
              <a:lnSpc>
                <a:spcPct val="90000"/>
              </a:lnSpc>
            </a:pPr>
            <a:r>
              <a:rPr lang="en-GB" sz="2400" dirty="0"/>
              <a:t>The distance between points of the scale should be equal at all parts along the scale</a:t>
            </a:r>
          </a:p>
          <a:p>
            <a:pPr lvl="2" eaLnBrk="1" hangingPunct="1">
              <a:lnSpc>
                <a:spcPct val="90000"/>
              </a:lnSpc>
            </a:pPr>
            <a:endParaRPr lang="en-GB" sz="1200" dirty="0"/>
          </a:p>
          <a:p>
            <a:pPr lvl="1">
              <a:buNone/>
            </a:pPr>
            <a:r>
              <a:rPr lang="en-GB" b="1" dirty="0">
                <a:solidFill>
                  <a:srgbClr val="0070C0"/>
                </a:solidFill>
              </a:rPr>
              <a:t>Fourth assumption:</a:t>
            </a:r>
            <a:r>
              <a:rPr lang="en-GB" b="1" dirty="0"/>
              <a:t> </a:t>
            </a:r>
            <a:r>
              <a:rPr lang="en-GB" b="1" dirty="0">
                <a:solidFill>
                  <a:schemeClr val="accent5">
                    <a:lumMod val="50000"/>
                  </a:schemeClr>
                </a:solidFill>
              </a:rPr>
              <a:t>Independence</a:t>
            </a:r>
          </a:p>
          <a:p>
            <a:pPr lvl="1" eaLnBrk="1" hangingPunct="1">
              <a:lnSpc>
                <a:spcPct val="90000"/>
              </a:lnSpc>
              <a:buFontTx/>
              <a:buNone/>
            </a:pPr>
            <a:endParaRPr lang="en-GB" sz="800" b="1" i="1" u="sng" dirty="0"/>
          </a:p>
          <a:p>
            <a:pPr lvl="2" eaLnBrk="1" hangingPunct="1">
              <a:lnSpc>
                <a:spcPct val="90000"/>
              </a:lnSpc>
            </a:pPr>
            <a:r>
              <a:rPr lang="en-GB" sz="2400" dirty="0"/>
              <a:t>Data from different subjects are independent</a:t>
            </a:r>
          </a:p>
          <a:p>
            <a:pPr lvl="2" eaLnBrk="1" hangingPunct="1">
              <a:lnSpc>
                <a:spcPct val="90000"/>
              </a:lnSpc>
            </a:pPr>
            <a:endParaRPr lang="en-GB" sz="500" dirty="0"/>
          </a:p>
          <a:p>
            <a:pPr lvl="3"/>
            <a:r>
              <a:rPr lang="en-GB" sz="2400" dirty="0"/>
              <a:t>Each data point in the sample is independent from all the others = Values corresponding to one subject do not influence the values corresponding to another subject</a:t>
            </a:r>
          </a:p>
          <a:p>
            <a:pPr marL="1371566" lvl="3" indent="0" eaLnBrk="1" hangingPunct="1">
              <a:lnSpc>
                <a:spcPct val="90000"/>
              </a:lnSpc>
              <a:buNone/>
            </a:pPr>
            <a:endParaRPr lang="en-GB" sz="800" dirty="0"/>
          </a:p>
          <a:p>
            <a:pPr lvl="3" eaLnBrk="1" hangingPunct="1">
              <a:lnSpc>
                <a:spcPct val="90000"/>
              </a:lnSpc>
            </a:pPr>
            <a:r>
              <a:rPr lang="en-GB" sz="2400" dirty="0"/>
              <a:t>Important in repeated measures experiments</a:t>
            </a:r>
          </a:p>
          <a:p>
            <a:pPr eaLnBrk="1" hangingPunct="1">
              <a:lnSpc>
                <a:spcPct val="90000"/>
              </a:lnSpc>
            </a:pPr>
            <a:endParaRPr lang="en-GB" sz="2800" dirty="0"/>
          </a:p>
        </p:txBody>
      </p:sp>
      <p:sp>
        <p:nvSpPr>
          <p:cNvPr id="5" name="Rectangle 2">
            <a:extLst>
              <a:ext uri="{FF2B5EF4-FFF2-40B4-BE49-F238E27FC236}">
                <a16:creationId xmlns:a16="http://schemas.microsoft.com/office/drawing/2014/main" id="{DAF52AE7-1830-47FB-89A1-773531E13EE9}"/>
              </a:ext>
            </a:extLst>
          </p:cNvPr>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9A1865"/>
                </a:solidFill>
                <a:latin typeface="+mn-lt"/>
              </a:rPr>
              <a:t>Assumptions of Parametric Data</a:t>
            </a:r>
          </a:p>
          <a:p>
            <a:pPr eaLnBrk="1" hangingPunct="1"/>
            <a:r>
              <a:rPr lang="en-GB" sz="3600" b="1" dirty="0">
                <a:latin typeface="+mn-lt"/>
              </a:rPr>
              <a:t>What sort of data we have</a:t>
            </a:r>
            <a:endParaRPr lang="en-GB" sz="3600" b="1" kern="0" dirty="0">
              <a:latin typeface="+mn-lt"/>
            </a:endParaRPr>
          </a:p>
        </p:txBody>
      </p:sp>
    </p:spTree>
    <p:extLst>
      <p:ext uri="{BB962C8B-B14F-4D97-AF65-F5344CB8AC3E}">
        <p14:creationId xmlns:p14="http://schemas.microsoft.com/office/powerpoint/2010/main" val="342868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86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7">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37601" y="301190"/>
            <a:ext cx="5716798" cy="8481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Non-parametric tests </a:t>
            </a:r>
          </a:p>
        </p:txBody>
      </p:sp>
      <p:sp>
        <p:nvSpPr>
          <p:cNvPr id="6" name="Rectangle 3"/>
          <p:cNvSpPr txBox="1">
            <a:spLocks noChangeArrowheads="1"/>
          </p:cNvSpPr>
          <p:nvPr/>
        </p:nvSpPr>
        <p:spPr>
          <a:xfrm>
            <a:off x="194680" y="1249378"/>
            <a:ext cx="7456112" cy="5307431"/>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defRPr/>
            </a:pPr>
            <a:r>
              <a:rPr lang="en-GB" sz="2400" dirty="0">
                <a:solidFill>
                  <a:prstClr val="black"/>
                </a:solidFill>
              </a:rPr>
              <a:t>General principle: </a:t>
            </a:r>
            <a:r>
              <a:rPr lang="en-GB" sz="2400" dirty="0"/>
              <a:t>original data </a:t>
            </a:r>
            <a:r>
              <a:rPr lang="en-GB" sz="2400" dirty="0">
                <a:solidFill>
                  <a:prstClr val="black"/>
                </a:solidFill>
              </a:rPr>
              <a:t>are transformed into </a:t>
            </a:r>
            <a:r>
              <a:rPr lang="en-GB" sz="2400" b="1" dirty="0">
                <a:solidFill>
                  <a:srgbClr val="0070C0"/>
                </a:solidFill>
              </a:rPr>
              <a:t>ranks</a:t>
            </a:r>
            <a:endParaRPr lang="en-GB" sz="2400" dirty="0">
              <a:solidFill>
                <a:prstClr val="black"/>
              </a:solidFill>
            </a:endParaRPr>
          </a:p>
          <a:p>
            <a:pPr lvl="0">
              <a:defRPr/>
            </a:pPr>
            <a:endParaRPr lang="en-GB" sz="1100" b="1" dirty="0">
              <a:solidFill>
                <a:srgbClr val="0070C0"/>
              </a:solidFill>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0070C0"/>
                </a:solidFill>
                <a:effectLst/>
                <a:uLnTx/>
                <a:uFillTx/>
                <a:ea typeface="+mn-ea"/>
                <a:cs typeface="+mn-cs"/>
              </a:rPr>
              <a:t>Not meeting the assumptions for parametric tests is not enough </a:t>
            </a:r>
            <a:r>
              <a:rPr kumimoji="0" lang="en-GB" sz="2400" b="0" i="0" u="none" strike="noStrike" kern="1200" cap="none" spc="0" normalizeH="0" baseline="0" noProof="0" dirty="0">
                <a:ln>
                  <a:noFill/>
                </a:ln>
                <a:solidFill>
                  <a:prstClr val="black"/>
                </a:solidFill>
                <a:effectLst/>
                <a:uLnTx/>
                <a:uFillTx/>
                <a:ea typeface="+mn-ea"/>
                <a:cs typeface="+mn-cs"/>
              </a:rPr>
              <a:t>to switch to a non-parametric approach</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100" b="0" i="0" u="none" strike="noStrike" kern="1200" cap="none" spc="0" normalizeH="0" baseline="0" noProof="0" dirty="0">
              <a:ln>
                <a:noFill/>
              </a:ln>
              <a:solidFill>
                <a:prstClr val="black"/>
              </a:solidFill>
              <a:effectLst/>
              <a:uLnTx/>
              <a:uFillTx/>
              <a:ea typeface="+mn-ea"/>
              <a:cs typeface="+mn-cs"/>
            </a:endParaRPr>
          </a:p>
          <a:p>
            <a:pPr>
              <a:defRPr/>
            </a:pPr>
            <a:r>
              <a:rPr kumimoji="0" lang="en-GB" sz="2400" i="0" u="none" strike="noStrike" kern="1200" cap="none" spc="0" normalizeH="0" baseline="0" noProof="0" dirty="0">
                <a:ln>
                  <a:noFill/>
                </a:ln>
                <a:solidFill>
                  <a:srgbClr val="0070C0"/>
                </a:solidFill>
                <a:effectLst/>
                <a:uLnTx/>
                <a:uFillTx/>
                <a:ea typeface="+mn-ea"/>
                <a:cs typeface="+mn-cs"/>
              </a:rPr>
              <a:t>Data exploration </a:t>
            </a:r>
            <a:r>
              <a:rPr kumimoji="0" lang="en-GB" sz="2400" i="0" u="none" strike="noStrike" kern="1200" cap="none" spc="0" normalizeH="0" baseline="0" noProof="0" dirty="0">
                <a:ln>
                  <a:noFill/>
                </a:ln>
                <a:effectLst/>
                <a:uLnTx/>
                <a:uFillTx/>
                <a:ea typeface="+mn-ea"/>
                <a:cs typeface="+mn-cs"/>
              </a:rPr>
              <a:t>is key</a:t>
            </a:r>
            <a:r>
              <a:rPr kumimoji="0" lang="en-GB" sz="2400" b="0" i="0" u="none" strike="noStrike" kern="1200" cap="none" spc="0" normalizeH="0" baseline="0" noProof="0" dirty="0">
                <a:ln>
                  <a:noFill/>
                </a:ln>
                <a:solidFill>
                  <a:prstClr val="black"/>
                </a:solidFill>
                <a:effectLst/>
                <a:uLnTx/>
                <a:uFillTx/>
                <a:ea typeface="+mn-ea"/>
                <a:cs typeface="+mn-cs"/>
              </a:rPr>
              <a:t>: </a:t>
            </a:r>
          </a:p>
          <a:p>
            <a:pPr lvl="1">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ea typeface="+mn-ea"/>
                <a:cs typeface="+mn-cs"/>
              </a:rPr>
              <a:t>Outliers? </a:t>
            </a:r>
          </a:p>
          <a:p>
            <a:pPr lvl="1">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ea typeface="+mn-ea"/>
                <a:cs typeface="+mn-cs"/>
              </a:rPr>
              <a:t>Possible transformation? </a:t>
            </a:r>
          </a:p>
          <a:p>
            <a:pPr lvl="1">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ea typeface="+mn-ea"/>
                <a:cs typeface="+mn-cs"/>
              </a:rPr>
              <a:t>Parametric with corrections?</a:t>
            </a:r>
          </a:p>
          <a:p>
            <a:pPr>
              <a:defRPr/>
            </a:pPr>
            <a:endParaRPr kumimoji="0" lang="en-GB" sz="1000" b="0" i="0" u="none" strike="noStrike" kern="1200" cap="none" spc="0" normalizeH="0" baseline="0" noProof="0" dirty="0">
              <a:ln>
                <a:noFill/>
              </a:ln>
              <a:solidFill>
                <a:prstClr val="black"/>
              </a:solidFill>
              <a:effectLst/>
              <a:uLnTx/>
              <a:uFillTx/>
              <a:ea typeface="+mn-ea"/>
              <a:cs typeface="+mn-cs"/>
            </a:endParaRPr>
          </a:p>
          <a:p>
            <a:pPr>
              <a:defRPr/>
            </a:pPr>
            <a:r>
              <a:rPr kumimoji="0" lang="en-GB" sz="2400" b="0" i="0" u="none" strike="noStrike" kern="1200" cap="none" spc="0" normalizeH="0" baseline="0" noProof="0" dirty="0">
                <a:ln>
                  <a:noFill/>
                </a:ln>
                <a:solidFill>
                  <a:prstClr val="black"/>
                </a:solidFill>
                <a:effectLst/>
                <a:uLnTx/>
                <a:uFillTx/>
                <a:ea typeface="+mn-ea"/>
                <a:cs typeface="+mn-cs"/>
              </a:rPr>
              <a:t>If outcome is a rank or a score with limited possible values: often non-parametric approach</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000" b="1" i="0" u="none" strike="noStrike" kern="0" cap="none" spc="0" normalizeH="0" baseline="0" noProof="0" dirty="0">
              <a:ln>
                <a:noFill/>
              </a:ln>
              <a:solidFill>
                <a:prstClr val="black"/>
              </a:solidFill>
              <a:effectLst/>
              <a:uLnTx/>
              <a:uFillTx/>
              <a:ea typeface="+mn-ea"/>
              <a:cs typeface="+mn-cs"/>
            </a:endParaRPr>
          </a:p>
        </p:txBody>
      </p:sp>
      <p:pic>
        <p:nvPicPr>
          <p:cNvPr id="3" name="Picture 2">
            <a:extLst>
              <a:ext uri="{FF2B5EF4-FFF2-40B4-BE49-F238E27FC236}">
                <a16:creationId xmlns:a16="http://schemas.microsoft.com/office/drawing/2014/main" id="{E92AA903-CBF2-4D94-A6F2-35EE8B395A08}"/>
              </a:ext>
            </a:extLst>
          </p:cNvPr>
          <p:cNvPicPr>
            <a:picLocks noChangeAspect="1"/>
          </p:cNvPicPr>
          <p:nvPr/>
        </p:nvPicPr>
        <p:blipFill>
          <a:blip r:embed="rId2"/>
          <a:stretch>
            <a:fillRect/>
          </a:stretch>
        </p:blipFill>
        <p:spPr>
          <a:xfrm>
            <a:off x="7650792" y="3529556"/>
            <a:ext cx="4346528" cy="3237956"/>
          </a:xfrm>
          <a:prstGeom prst="rect">
            <a:avLst/>
          </a:prstGeom>
        </p:spPr>
      </p:pic>
      <p:graphicFrame>
        <p:nvGraphicFramePr>
          <p:cNvPr id="9" name="Object 8">
            <a:extLst>
              <a:ext uri="{FF2B5EF4-FFF2-40B4-BE49-F238E27FC236}">
                <a16:creationId xmlns:a16="http://schemas.microsoft.com/office/drawing/2014/main" id="{5409A7B7-B853-4BE5-AACB-279284977288}"/>
              </a:ext>
            </a:extLst>
          </p:cNvPr>
          <p:cNvGraphicFramePr>
            <a:graphicFrameLocks noChangeAspect="1"/>
          </p:cNvGraphicFramePr>
          <p:nvPr/>
        </p:nvGraphicFramePr>
        <p:xfrm>
          <a:off x="9117875" y="90488"/>
          <a:ext cx="2879446" cy="3299644"/>
        </p:xfrm>
        <a:graphic>
          <a:graphicData uri="http://schemas.openxmlformats.org/presentationml/2006/ole">
            <mc:AlternateContent xmlns:mc="http://schemas.openxmlformats.org/markup-compatibility/2006">
              <mc:Choice xmlns:v="urn:schemas-microsoft-com:vml" Requires="v">
                <p:oleObj name="Prism 10" r:id="rId3" imgW="5461098" imgH="6257316" progId="Prism10.Document">
                  <p:embed/>
                </p:oleObj>
              </mc:Choice>
              <mc:Fallback>
                <p:oleObj name="Prism 10" r:id="rId3" imgW="5461098" imgH="6257316" progId="Prism10.Document">
                  <p:embed/>
                  <p:pic>
                    <p:nvPicPr>
                      <p:cNvPr id="9" name="Object 8">
                        <a:extLst>
                          <a:ext uri="{FF2B5EF4-FFF2-40B4-BE49-F238E27FC236}">
                            <a16:creationId xmlns:a16="http://schemas.microsoft.com/office/drawing/2014/main" id="{5409A7B7-B853-4BE5-AACB-279284977288}"/>
                          </a:ext>
                        </a:extLst>
                      </p:cNvPr>
                      <p:cNvPicPr/>
                      <p:nvPr/>
                    </p:nvPicPr>
                    <p:blipFill>
                      <a:blip r:embed="rId4"/>
                      <a:stretch>
                        <a:fillRect/>
                      </a:stretch>
                    </p:blipFill>
                    <p:spPr>
                      <a:xfrm>
                        <a:off x="9117875" y="90488"/>
                        <a:ext cx="2879446" cy="3299644"/>
                      </a:xfrm>
                      <a:prstGeom prst="rect">
                        <a:avLst/>
                      </a:prstGeom>
                    </p:spPr>
                  </p:pic>
                </p:oleObj>
              </mc:Fallback>
            </mc:AlternateContent>
          </a:graphicData>
        </a:graphic>
      </p:graphicFrame>
    </p:spTree>
    <p:extLst>
      <p:ext uri="{BB962C8B-B14F-4D97-AF65-F5344CB8AC3E}">
        <p14:creationId xmlns:p14="http://schemas.microsoft.com/office/powerpoint/2010/main" val="37437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EEE1EFB4-62ED-4CE6-A692-990DF032C0AF}"/>
              </a:ext>
            </a:extLst>
          </p:cNvPr>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9A1865"/>
                </a:solidFill>
                <a:latin typeface="+mn-lt"/>
              </a:rPr>
              <a:t>Choice of a statistical test</a:t>
            </a:r>
          </a:p>
        </p:txBody>
      </p:sp>
      <p:graphicFrame>
        <p:nvGraphicFramePr>
          <p:cNvPr id="2" name="Diagram 1">
            <a:extLst>
              <a:ext uri="{FF2B5EF4-FFF2-40B4-BE49-F238E27FC236}">
                <a16:creationId xmlns:a16="http://schemas.microsoft.com/office/drawing/2014/main" id="{606528F5-5ED2-460F-9898-FD071B408AEE}"/>
              </a:ext>
            </a:extLst>
          </p:cNvPr>
          <p:cNvGraphicFramePr/>
          <p:nvPr/>
        </p:nvGraphicFramePr>
        <p:xfrm>
          <a:off x="0" y="1360241"/>
          <a:ext cx="12192000" cy="5223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0545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EEE1EFB4-62ED-4CE6-A692-990DF032C0AF}"/>
              </a:ext>
            </a:extLst>
          </p:cNvPr>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9A1865"/>
                </a:solidFill>
                <a:latin typeface="+mn-lt"/>
              </a:rPr>
              <a:t>Choice of a statistical test</a:t>
            </a:r>
          </a:p>
        </p:txBody>
      </p:sp>
      <p:graphicFrame>
        <p:nvGraphicFramePr>
          <p:cNvPr id="2" name="Diagram 1">
            <a:extLst>
              <a:ext uri="{FF2B5EF4-FFF2-40B4-BE49-F238E27FC236}">
                <a16:creationId xmlns:a16="http://schemas.microsoft.com/office/drawing/2014/main" id="{606528F5-5ED2-460F-9898-FD071B408AEE}"/>
              </a:ext>
            </a:extLst>
          </p:cNvPr>
          <p:cNvGraphicFramePr/>
          <p:nvPr/>
        </p:nvGraphicFramePr>
        <p:xfrm>
          <a:off x="0" y="1360241"/>
          <a:ext cx="12192000" cy="5223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D34074D0-2BCD-4ED0-904E-B94A3438CB7E}"/>
              </a:ext>
            </a:extLst>
          </p:cNvPr>
          <p:cNvSpPr/>
          <p:nvPr/>
        </p:nvSpPr>
        <p:spPr>
          <a:xfrm>
            <a:off x="367145" y="1125538"/>
            <a:ext cx="3068781" cy="541046"/>
          </a:xfrm>
          <a:prstGeom prst="rect">
            <a:avLst/>
          </a:prstGeom>
          <a:solidFill>
            <a:schemeClr val="accent2">
              <a:lumMod val="20000"/>
              <a:lumOff val="80000"/>
            </a:schemeClr>
          </a:solidFill>
        </p:spPr>
        <p:txBody>
          <a:bodyPr wrap="square">
            <a:spAutoFit/>
          </a:bodyPr>
          <a:lstStyle/>
          <a:p>
            <a:pPr algn="ctr">
              <a:lnSpc>
                <a:spcPct val="80000"/>
              </a:lnSpc>
            </a:pPr>
            <a:r>
              <a:rPr lang="en-GB" dirty="0"/>
              <a:t>Are the mice in group A heavier than those in group B?</a:t>
            </a:r>
          </a:p>
        </p:txBody>
      </p:sp>
    </p:spTree>
    <p:extLst>
      <p:ext uri="{BB962C8B-B14F-4D97-AF65-F5344CB8AC3E}">
        <p14:creationId xmlns:p14="http://schemas.microsoft.com/office/powerpoint/2010/main" val="311307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519152" y="1140424"/>
            <a:ext cx="11146181" cy="1941205"/>
          </a:xfrm>
          <a:prstGeom prst="rect">
            <a:avLst/>
          </a:prstGeom>
          <a:noFill/>
        </p:spPr>
        <p:txBody>
          <a:bodyPr wrap="square" rtlCol="0">
            <a:normAutofit/>
          </a:bodyPr>
          <a:lstStyle/>
          <a:p>
            <a:pPr marL="342874" indent="-342874" fontAlgn="base">
              <a:lnSpc>
                <a:spcPct val="150000"/>
              </a:lnSpc>
              <a:spcBef>
                <a:spcPct val="0"/>
              </a:spcBef>
              <a:spcAft>
                <a:spcPct val="0"/>
              </a:spcAft>
              <a:buFont typeface="Arial" panose="020B0604020202020204" pitchFamily="34" charset="0"/>
              <a:buChar char="•"/>
              <a:defRPr/>
            </a:pPr>
            <a:r>
              <a:rPr lang="en-GB" sz="2400" b="1" dirty="0">
                <a:solidFill>
                  <a:prstClr val="black"/>
                </a:solidFill>
              </a:rPr>
              <a:t>Technical</a:t>
            </a:r>
            <a:r>
              <a:rPr lang="en-GB" sz="2400" dirty="0">
                <a:solidFill>
                  <a:prstClr val="black"/>
                </a:solidFill>
              </a:rPr>
              <a:t>: repeated measures of the </a:t>
            </a:r>
            <a:r>
              <a:rPr lang="en-GB" sz="2400" dirty="0">
                <a:solidFill>
                  <a:srgbClr val="0070C0"/>
                </a:solidFill>
              </a:rPr>
              <a:t>same sample</a:t>
            </a:r>
            <a:r>
              <a:rPr lang="en-GB" sz="2400" dirty="0">
                <a:solidFill>
                  <a:prstClr val="black"/>
                </a:solidFill>
              </a:rPr>
              <a:t> </a:t>
            </a:r>
            <a:r>
              <a:rPr lang="en-GB" sz="2400" dirty="0">
                <a:solidFill>
                  <a:prstClr val="black"/>
                </a:solidFill>
                <a:sym typeface="Wingdings" panose="05000000000000000000" pitchFamily="2" charset="2"/>
              </a:rPr>
              <a:t> </a:t>
            </a:r>
            <a:r>
              <a:rPr lang="en-GB" sz="2400" dirty="0">
                <a:solidFill>
                  <a:prstClr val="black"/>
                </a:solidFill>
              </a:rPr>
              <a:t>variability in the </a:t>
            </a:r>
            <a:r>
              <a:rPr lang="en-GB" sz="2400" dirty="0">
                <a:solidFill>
                  <a:srgbClr val="0070C0"/>
                </a:solidFill>
              </a:rPr>
              <a:t>protocol</a:t>
            </a:r>
          </a:p>
          <a:p>
            <a:pPr marL="342874" indent="-342874" fontAlgn="base">
              <a:lnSpc>
                <a:spcPct val="150000"/>
              </a:lnSpc>
              <a:spcBef>
                <a:spcPct val="0"/>
              </a:spcBef>
              <a:spcAft>
                <a:spcPct val="0"/>
              </a:spcAft>
              <a:buFont typeface="Arial" panose="020B0604020202020204" pitchFamily="34" charset="0"/>
              <a:buChar char="•"/>
              <a:defRPr/>
            </a:pPr>
            <a:r>
              <a:rPr lang="en-GB" sz="2400" b="1" dirty="0">
                <a:solidFill>
                  <a:prstClr val="black"/>
                </a:solidFill>
              </a:rPr>
              <a:t>Biological</a:t>
            </a:r>
            <a:r>
              <a:rPr lang="en-GB" sz="2400" dirty="0">
                <a:solidFill>
                  <a:prstClr val="black"/>
                </a:solidFill>
              </a:rPr>
              <a:t>: measures of </a:t>
            </a:r>
            <a:r>
              <a:rPr lang="en-GB" sz="2400" dirty="0">
                <a:solidFill>
                  <a:srgbClr val="0070C0"/>
                </a:solidFill>
              </a:rPr>
              <a:t>biologically distinct samples</a:t>
            </a:r>
            <a:r>
              <a:rPr lang="en-GB" sz="2400" dirty="0">
                <a:solidFill>
                  <a:prstClr val="black"/>
                </a:solidFill>
              </a:rPr>
              <a:t> </a:t>
            </a:r>
            <a:r>
              <a:rPr lang="en-GB" sz="2400" dirty="0">
                <a:solidFill>
                  <a:prstClr val="black"/>
                </a:solidFill>
                <a:sym typeface="Wingdings" panose="05000000000000000000" pitchFamily="2" charset="2"/>
              </a:rPr>
              <a:t> </a:t>
            </a:r>
            <a:r>
              <a:rPr lang="en-GB" sz="2400" dirty="0">
                <a:solidFill>
                  <a:srgbClr val="0070C0"/>
                </a:solidFill>
              </a:rPr>
              <a:t>biological variation</a:t>
            </a:r>
          </a:p>
          <a:p>
            <a:pPr marL="342874" indent="-342874" fontAlgn="base">
              <a:lnSpc>
                <a:spcPct val="150000"/>
              </a:lnSpc>
              <a:spcBef>
                <a:spcPct val="0"/>
              </a:spcBef>
              <a:spcAft>
                <a:spcPct val="0"/>
              </a:spcAft>
              <a:buFont typeface="Arial" panose="020B0604020202020204" pitchFamily="34" charset="0"/>
              <a:buChar char="•"/>
              <a:defRPr/>
            </a:pPr>
            <a:r>
              <a:rPr lang="en-GB" sz="2400" b="1" dirty="0">
                <a:solidFill>
                  <a:srgbClr val="0070C0"/>
                </a:solidFill>
              </a:rPr>
              <a:t>Average</a:t>
            </a:r>
            <a:r>
              <a:rPr lang="en-GB" sz="2400" dirty="0">
                <a:solidFill>
                  <a:prstClr val="black"/>
                </a:solidFill>
              </a:rPr>
              <a:t> of technical replicates = </a:t>
            </a:r>
            <a:r>
              <a:rPr lang="en-GB" sz="2400" dirty="0">
                <a:solidFill>
                  <a:srgbClr val="0070C0"/>
                </a:solidFill>
              </a:rPr>
              <a:t>1 biological </a:t>
            </a:r>
            <a:r>
              <a:rPr lang="en-GB" sz="2400" dirty="0">
                <a:solidFill>
                  <a:prstClr val="black"/>
                </a:solidFill>
              </a:rPr>
              <a:t>replicate </a:t>
            </a:r>
            <a:r>
              <a:rPr lang="en-GB" sz="2400" dirty="0">
                <a:solidFill>
                  <a:prstClr val="black"/>
                </a:solidFill>
                <a:sym typeface="Wingdings" panose="05000000000000000000" pitchFamily="2" charset="2"/>
              </a:rPr>
              <a:t></a:t>
            </a:r>
            <a:r>
              <a:rPr lang="en-GB" sz="2400" dirty="0">
                <a:solidFill>
                  <a:prstClr val="black"/>
                </a:solidFill>
              </a:rPr>
              <a:t> ↓measurement error</a:t>
            </a:r>
          </a:p>
        </p:txBody>
      </p:sp>
      <p:grpSp>
        <p:nvGrpSpPr>
          <p:cNvPr id="13" name="Group 12"/>
          <p:cNvGrpSpPr/>
          <p:nvPr/>
        </p:nvGrpSpPr>
        <p:grpSpPr>
          <a:xfrm>
            <a:off x="1070015" y="4433461"/>
            <a:ext cx="1881937" cy="1712307"/>
            <a:chOff x="1320186" y="5253801"/>
            <a:chExt cx="1881937" cy="1712306"/>
          </a:xfrm>
        </p:grpSpPr>
        <p:grpSp>
          <p:nvGrpSpPr>
            <p:cNvPr id="14" name="Group 13"/>
            <p:cNvGrpSpPr/>
            <p:nvPr/>
          </p:nvGrpSpPr>
          <p:grpSpPr>
            <a:xfrm>
              <a:off x="1320186" y="5253801"/>
              <a:ext cx="1353704" cy="1712306"/>
              <a:chOff x="1320186" y="5253801"/>
              <a:chExt cx="1353704" cy="1712306"/>
            </a:xfrm>
          </p:grpSpPr>
          <p:sp>
            <p:nvSpPr>
              <p:cNvPr id="16" name="TextBox 15"/>
              <p:cNvSpPr txBox="1"/>
              <p:nvPr/>
            </p:nvSpPr>
            <p:spPr>
              <a:xfrm>
                <a:off x="1320186" y="6504442"/>
                <a:ext cx="1353704" cy="461665"/>
              </a:xfrm>
              <a:prstGeom prst="rect">
                <a:avLst/>
              </a:prstGeom>
              <a:noFill/>
            </p:spPr>
            <p:txBody>
              <a:bodyPr wrap="none" rtlCol="0">
                <a:spAutoFit/>
              </a:bodyPr>
              <a:lstStyle/>
              <a:p>
                <a:r>
                  <a:rPr lang="en-GB" sz="2400" b="1" dirty="0"/>
                  <a:t>Technical</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515" y="5754699"/>
                <a:ext cx="785788" cy="74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H="1">
                <a:off x="1710930" y="5253801"/>
                <a:ext cx="260610"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71540" y="5253801"/>
                <a:ext cx="0"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71540" y="5253801"/>
                <a:ext cx="213358"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462818" y="5859603"/>
              <a:ext cx="739305" cy="523220"/>
            </a:xfrm>
            <a:prstGeom prst="rect">
              <a:avLst/>
            </a:prstGeom>
            <a:noFill/>
          </p:spPr>
          <p:txBody>
            <a:bodyPr wrap="none" rtlCol="0">
              <a:spAutoFit/>
            </a:bodyPr>
            <a:lstStyle/>
            <a:p>
              <a:r>
                <a:rPr lang="en-GB" sz="2800" b="1" dirty="0"/>
                <a:t>n=1</a:t>
              </a:r>
            </a:p>
          </p:txBody>
        </p:sp>
      </p:grpSp>
      <p:grpSp>
        <p:nvGrpSpPr>
          <p:cNvPr id="4" name="Group 3"/>
          <p:cNvGrpSpPr/>
          <p:nvPr/>
        </p:nvGrpSpPr>
        <p:grpSpPr>
          <a:xfrm>
            <a:off x="4035686" y="4428992"/>
            <a:ext cx="1949674" cy="1710892"/>
            <a:chOff x="5855576" y="4567829"/>
            <a:chExt cx="1949674" cy="1710891"/>
          </a:xfrm>
        </p:grpSpPr>
        <p:sp>
          <p:nvSpPr>
            <p:cNvPr id="32" name="TextBox 31"/>
            <p:cNvSpPr txBox="1"/>
            <p:nvPr/>
          </p:nvSpPr>
          <p:spPr>
            <a:xfrm>
              <a:off x="5898082" y="5817055"/>
              <a:ext cx="1413977" cy="461665"/>
            </a:xfrm>
            <a:prstGeom prst="rect">
              <a:avLst/>
            </a:prstGeom>
            <a:noFill/>
          </p:spPr>
          <p:txBody>
            <a:bodyPr wrap="none" rtlCol="0">
              <a:spAutoFit/>
            </a:bodyPr>
            <a:lstStyle/>
            <a:p>
              <a:r>
                <a:rPr lang="en-GB" sz="2400" b="1" dirty="0"/>
                <a:t>Biological</a:t>
              </a: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946" y="5114654"/>
              <a:ext cx="742248" cy="70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a:cxnSpLocks/>
            </p:cNvCxnSpPr>
            <p:nvPr/>
          </p:nvCxnSpPr>
          <p:spPr>
            <a:xfrm>
              <a:off x="5855576" y="4578541"/>
              <a:ext cx="489600" cy="385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605070" y="4589061"/>
              <a:ext cx="0" cy="3848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864965" y="4567829"/>
              <a:ext cx="489012" cy="3848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65945" y="5185689"/>
              <a:ext cx="739305" cy="523220"/>
            </a:xfrm>
            <a:prstGeom prst="rect">
              <a:avLst/>
            </a:prstGeom>
            <a:noFill/>
          </p:spPr>
          <p:txBody>
            <a:bodyPr wrap="none" rtlCol="0">
              <a:spAutoFit/>
            </a:bodyPr>
            <a:lstStyle/>
            <a:p>
              <a:r>
                <a:rPr lang="en-GB" sz="2800" b="1" dirty="0"/>
                <a:t>n=3</a:t>
              </a:r>
            </a:p>
          </p:txBody>
        </p:sp>
      </p:grpSp>
      <p:pic>
        <p:nvPicPr>
          <p:cNvPr id="29" name="Picture 2"/>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5067961" y="3347422"/>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5C51843F-841E-4F23-BE39-5BF744177AF2}"/>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137820" y="3314594"/>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a:extLst>
              <a:ext uri="{FF2B5EF4-FFF2-40B4-BE49-F238E27FC236}">
                <a16:creationId xmlns:a16="http://schemas.microsoft.com/office/drawing/2014/main" id="{968808C9-F64D-409D-8479-42457A4CA8CB}"/>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3159775" y="3351219"/>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a:extLst>
              <a:ext uri="{FF2B5EF4-FFF2-40B4-BE49-F238E27FC236}">
                <a16:creationId xmlns:a16="http://schemas.microsoft.com/office/drawing/2014/main" id="{F318A09A-CB7B-41E5-A281-2A4BFF584279}"/>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10427" y="3350726"/>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2">
            <a:extLst>
              <a:ext uri="{FF2B5EF4-FFF2-40B4-BE49-F238E27FC236}">
                <a16:creationId xmlns:a16="http://schemas.microsoft.com/office/drawing/2014/main" id="{80D7C5C3-7975-4305-A4E0-60C791652567}"/>
              </a:ext>
            </a:extLst>
          </p:cNvPr>
          <p:cNvSpPr txBox="1">
            <a:spLocks noChangeArrowheads="1"/>
          </p:cNvSpPr>
          <p:nvPr/>
        </p:nvSpPr>
        <p:spPr>
          <a:xfrm>
            <a:off x="467497"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p:txBody>
      </p:sp>
      <p:grpSp>
        <p:nvGrpSpPr>
          <p:cNvPr id="76" name="Group 75">
            <a:extLst>
              <a:ext uri="{FF2B5EF4-FFF2-40B4-BE49-F238E27FC236}">
                <a16:creationId xmlns:a16="http://schemas.microsoft.com/office/drawing/2014/main" id="{F838C3A0-1169-4B8D-B452-66574711BA04}"/>
              </a:ext>
            </a:extLst>
          </p:cNvPr>
          <p:cNvGrpSpPr/>
          <p:nvPr/>
        </p:nvGrpSpPr>
        <p:grpSpPr>
          <a:xfrm>
            <a:off x="7564302" y="4227949"/>
            <a:ext cx="785788" cy="1249106"/>
            <a:chOff x="1579515" y="5253801"/>
            <a:chExt cx="785788" cy="1249105"/>
          </a:xfrm>
        </p:grpSpPr>
        <p:pic>
          <p:nvPicPr>
            <p:cNvPr id="77" name="Picture 76">
              <a:extLst>
                <a:ext uri="{FF2B5EF4-FFF2-40B4-BE49-F238E27FC236}">
                  <a16:creationId xmlns:a16="http://schemas.microsoft.com/office/drawing/2014/main" id="{6B77BEAE-34DA-427C-8B37-F76C697608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515" y="5754699"/>
              <a:ext cx="785788" cy="74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8" name="Straight Arrow Connector 77">
              <a:extLst>
                <a:ext uri="{FF2B5EF4-FFF2-40B4-BE49-F238E27FC236}">
                  <a16:creationId xmlns:a16="http://schemas.microsoft.com/office/drawing/2014/main" id="{53B17AB3-A6B3-4D13-825D-A578B3FC6E7C}"/>
                </a:ext>
              </a:extLst>
            </p:cNvPr>
            <p:cNvCxnSpPr/>
            <p:nvPr/>
          </p:nvCxnSpPr>
          <p:spPr>
            <a:xfrm flipH="1">
              <a:off x="1710930" y="5253801"/>
              <a:ext cx="260610"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C99644E-C330-48CD-AA06-C3A6DA2F8CEB}"/>
                </a:ext>
              </a:extLst>
            </p:cNvPr>
            <p:cNvCxnSpPr/>
            <p:nvPr/>
          </p:nvCxnSpPr>
          <p:spPr>
            <a:xfrm>
              <a:off x="1971540" y="5253801"/>
              <a:ext cx="0"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C9823FA-9424-4FA7-B089-8812587F80A8}"/>
                </a:ext>
              </a:extLst>
            </p:cNvPr>
            <p:cNvCxnSpPr/>
            <p:nvPr/>
          </p:nvCxnSpPr>
          <p:spPr>
            <a:xfrm>
              <a:off x="1971540" y="5253801"/>
              <a:ext cx="213358"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pic>
        <p:nvPicPr>
          <p:cNvPr id="81" name="Picture 2">
            <a:extLst>
              <a:ext uri="{FF2B5EF4-FFF2-40B4-BE49-F238E27FC236}">
                <a16:creationId xmlns:a16="http://schemas.microsoft.com/office/drawing/2014/main" id="{96BF780E-F0A7-43A7-B5BF-9C0A18330CCC}"/>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7360002" y="3075712"/>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 name="Group 81">
            <a:extLst>
              <a:ext uri="{FF2B5EF4-FFF2-40B4-BE49-F238E27FC236}">
                <a16:creationId xmlns:a16="http://schemas.microsoft.com/office/drawing/2014/main" id="{7AA658FD-A609-4250-A749-6EA3DD6187D7}"/>
              </a:ext>
            </a:extLst>
          </p:cNvPr>
          <p:cNvGrpSpPr/>
          <p:nvPr/>
        </p:nvGrpSpPr>
        <p:grpSpPr>
          <a:xfrm>
            <a:off x="10267568" y="4220850"/>
            <a:ext cx="785788" cy="1249106"/>
            <a:chOff x="1579515" y="5253801"/>
            <a:chExt cx="785788" cy="1249105"/>
          </a:xfrm>
        </p:grpSpPr>
        <p:pic>
          <p:nvPicPr>
            <p:cNvPr id="83" name="Picture 2">
              <a:extLst>
                <a:ext uri="{FF2B5EF4-FFF2-40B4-BE49-F238E27FC236}">
                  <a16:creationId xmlns:a16="http://schemas.microsoft.com/office/drawing/2014/main" id="{D1AC0A71-DD88-4474-B8C2-8486C49212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515" y="5754699"/>
              <a:ext cx="785788" cy="74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Arrow Connector 83">
              <a:extLst>
                <a:ext uri="{FF2B5EF4-FFF2-40B4-BE49-F238E27FC236}">
                  <a16:creationId xmlns:a16="http://schemas.microsoft.com/office/drawing/2014/main" id="{5CE1D300-AF51-41EE-8611-C3373C3EDE9E}"/>
                </a:ext>
              </a:extLst>
            </p:cNvPr>
            <p:cNvCxnSpPr/>
            <p:nvPr/>
          </p:nvCxnSpPr>
          <p:spPr>
            <a:xfrm flipH="1">
              <a:off x="1710930" y="5253801"/>
              <a:ext cx="260610"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6A28661-D172-454F-B4BF-B26284ACE84E}"/>
                </a:ext>
              </a:extLst>
            </p:cNvPr>
            <p:cNvCxnSpPr/>
            <p:nvPr/>
          </p:nvCxnSpPr>
          <p:spPr>
            <a:xfrm>
              <a:off x="1971540" y="5253801"/>
              <a:ext cx="0"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6A61179-53E7-4B6E-875F-D3930DB30D41}"/>
                </a:ext>
              </a:extLst>
            </p:cNvPr>
            <p:cNvCxnSpPr/>
            <p:nvPr/>
          </p:nvCxnSpPr>
          <p:spPr>
            <a:xfrm>
              <a:off x="1971540" y="5253801"/>
              <a:ext cx="213358"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pic>
        <p:nvPicPr>
          <p:cNvPr id="87" name="Picture 2">
            <a:extLst>
              <a:ext uri="{FF2B5EF4-FFF2-40B4-BE49-F238E27FC236}">
                <a16:creationId xmlns:a16="http://schemas.microsoft.com/office/drawing/2014/main" id="{05205615-25BC-4517-8BF4-74ABE72719D2}"/>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0063268" y="3068613"/>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8" name="Group 87">
            <a:extLst>
              <a:ext uri="{FF2B5EF4-FFF2-40B4-BE49-F238E27FC236}">
                <a16:creationId xmlns:a16="http://schemas.microsoft.com/office/drawing/2014/main" id="{BF315100-38A5-4799-BE7A-CA7F26CBD8E9}"/>
              </a:ext>
            </a:extLst>
          </p:cNvPr>
          <p:cNvGrpSpPr/>
          <p:nvPr/>
        </p:nvGrpSpPr>
        <p:grpSpPr>
          <a:xfrm>
            <a:off x="9682005" y="5531898"/>
            <a:ext cx="1190946" cy="428108"/>
            <a:chOff x="6814162" y="5214556"/>
            <a:chExt cx="1190946" cy="428108"/>
          </a:xfrm>
        </p:grpSpPr>
        <p:cxnSp>
          <p:nvCxnSpPr>
            <p:cNvPr id="89" name="Straight Arrow Connector 88">
              <a:extLst>
                <a:ext uri="{FF2B5EF4-FFF2-40B4-BE49-F238E27FC236}">
                  <a16:creationId xmlns:a16="http://schemas.microsoft.com/office/drawing/2014/main" id="{C7A1B49E-5882-4CBB-9537-801DD379B44D}"/>
                </a:ext>
              </a:extLst>
            </p:cNvPr>
            <p:cNvCxnSpPr>
              <a:cxnSpLocks/>
            </p:cNvCxnSpPr>
            <p:nvPr/>
          </p:nvCxnSpPr>
          <p:spPr>
            <a:xfrm flipV="1">
              <a:off x="6814162" y="5221464"/>
              <a:ext cx="687141" cy="421200"/>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249A6B3-98DB-41EC-9F44-B8D573837366}"/>
                </a:ext>
              </a:extLst>
            </p:cNvPr>
            <p:cNvCxnSpPr>
              <a:cxnSpLocks/>
            </p:cNvCxnSpPr>
            <p:nvPr/>
          </p:nvCxnSpPr>
          <p:spPr>
            <a:xfrm flipV="1">
              <a:off x="6908759" y="5221464"/>
              <a:ext cx="780338" cy="414292"/>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419E28A-5AF4-493D-AF24-CB20371C35A7}"/>
                </a:ext>
              </a:extLst>
            </p:cNvPr>
            <p:cNvCxnSpPr>
              <a:cxnSpLocks/>
            </p:cNvCxnSpPr>
            <p:nvPr/>
          </p:nvCxnSpPr>
          <p:spPr>
            <a:xfrm flipV="1">
              <a:off x="7046346" y="5214556"/>
              <a:ext cx="958762" cy="428108"/>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4AC134B2-1100-4353-B025-8C23A8B37052}"/>
              </a:ext>
            </a:extLst>
          </p:cNvPr>
          <p:cNvGrpSpPr/>
          <p:nvPr/>
        </p:nvGrpSpPr>
        <p:grpSpPr>
          <a:xfrm>
            <a:off x="8896217" y="4227949"/>
            <a:ext cx="785788" cy="1249106"/>
            <a:chOff x="1579515" y="5253801"/>
            <a:chExt cx="785788" cy="1249105"/>
          </a:xfrm>
        </p:grpSpPr>
        <p:pic>
          <p:nvPicPr>
            <p:cNvPr id="93" name="Picture 2">
              <a:extLst>
                <a:ext uri="{FF2B5EF4-FFF2-40B4-BE49-F238E27FC236}">
                  <a16:creationId xmlns:a16="http://schemas.microsoft.com/office/drawing/2014/main" id="{42451C28-CAB5-4690-9807-066E2FB827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515" y="5754699"/>
              <a:ext cx="785788" cy="74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4" name="Straight Arrow Connector 93">
              <a:extLst>
                <a:ext uri="{FF2B5EF4-FFF2-40B4-BE49-F238E27FC236}">
                  <a16:creationId xmlns:a16="http://schemas.microsoft.com/office/drawing/2014/main" id="{4BDA9E91-7880-418A-B0E3-0E9A327672A6}"/>
                </a:ext>
              </a:extLst>
            </p:cNvPr>
            <p:cNvCxnSpPr/>
            <p:nvPr/>
          </p:nvCxnSpPr>
          <p:spPr>
            <a:xfrm flipH="1">
              <a:off x="1710930" y="5253801"/>
              <a:ext cx="260610"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80C7659-00D8-48AB-8E5B-7D77CC73B273}"/>
                </a:ext>
              </a:extLst>
            </p:cNvPr>
            <p:cNvCxnSpPr/>
            <p:nvPr/>
          </p:nvCxnSpPr>
          <p:spPr>
            <a:xfrm>
              <a:off x="1971540" y="5253801"/>
              <a:ext cx="0"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22DD584-99BD-45D0-A751-9C0B676CDD00}"/>
                </a:ext>
              </a:extLst>
            </p:cNvPr>
            <p:cNvCxnSpPr/>
            <p:nvPr/>
          </p:nvCxnSpPr>
          <p:spPr>
            <a:xfrm>
              <a:off x="1971540" y="5253801"/>
              <a:ext cx="213358"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pic>
        <p:nvPicPr>
          <p:cNvPr id="97" name="Picture 2">
            <a:extLst>
              <a:ext uri="{FF2B5EF4-FFF2-40B4-BE49-F238E27FC236}">
                <a16:creationId xmlns:a16="http://schemas.microsoft.com/office/drawing/2014/main" id="{C2428DF7-4917-40EF-A98F-4F9DD8938EBC}"/>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8691917" y="3075712"/>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8" name="Group 97">
            <a:extLst>
              <a:ext uri="{FF2B5EF4-FFF2-40B4-BE49-F238E27FC236}">
                <a16:creationId xmlns:a16="http://schemas.microsoft.com/office/drawing/2014/main" id="{4F3DA767-FE4E-429C-9890-5D261656BBD7}"/>
              </a:ext>
            </a:extLst>
          </p:cNvPr>
          <p:cNvGrpSpPr/>
          <p:nvPr/>
        </p:nvGrpSpPr>
        <p:grpSpPr>
          <a:xfrm>
            <a:off x="9047180" y="5521050"/>
            <a:ext cx="454420" cy="439147"/>
            <a:chOff x="7550688" y="5196609"/>
            <a:chExt cx="454420" cy="439147"/>
          </a:xfrm>
        </p:grpSpPr>
        <p:cxnSp>
          <p:nvCxnSpPr>
            <p:cNvPr id="99" name="Straight Arrow Connector 98">
              <a:extLst>
                <a:ext uri="{FF2B5EF4-FFF2-40B4-BE49-F238E27FC236}">
                  <a16:creationId xmlns:a16="http://schemas.microsoft.com/office/drawing/2014/main" id="{780B64D0-4212-40C0-AE6F-F63A8AC6EE1E}"/>
                </a:ext>
              </a:extLst>
            </p:cNvPr>
            <p:cNvCxnSpPr>
              <a:cxnSpLocks/>
            </p:cNvCxnSpPr>
            <p:nvPr/>
          </p:nvCxnSpPr>
          <p:spPr>
            <a:xfrm flipH="1" flipV="1">
              <a:off x="7550688" y="5258965"/>
              <a:ext cx="177846" cy="371451"/>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ECCDDF4-668B-4548-AD86-F8E7CB0D38F0}"/>
                </a:ext>
              </a:extLst>
            </p:cNvPr>
            <p:cNvCxnSpPr>
              <a:cxnSpLocks/>
            </p:cNvCxnSpPr>
            <p:nvPr/>
          </p:nvCxnSpPr>
          <p:spPr>
            <a:xfrm flipV="1">
              <a:off x="7772923" y="5196609"/>
              <a:ext cx="0" cy="432048"/>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C87B44D-41A9-460A-B92A-97FF2968CD54}"/>
                </a:ext>
              </a:extLst>
            </p:cNvPr>
            <p:cNvCxnSpPr>
              <a:cxnSpLocks/>
            </p:cNvCxnSpPr>
            <p:nvPr/>
          </p:nvCxnSpPr>
          <p:spPr>
            <a:xfrm flipV="1">
              <a:off x="7817313" y="5232121"/>
              <a:ext cx="187795" cy="403635"/>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9D29888-E8D1-455D-AB02-D067C8713244}"/>
              </a:ext>
            </a:extLst>
          </p:cNvPr>
          <p:cNvGrpSpPr/>
          <p:nvPr/>
        </p:nvGrpSpPr>
        <p:grpSpPr>
          <a:xfrm flipH="1">
            <a:off x="7715180" y="5519388"/>
            <a:ext cx="1190946" cy="428108"/>
            <a:chOff x="6814162" y="5214556"/>
            <a:chExt cx="1190946" cy="428108"/>
          </a:xfrm>
        </p:grpSpPr>
        <p:cxnSp>
          <p:nvCxnSpPr>
            <p:cNvPr id="103" name="Straight Arrow Connector 102">
              <a:extLst>
                <a:ext uri="{FF2B5EF4-FFF2-40B4-BE49-F238E27FC236}">
                  <a16:creationId xmlns:a16="http://schemas.microsoft.com/office/drawing/2014/main" id="{9C206948-8F60-4396-91C6-25850B4BA1FE}"/>
                </a:ext>
              </a:extLst>
            </p:cNvPr>
            <p:cNvCxnSpPr>
              <a:cxnSpLocks/>
            </p:cNvCxnSpPr>
            <p:nvPr/>
          </p:nvCxnSpPr>
          <p:spPr>
            <a:xfrm flipV="1">
              <a:off x="6814162" y="5221464"/>
              <a:ext cx="687141" cy="421200"/>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C8F300B-1E25-46CC-B3DA-B4E2F55F81A6}"/>
                </a:ext>
              </a:extLst>
            </p:cNvPr>
            <p:cNvCxnSpPr>
              <a:cxnSpLocks/>
            </p:cNvCxnSpPr>
            <p:nvPr/>
          </p:nvCxnSpPr>
          <p:spPr>
            <a:xfrm flipV="1">
              <a:off x="6908759" y="5221464"/>
              <a:ext cx="780338" cy="414292"/>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B0516B67-CE03-4399-9855-85C507EA06BD}"/>
                </a:ext>
              </a:extLst>
            </p:cNvPr>
            <p:cNvCxnSpPr>
              <a:cxnSpLocks/>
            </p:cNvCxnSpPr>
            <p:nvPr/>
          </p:nvCxnSpPr>
          <p:spPr>
            <a:xfrm flipV="1">
              <a:off x="7046346" y="5214556"/>
              <a:ext cx="958762" cy="428108"/>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B447D59A-B5CC-4292-8C46-B927A7763C92}"/>
              </a:ext>
            </a:extLst>
          </p:cNvPr>
          <p:cNvSpPr txBox="1"/>
          <p:nvPr/>
        </p:nvSpPr>
        <p:spPr>
          <a:xfrm>
            <a:off x="7549850" y="6027003"/>
            <a:ext cx="3527909" cy="830997"/>
          </a:xfrm>
          <a:prstGeom prst="rect">
            <a:avLst/>
          </a:prstGeom>
          <a:noFill/>
        </p:spPr>
        <p:txBody>
          <a:bodyPr wrap="square" rtlCol="0">
            <a:spAutoFit/>
          </a:bodyPr>
          <a:lstStyle/>
          <a:p>
            <a:pPr algn="ctr"/>
            <a:r>
              <a:rPr lang="en-GB" sz="2400" b="1" dirty="0"/>
              <a:t>Technical &amp; Biological</a:t>
            </a:r>
          </a:p>
          <a:p>
            <a:pPr algn="ctr"/>
            <a:r>
              <a:rPr lang="en-GB" sz="2400" b="1" dirty="0"/>
              <a:t>n=3</a:t>
            </a:r>
          </a:p>
        </p:txBody>
      </p:sp>
    </p:spTree>
    <p:extLst>
      <p:ext uri="{BB962C8B-B14F-4D97-AF65-F5344CB8AC3E}">
        <p14:creationId xmlns:p14="http://schemas.microsoft.com/office/powerpoint/2010/main" val="42919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46524"/>
            <a:ext cx="11377264" cy="2164952"/>
          </a:xfrm>
        </p:spPr>
        <p:txBody>
          <a:bodyPr>
            <a:normAutofit fontScale="90000"/>
          </a:bodyPr>
          <a:lstStyle/>
          <a:p>
            <a:r>
              <a:rPr lang="en-GB" b="1" dirty="0">
                <a:solidFill>
                  <a:schemeClr val="accent5">
                    <a:lumMod val="50000"/>
                  </a:schemeClr>
                </a:solidFill>
                <a:latin typeface="+mn-lt"/>
              </a:rPr>
              <a:t>Analysis of Quantitative data</a:t>
            </a:r>
            <a:br>
              <a:rPr lang="en-GB" b="1" dirty="0">
                <a:solidFill>
                  <a:schemeClr val="accent5">
                    <a:lumMod val="50000"/>
                  </a:schemeClr>
                </a:solidFill>
                <a:latin typeface="+mn-lt"/>
              </a:rPr>
            </a:br>
            <a:r>
              <a:rPr lang="en-GB" b="1" dirty="0">
                <a:solidFill>
                  <a:srgbClr val="0070C0"/>
                </a:solidFill>
                <a:latin typeface="Calibri" panose="020F0502020204030204"/>
              </a:rPr>
              <a:t>Student’s </a:t>
            </a:r>
            <a:r>
              <a:rPr lang="en-GB" b="1" i="1" dirty="0">
                <a:solidFill>
                  <a:srgbClr val="0070C0"/>
                </a:solidFill>
                <a:latin typeface="Calibri" panose="020F0502020204030204"/>
              </a:rPr>
              <a:t>t</a:t>
            </a:r>
            <a:r>
              <a:rPr lang="en-GB" b="1" dirty="0">
                <a:solidFill>
                  <a:srgbClr val="0070C0"/>
                </a:solidFill>
                <a:latin typeface="Calibri" panose="020F0502020204030204"/>
              </a:rPr>
              <a:t>-test</a:t>
            </a:r>
            <a:br>
              <a:rPr lang="en-GB" b="1">
                <a:solidFill>
                  <a:schemeClr val="accent5">
                    <a:lumMod val="50000"/>
                  </a:schemeClr>
                </a:solidFill>
                <a:latin typeface="+mn-lt"/>
              </a:rPr>
            </a:br>
            <a:r>
              <a:rPr lang="en-GB" sz="2000">
                <a:solidFill>
                  <a:schemeClr val="accent5">
                    <a:lumMod val="50000"/>
                  </a:schemeClr>
                </a:solidFill>
                <a:latin typeface="+mn-lt"/>
              </a:rPr>
              <a:t>Hayley Carr &amp; Anne Segonds-Pichon</a:t>
            </a:r>
            <a:br>
              <a:rPr lang="en-GB" sz="2000">
                <a:solidFill>
                  <a:schemeClr val="accent5">
                    <a:lumMod val="50000"/>
                  </a:schemeClr>
                </a:solidFill>
                <a:latin typeface="+mn-lt"/>
              </a:rPr>
            </a:br>
            <a:r>
              <a:rPr lang="en-GB" sz="2000">
                <a:solidFill>
                  <a:schemeClr val="accent5">
                    <a:lumMod val="50000"/>
                  </a:schemeClr>
                </a:solidFill>
                <a:latin typeface="+mn-lt"/>
              </a:rPr>
              <a:t>v2023-09</a:t>
            </a:r>
            <a:endParaRPr lang="en-GB" sz="2000" dirty="0">
              <a:solidFill>
                <a:schemeClr val="accent5">
                  <a:lumMod val="50000"/>
                </a:schemeClr>
              </a:solidFill>
              <a:latin typeface="+mn-lt"/>
            </a:endParaRP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1841932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sz="half" idx="1"/>
          </p:nvPr>
        </p:nvSpPr>
        <p:spPr>
          <a:xfrm>
            <a:off x="119336" y="1484784"/>
            <a:ext cx="11737304" cy="4568825"/>
          </a:xfrm>
        </p:spPr>
        <p:txBody>
          <a:bodyPr/>
          <a:lstStyle/>
          <a:p>
            <a:pPr eaLnBrk="1" hangingPunct="1"/>
            <a:r>
              <a:rPr lang="en-GB" sz="2800" b="1" dirty="0"/>
              <a:t>Basic idea</a:t>
            </a:r>
            <a:r>
              <a:rPr lang="en-GB" sz="2800" dirty="0"/>
              <a:t>: </a:t>
            </a:r>
          </a:p>
          <a:p>
            <a:pPr lvl="1" eaLnBrk="1" hangingPunct="1">
              <a:buFont typeface="Arial" panose="020B0604020202020204" pitchFamily="34" charset="0"/>
              <a:buChar char="•"/>
            </a:pPr>
            <a:r>
              <a:rPr lang="en-GB" dirty="0"/>
              <a:t>Comparison between 2 means accounting for variability</a:t>
            </a:r>
          </a:p>
          <a:p>
            <a:pPr lvl="2" eaLnBrk="1" hangingPunct="1">
              <a:buFont typeface="Arial" panose="020B0604020202020204" pitchFamily="34" charset="0"/>
              <a:buChar char="•"/>
            </a:pPr>
            <a:r>
              <a:rPr lang="en-GB" sz="2800" dirty="0"/>
              <a:t>Absolute difference vs. variability</a:t>
            </a:r>
          </a:p>
          <a:p>
            <a:pPr lvl="1" eaLnBrk="1" hangingPunct="1"/>
            <a:endParaRPr lang="en-GB" sz="2000" dirty="0"/>
          </a:p>
        </p:txBody>
      </p:sp>
      <p:graphicFrame>
        <p:nvGraphicFramePr>
          <p:cNvPr id="7170" name="Object 5"/>
          <p:cNvGraphicFramePr>
            <a:graphicFrameLocks noGrp="1" noChangeAspect="1"/>
          </p:cNvGraphicFramePr>
          <p:nvPr>
            <p:ph sz="half" idx="2"/>
          </p:nvPr>
        </p:nvGraphicFramePr>
        <p:xfrm>
          <a:off x="4475957" y="3573464"/>
          <a:ext cx="3240087" cy="3024187"/>
        </p:xfrm>
        <a:graphic>
          <a:graphicData uri="http://schemas.openxmlformats.org/presentationml/2006/ole">
            <mc:AlternateContent xmlns:mc="http://schemas.openxmlformats.org/markup-compatibility/2006">
              <mc:Choice xmlns:v="urn:schemas-microsoft-com:vml" Requires="v">
                <p:oleObj name="Photo Editor Photo" r:id="rId2" imgW="2142857" imgH="2000000" progId="">
                  <p:embed/>
                </p:oleObj>
              </mc:Choice>
              <mc:Fallback>
                <p:oleObj name="Photo Editor Photo" r:id="rId2" imgW="2142857" imgH="2000000" progId="">
                  <p:embed/>
                  <p:pic>
                    <p:nvPicPr>
                      <p:cNvPr id="717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957" y="3573464"/>
                        <a:ext cx="324008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txBox="1">
            <a:spLocks noChangeArrowheads="1"/>
          </p:cNvSpPr>
          <p:nvPr/>
        </p:nvSpPr>
        <p:spPr bwMode="auto">
          <a:xfrm>
            <a:off x="1739106" y="562769"/>
            <a:ext cx="8713788"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Comparison between 2 groups </a:t>
            </a:r>
            <a:br>
              <a:rPr kumimoji="0" lang="en-GB" sz="4000" b="1" i="0" u="none" strike="noStrike" kern="1200" cap="none" spc="0" normalizeH="0" baseline="0" noProof="0" dirty="0">
                <a:ln>
                  <a:noFill/>
                </a:ln>
                <a:solidFill>
                  <a:srgbClr val="CC0099"/>
                </a:solidFill>
                <a:effectLst/>
                <a:uLnTx/>
                <a:uFillTx/>
                <a:latin typeface="Calibri" panose="020F0502020204030204"/>
                <a:ea typeface="+mj-ea"/>
                <a:cs typeface="+mj-cs"/>
              </a:rPr>
            </a:br>
            <a:r>
              <a:rPr kumimoji="0" lang="en-GB" sz="3600" b="1" i="0" u="none" strike="noStrike" kern="1200" cap="none" spc="0" normalizeH="0" baseline="0" noProof="0" dirty="0">
                <a:ln>
                  <a:noFill/>
                </a:ln>
                <a:effectLst/>
                <a:uLnTx/>
                <a:uFillTx/>
                <a:latin typeface="Calibri" panose="020F0502020204030204"/>
                <a:ea typeface="+mj-ea"/>
                <a:cs typeface="+mj-cs"/>
              </a:rPr>
              <a:t>Student’s </a:t>
            </a:r>
            <a:r>
              <a:rPr kumimoji="0" lang="en-GB" sz="3600" b="1" i="1" u="none" strike="noStrike" kern="1200" cap="none" spc="0" normalizeH="0" baseline="0" noProof="0" dirty="0">
                <a:ln>
                  <a:noFill/>
                </a:ln>
                <a:effectLst/>
                <a:uLnTx/>
                <a:uFillTx/>
                <a:latin typeface="Calibri" panose="020F0502020204030204"/>
                <a:ea typeface="+mj-ea"/>
                <a:cs typeface="+mj-cs"/>
              </a:rPr>
              <a:t>t</a:t>
            </a:r>
            <a:r>
              <a:rPr kumimoji="0" lang="en-GB" sz="3600" b="1" i="0" u="none" strike="noStrike" kern="1200" cap="none" spc="0" normalizeH="0" baseline="0" noProof="0" dirty="0">
                <a:ln>
                  <a:noFill/>
                </a:ln>
                <a:effectLst/>
                <a:uLnTx/>
                <a:uFillTx/>
                <a:latin typeface="Calibri" panose="020F0502020204030204"/>
                <a:ea typeface="+mj-ea"/>
                <a:cs typeface="+mj-cs"/>
              </a:rPr>
              <a:t>-test </a:t>
            </a:r>
            <a:endParaRPr kumimoji="0" lang="en-GB" sz="3600" b="1" i="0" u="none" strike="noStrike" kern="0" cap="none" spc="0" normalizeH="0" baseline="0" noProof="0" dirty="0">
              <a:ln>
                <a:noFill/>
              </a:ln>
              <a:effectLst/>
              <a:uLnTx/>
              <a:uFillTx/>
              <a:latin typeface="Calibri" panose="020F0502020204030204"/>
              <a:ea typeface="+mj-ea"/>
              <a:cs typeface="+mj-cs"/>
            </a:endParaRPr>
          </a:p>
        </p:txBody>
      </p:sp>
      <p:sp>
        <p:nvSpPr>
          <p:cNvPr id="8" name="TextBox 7">
            <a:extLst>
              <a:ext uri="{FF2B5EF4-FFF2-40B4-BE49-F238E27FC236}">
                <a16:creationId xmlns:a16="http://schemas.microsoft.com/office/drawing/2014/main" id="{05323DA5-61B4-4DFA-B617-D7F26B017EF2}"/>
              </a:ext>
            </a:extLst>
          </p:cNvPr>
          <p:cNvSpPr txBox="1"/>
          <p:nvPr/>
        </p:nvSpPr>
        <p:spPr>
          <a:xfrm>
            <a:off x="4387273" y="5384803"/>
            <a:ext cx="3450719" cy="1311561"/>
          </a:xfrm>
          <a:prstGeom prst="rect">
            <a:avLst/>
          </a:prstGeom>
          <a:solidFill>
            <a:schemeClr val="bg1"/>
          </a:solidFill>
        </p:spPr>
        <p:txBody>
          <a:bodyPr wrap="square" numCol="2" rtlCol="0" anchor="b">
            <a:noAutofit/>
          </a:bodyPr>
          <a:lstStyle/>
          <a:p>
            <a:pPr algn="ctr"/>
            <a:r>
              <a:rPr lang="en-GB" sz="2400" dirty="0"/>
              <a:t>Control group mean </a:t>
            </a:r>
          </a:p>
          <a:p>
            <a:pPr algn="ctr"/>
            <a:endParaRPr lang="en-GB" sz="2400" dirty="0"/>
          </a:p>
          <a:p>
            <a:pPr algn="ctr"/>
            <a:r>
              <a:rPr lang="en-GB" sz="2400" dirty="0"/>
              <a:t>Treatment group mean</a:t>
            </a:r>
          </a:p>
        </p:txBody>
      </p:sp>
      <p:cxnSp>
        <p:nvCxnSpPr>
          <p:cNvPr id="5" name="Straight Arrow Connector 4">
            <a:extLst>
              <a:ext uri="{FF2B5EF4-FFF2-40B4-BE49-F238E27FC236}">
                <a16:creationId xmlns:a16="http://schemas.microsoft.com/office/drawing/2014/main" id="{36F41AFD-6353-441A-9998-EEE2E4A1C525}"/>
              </a:ext>
            </a:extLst>
          </p:cNvPr>
          <p:cNvCxnSpPr>
            <a:cxnSpLocks/>
          </p:cNvCxnSpPr>
          <p:nvPr/>
        </p:nvCxnSpPr>
        <p:spPr>
          <a:xfrm flipV="1">
            <a:off x="5440218" y="5283200"/>
            <a:ext cx="286327" cy="31403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812AF4-F213-4D96-8BB5-B1BE7157A3CF}"/>
              </a:ext>
            </a:extLst>
          </p:cNvPr>
          <p:cNvCxnSpPr>
            <a:cxnSpLocks/>
          </p:cNvCxnSpPr>
          <p:nvPr/>
        </p:nvCxnSpPr>
        <p:spPr>
          <a:xfrm flipH="1" flipV="1">
            <a:off x="6419274" y="5283200"/>
            <a:ext cx="169932" cy="31403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9"/>
          <p:cNvPicPr>
            <a:picLocks noGrp="1" noChangeAspect="1" noChangeArrowheads="1"/>
          </p:cNvPicPr>
          <p:nvPr>
            <p:ph idx="1"/>
          </p:nvPr>
        </p:nvPicPr>
        <p:blipFill>
          <a:blip r:embed="rId3" cstate="print"/>
          <a:srcRect/>
          <a:stretch>
            <a:fillRect/>
          </a:stretch>
        </p:blipFill>
        <p:spPr>
          <a:xfrm>
            <a:off x="2891272" y="1631951"/>
            <a:ext cx="6409456" cy="4314825"/>
          </a:xfrm>
        </p:spPr>
      </p:pic>
      <p:sp>
        <p:nvSpPr>
          <p:cNvPr id="6" name="Rectangle 2"/>
          <p:cNvSpPr txBox="1">
            <a:spLocks noChangeArrowheads="1"/>
          </p:cNvSpPr>
          <p:nvPr/>
        </p:nvSpPr>
        <p:spPr>
          <a:xfrm>
            <a:off x="1365227" y="291091"/>
            <a:ext cx="9461547"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Variability does matter</a:t>
            </a:r>
          </a:p>
        </p:txBody>
      </p:sp>
      <p:sp>
        <p:nvSpPr>
          <p:cNvPr id="5" name="TextBox 4">
            <a:extLst>
              <a:ext uri="{FF2B5EF4-FFF2-40B4-BE49-F238E27FC236}">
                <a16:creationId xmlns:a16="http://schemas.microsoft.com/office/drawing/2014/main" id="{FFEB9C0F-1C95-43F0-96E7-5D7CCCC15501}"/>
              </a:ext>
            </a:extLst>
          </p:cNvPr>
          <p:cNvSpPr txBox="1"/>
          <p:nvPr/>
        </p:nvSpPr>
        <p:spPr>
          <a:xfrm>
            <a:off x="3121892" y="1631951"/>
            <a:ext cx="1588654" cy="1129722"/>
          </a:xfrm>
          <a:prstGeom prst="rect">
            <a:avLst/>
          </a:prstGeom>
          <a:solidFill>
            <a:schemeClr val="bg1"/>
          </a:solidFill>
        </p:spPr>
        <p:txBody>
          <a:bodyPr wrap="square" rtlCol="0" anchor="ctr">
            <a:noAutofit/>
          </a:bodyPr>
          <a:lstStyle/>
          <a:p>
            <a:pPr algn="ctr"/>
            <a:r>
              <a:rPr lang="en-GB" sz="2400" dirty="0"/>
              <a:t>Medium variability</a:t>
            </a:r>
          </a:p>
        </p:txBody>
      </p:sp>
      <p:sp>
        <p:nvSpPr>
          <p:cNvPr id="8" name="TextBox 7">
            <a:extLst>
              <a:ext uri="{FF2B5EF4-FFF2-40B4-BE49-F238E27FC236}">
                <a16:creationId xmlns:a16="http://schemas.microsoft.com/office/drawing/2014/main" id="{EBEF5ABD-E8BA-4F98-BDB0-6A11618F7428}"/>
              </a:ext>
            </a:extLst>
          </p:cNvPr>
          <p:cNvSpPr txBox="1"/>
          <p:nvPr/>
        </p:nvSpPr>
        <p:spPr>
          <a:xfrm>
            <a:off x="7818583" y="2993447"/>
            <a:ext cx="1588654" cy="1129722"/>
          </a:xfrm>
          <a:prstGeom prst="roundRect">
            <a:avLst/>
          </a:prstGeom>
          <a:solidFill>
            <a:schemeClr val="bg1"/>
          </a:solidFill>
        </p:spPr>
        <p:txBody>
          <a:bodyPr wrap="square" rtlCol="0" anchor="ctr">
            <a:noAutofit/>
          </a:bodyPr>
          <a:lstStyle/>
          <a:p>
            <a:pPr algn="ctr"/>
            <a:r>
              <a:rPr lang="en-GB" sz="2400" dirty="0"/>
              <a:t>High variability</a:t>
            </a:r>
          </a:p>
        </p:txBody>
      </p:sp>
      <p:sp>
        <p:nvSpPr>
          <p:cNvPr id="9" name="TextBox 8">
            <a:extLst>
              <a:ext uri="{FF2B5EF4-FFF2-40B4-BE49-F238E27FC236}">
                <a16:creationId xmlns:a16="http://schemas.microsoft.com/office/drawing/2014/main" id="{639B4ED0-98C3-43D8-9DB2-4215ECB1F0E0}"/>
              </a:ext>
            </a:extLst>
          </p:cNvPr>
          <p:cNvSpPr txBox="1"/>
          <p:nvPr/>
        </p:nvSpPr>
        <p:spPr>
          <a:xfrm>
            <a:off x="3121892" y="4817054"/>
            <a:ext cx="1588654" cy="1129722"/>
          </a:xfrm>
          <a:prstGeom prst="rect">
            <a:avLst/>
          </a:prstGeom>
          <a:solidFill>
            <a:schemeClr val="bg1"/>
          </a:solidFill>
        </p:spPr>
        <p:txBody>
          <a:bodyPr wrap="square" rtlCol="0" anchor="ctr">
            <a:noAutofit/>
          </a:bodyPr>
          <a:lstStyle/>
          <a:p>
            <a:pPr algn="ctr"/>
            <a:r>
              <a:rPr lang="en-GB" sz="2400" dirty="0"/>
              <a:t>Low variability</a:t>
            </a:r>
          </a:p>
        </p:txBody>
      </p:sp>
    </p:spTree>
    <p:extLst>
      <p:ext uri="{BB962C8B-B14F-4D97-AF65-F5344CB8AC3E}">
        <p14:creationId xmlns:p14="http://schemas.microsoft.com/office/powerpoint/2010/main" val="417367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5043" y="1792396"/>
            <a:ext cx="3869510" cy="3806944"/>
          </a:xfrm>
          <a:prstGeom prst="rect">
            <a:avLst/>
          </a:prstGeom>
        </p:spPr>
      </p:pic>
      <p:sp>
        <p:nvSpPr>
          <p:cNvPr id="5" name="Rectangle 2"/>
          <p:cNvSpPr txBox="1">
            <a:spLocks noChangeArrowheads="1"/>
          </p:cNvSpPr>
          <p:nvPr/>
        </p:nvSpPr>
        <p:spPr>
          <a:xfrm>
            <a:off x="1365227" y="291091"/>
            <a:ext cx="9461547"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Variability does matter</a:t>
            </a:r>
          </a:p>
        </p:txBody>
      </p:sp>
      <p:pic>
        <p:nvPicPr>
          <p:cNvPr id="6" name="Picture 5"/>
          <p:cNvPicPr>
            <a:picLocks noChangeAspect="1"/>
          </p:cNvPicPr>
          <p:nvPr/>
        </p:nvPicPr>
        <p:blipFill>
          <a:blip r:embed="rId4"/>
          <a:stretch>
            <a:fillRect/>
          </a:stretch>
        </p:blipFill>
        <p:spPr>
          <a:xfrm>
            <a:off x="4221827" y="1795810"/>
            <a:ext cx="3808272" cy="38035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0820" y="5165381"/>
            <a:ext cx="427758" cy="42775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6346" y="5165381"/>
            <a:ext cx="427758" cy="42775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1872" y="5152864"/>
            <a:ext cx="427758" cy="427758"/>
          </a:xfrm>
          <a:prstGeom prst="rect">
            <a:avLst/>
          </a:prstGeom>
        </p:spPr>
      </p:pic>
      <p:graphicFrame>
        <p:nvGraphicFramePr>
          <p:cNvPr id="10" name="Object 9"/>
          <p:cNvGraphicFramePr>
            <a:graphicFrameLocks noChangeAspect="1"/>
          </p:cNvGraphicFramePr>
          <p:nvPr/>
        </p:nvGraphicFramePr>
        <p:xfrm>
          <a:off x="8202194" y="1748219"/>
          <a:ext cx="3853447" cy="3404645"/>
        </p:xfrm>
        <a:graphic>
          <a:graphicData uri="http://schemas.openxmlformats.org/presentationml/2006/ole">
            <mc:AlternateContent xmlns:mc="http://schemas.openxmlformats.org/markup-compatibility/2006">
              <mc:Choice xmlns:v="urn:schemas-microsoft-com:vml" Requires="v">
                <p:oleObj name="Prism 9" r:id="rId6" imgW="3325133" imgH="2938137" progId="Prism9.Document">
                  <p:embed/>
                </p:oleObj>
              </mc:Choice>
              <mc:Fallback>
                <p:oleObj name="Prism 9" r:id="rId6" imgW="3325133" imgH="2938137" progId="Prism9.Document">
                  <p:embed/>
                  <p:pic>
                    <p:nvPicPr>
                      <p:cNvPr id="10" name="Object 9"/>
                      <p:cNvPicPr/>
                      <p:nvPr/>
                    </p:nvPicPr>
                    <p:blipFill>
                      <a:blip r:embed="rId7"/>
                      <a:stretch>
                        <a:fillRect/>
                      </a:stretch>
                    </p:blipFill>
                    <p:spPr>
                      <a:xfrm>
                        <a:off x="8202194" y="1748219"/>
                        <a:ext cx="3853447" cy="3404645"/>
                      </a:xfrm>
                      <a:prstGeom prst="rect">
                        <a:avLst/>
                      </a:prstGeom>
                    </p:spPr>
                  </p:pic>
                </p:oleObj>
              </mc:Fallback>
            </mc:AlternateContent>
          </a:graphicData>
        </a:graphic>
      </p:graphicFrame>
    </p:spTree>
    <p:extLst>
      <p:ext uri="{BB962C8B-B14F-4D97-AF65-F5344CB8AC3E}">
        <p14:creationId xmlns:p14="http://schemas.microsoft.com/office/powerpoint/2010/main" val="426609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443466" y="736823"/>
            <a:ext cx="10117030" cy="3046988"/>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endParaRPr lang="en-GB" sz="2400" dirty="0">
              <a:solidFill>
                <a:prstClr val="black"/>
              </a:solidFill>
              <a:latin typeface="+mn-lt"/>
              <a:cs typeface="Arial" panose="020B0604020202020204" pitchFamily="34" charset="0"/>
            </a:endParaRPr>
          </a:p>
          <a:p>
            <a:pPr marL="457200" indent="-457200">
              <a:buFont typeface="Arial" panose="020B0604020202020204" pitchFamily="34" charset="0"/>
              <a:buChar char="•"/>
              <a:defRPr/>
            </a:pPr>
            <a:endParaRPr lang="en-GB" sz="2800"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endParaRPr lang="en-GB" sz="1600" dirty="0">
              <a:solidFill>
                <a:prstClr val="black"/>
              </a:solidFill>
              <a:latin typeface="+mn-lt"/>
              <a:cs typeface="Arial" panose="020B0604020202020204" pitchFamily="34" charset="0"/>
            </a:endParaRPr>
          </a:p>
        </p:txBody>
      </p:sp>
      <p:sp>
        <p:nvSpPr>
          <p:cNvPr id="2" name="TextBox 1"/>
          <p:cNvSpPr txBox="1"/>
          <p:nvPr/>
        </p:nvSpPr>
        <p:spPr>
          <a:xfrm>
            <a:off x="3700438" y="227987"/>
            <a:ext cx="4587923" cy="707886"/>
          </a:xfrm>
          <a:prstGeom prst="rect">
            <a:avLst/>
          </a:prstGeom>
          <a:noFill/>
        </p:spPr>
        <p:txBody>
          <a:bodyPr wrap="none" rtlCol="0">
            <a:spAutoFit/>
          </a:bodyPr>
          <a:lstStyle/>
          <a:p>
            <a:r>
              <a:rPr lang="en-GB" sz="4000" b="1" dirty="0">
                <a:solidFill>
                  <a:srgbClr val="9A1865"/>
                </a:solidFill>
                <a:latin typeface="+mn-lt"/>
                <a:cs typeface="Arial" panose="020B0604020202020204" pitchFamily="34" charset="0"/>
              </a:rPr>
              <a:t>Signal-to-noise ratio </a:t>
            </a:r>
          </a:p>
        </p:txBody>
      </p:sp>
      <p:pic>
        <p:nvPicPr>
          <p:cNvPr id="13" name="Picture 12"/>
          <p:cNvPicPr>
            <a:picLocks noChangeAspect="1"/>
          </p:cNvPicPr>
          <p:nvPr/>
        </p:nvPicPr>
        <p:blipFill>
          <a:blip r:embed="rId2"/>
          <a:stretch>
            <a:fillRect/>
          </a:stretch>
        </p:blipFill>
        <p:spPr>
          <a:xfrm>
            <a:off x="443466" y="1444709"/>
            <a:ext cx="2668005" cy="2177092"/>
          </a:xfrm>
          <a:prstGeom prst="rect">
            <a:avLst/>
          </a:prstGeom>
        </p:spPr>
      </p:pic>
      <p:pic>
        <p:nvPicPr>
          <p:cNvPr id="18" name="Picture 17"/>
          <p:cNvPicPr>
            <a:picLocks noChangeAspect="1"/>
          </p:cNvPicPr>
          <p:nvPr/>
        </p:nvPicPr>
        <p:blipFill>
          <a:blip r:embed="rId3"/>
          <a:stretch>
            <a:fillRect/>
          </a:stretch>
        </p:blipFill>
        <p:spPr>
          <a:xfrm>
            <a:off x="610772" y="3958750"/>
            <a:ext cx="2668005" cy="1505029"/>
          </a:xfrm>
          <a:prstGeom prst="rect">
            <a:avLst/>
          </a:prstGeom>
        </p:spPr>
      </p:pic>
      <p:cxnSp>
        <p:nvCxnSpPr>
          <p:cNvPr id="21" name="Straight Arrow Connector 20"/>
          <p:cNvCxnSpPr>
            <a:cxnSpLocks/>
          </p:cNvCxnSpPr>
          <p:nvPr/>
        </p:nvCxnSpPr>
        <p:spPr>
          <a:xfrm>
            <a:off x="2938242" y="2730676"/>
            <a:ext cx="729673" cy="50118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2813196" y="4023042"/>
            <a:ext cx="937846" cy="61140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3E754FB-2BB4-477C-993F-E203E680C93F}"/>
              </a:ext>
            </a:extLst>
          </p:cNvPr>
          <p:cNvGrpSpPr/>
          <p:nvPr/>
        </p:nvGrpSpPr>
        <p:grpSpPr>
          <a:xfrm>
            <a:off x="6988882" y="2496572"/>
            <a:ext cx="4540412" cy="1075251"/>
            <a:chOff x="8855019" y="3346528"/>
            <a:chExt cx="4540412" cy="1075251"/>
          </a:xfrm>
        </p:grpSpPr>
        <p:grpSp>
          <p:nvGrpSpPr>
            <p:cNvPr id="14" name="Group 13">
              <a:extLst>
                <a:ext uri="{FF2B5EF4-FFF2-40B4-BE49-F238E27FC236}">
                  <a16:creationId xmlns:a16="http://schemas.microsoft.com/office/drawing/2014/main" id="{83EA402A-C2E9-4BEB-B211-35597FE71C0B}"/>
                </a:ext>
              </a:extLst>
            </p:cNvPr>
            <p:cNvGrpSpPr/>
            <p:nvPr/>
          </p:nvGrpSpPr>
          <p:grpSpPr>
            <a:xfrm>
              <a:off x="8855019" y="3346528"/>
              <a:ext cx="1260001" cy="1075251"/>
              <a:chOff x="10452534" y="2583463"/>
              <a:chExt cx="1260001" cy="1075251"/>
            </a:xfrm>
          </p:grpSpPr>
          <p:sp>
            <p:nvSpPr>
              <p:cNvPr id="17" name="Rounded Rectangle 10">
                <a:extLst>
                  <a:ext uri="{FF2B5EF4-FFF2-40B4-BE49-F238E27FC236}">
                    <a16:creationId xmlns:a16="http://schemas.microsoft.com/office/drawing/2014/main" id="{A7780524-5142-4B11-80D6-65CF3E22DC9A}"/>
                  </a:ext>
                </a:extLst>
              </p:cNvPr>
              <p:cNvSpPr/>
              <p:nvPr/>
            </p:nvSpPr>
            <p:spPr>
              <a:xfrm>
                <a:off x="10452534" y="2583463"/>
                <a:ext cx="1260000"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Signal</a:t>
                </a:r>
              </a:p>
            </p:txBody>
          </p:sp>
          <p:sp>
            <p:nvSpPr>
              <p:cNvPr id="19" name="Rounded Rectangle 11">
                <a:extLst>
                  <a:ext uri="{FF2B5EF4-FFF2-40B4-BE49-F238E27FC236}">
                    <a16:creationId xmlns:a16="http://schemas.microsoft.com/office/drawing/2014/main" id="{CF2EEA28-24C9-447F-B8E1-BD43C2D6C38D}"/>
                  </a:ext>
                </a:extLst>
              </p:cNvPr>
              <p:cNvSpPr/>
              <p:nvPr/>
            </p:nvSpPr>
            <p:spPr>
              <a:xfrm>
                <a:off x="10452535" y="3181792"/>
                <a:ext cx="1260000" cy="476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rPr>
                  <a:t>Noise</a:t>
                </a:r>
              </a:p>
            </p:txBody>
          </p:sp>
          <p:cxnSp>
            <p:nvCxnSpPr>
              <p:cNvPr id="20" name="Straight Connector 19">
                <a:extLst>
                  <a:ext uri="{FF2B5EF4-FFF2-40B4-BE49-F238E27FC236}">
                    <a16:creationId xmlns:a16="http://schemas.microsoft.com/office/drawing/2014/main" id="{2F85A913-5F05-4164-9B5A-FBC0E0A962E8}"/>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1B4F2CB-D151-42E5-939D-6884F04C40F7}"/>
                </a:ext>
              </a:extLst>
            </p:cNvPr>
            <p:cNvSpPr txBox="1"/>
            <p:nvPr/>
          </p:nvSpPr>
          <p:spPr>
            <a:xfrm>
              <a:off x="10151017" y="3698072"/>
              <a:ext cx="3244414" cy="461665"/>
            </a:xfrm>
            <a:prstGeom prst="rect">
              <a:avLst/>
            </a:prstGeom>
            <a:noFill/>
          </p:spPr>
          <p:txBody>
            <a:bodyPr wrap="none" rtlCol="0">
              <a:spAutoFit/>
            </a:bodyPr>
            <a:lstStyle/>
            <a:p>
              <a:r>
                <a:rPr lang="en-GB" sz="2400" dirty="0"/>
                <a:t>= </a:t>
              </a:r>
              <a:r>
                <a:rPr lang="en-GB" sz="2400" b="1" dirty="0">
                  <a:solidFill>
                    <a:srgbClr val="0070C0"/>
                  </a:solidFill>
                </a:rPr>
                <a:t>statistical significance </a:t>
              </a:r>
            </a:p>
          </p:txBody>
        </p:sp>
      </p:grpSp>
      <p:grpSp>
        <p:nvGrpSpPr>
          <p:cNvPr id="7" name="Group 6">
            <a:extLst>
              <a:ext uri="{FF2B5EF4-FFF2-40B4-BE49-F238E27FC236}">
                <a16:creationId xmlns:a16="http://schemas.microsoft.com/office/drawing/2014/main" id="{13A32D50-03EF-433D-8294-BD0F756D72BD}"/>
              </a:ext>
            </a:extLst>
          </p:cNvPr>
          <p:cNvGrpSpPr/>
          <p:nvPr/>
        </p:nvGrpSpPr>
        <p:grpSpPr>
          <a:xfrm>
            <a:off x="6863034" y="3661325"/>
            <a:ext cx="5127925" cy="1157329"/>
            <a:chOff x="8729171" y="4914616"/>
            <a:chExt cx="5127925" cy="1157329"/>
          </a:xfrm>
        </p:grpSpPr>
        <p:grpSp>
          <p:nvGrpSpPr>
            <p:cNvPr id="22" name="Group 21">
              <a:extLst>
                <a:ext uri="{FF2B5EF4-FFF2-40B4-BE49-F238E27FC236}">
                  <a16:creationId xmlns:a16="http://schemas.microsoft.com/office/drawing/2014/main" id="{0C761206-A71C-4AA2-89DD-EFF75DDCB8FD}"/>
                </a:ext>
              </a:extLst>
            </p:cNvPr>
            <p:cNvGrpSpPr/>
            <p:nvPr/>
          </p:nvGrpSpPr>
          <p:grpSpPr>
            <a:xfrm>
              <a:off x="8729171" y="4914616"/>
              <a:ext cx="1421845" cy="1157329"/>
              <a:chOff x="10371611" y="2588076"/>
              <a:chExt cx="1421845" cy="1157329"/>
            </a:xfrm>
          </p:grpSpPr>
          <p:sp>
            <p:nvSpPr>
              <p:cNvPr id="23" name="Rounded Rectangle 10">
                <a:extLst>
                  <a:ext uri="{FF2B5EF4-FFF2-40B4-BE49-F238E27FC236}">
                    <a16:creationId xmlns:a16="http://schemas.microsoft.com/office/drawing/2014/main" id="{68983040-1753-4861-9A01-9DEBE9ABE46E}"/>
                  </a:ext>
                </a:extLst>
              </p:cNvPr>
              <p:cNvSpPr/>
              <p:nvPr/>
            </p:nvSpPr>
            <p:spPr>
              <a:xfrm>
                <a:off x="10452534" y="2588076"/>
                <a:ext cx="1260000"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Signal</a:t>
                </a:r>
                <a:endParaRPr lang="en-GB" sz="2800" dirty="0">
                  <a:solidFill>
                    <a:schemeClr val="accent5">
                      <a:lumMod val="50000"/>
                    </a:schemeClr>
                  </a:solidFill>
                </a:endParaRPr>
              </a:p>
            </p:txBody>
          </p:sp>
          <p:sp>
            <p:nvSpPr>
              <p:cNvPr id="25" name="Rounded Rectangle 11">
                <a:extLst>
                  <a:ext uri="{FF2B5EF4-FFF2-40B4-BE49-F238E27FC236}">
                    <a16:creationId xmlns:a16="http://schemas.microsoft.com/office/drawing/2014/main" id="{7AE1E796-4447-4ABF-92D7-A5C6D2FE88EB}"/>
                  </a:ext>
                </a:extLst>
              </p:cNvPr>
              <p:cNvSpPr/>
              <p:nvPr/>
            </p:nvSpPr>
            <p:spPr>
              <a:xfrm>
                <a:off x="10371611" y="3197649"/>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rPr>
                  <a:t>Noise</a:t>
                </a:r>
              </a:p>
            </p:txBody>
          </p:sp>
          <p:cxnSp>
            <p:nvCxnSpPr>
              <p:cNvPr id="26" name="Straight Connector 25">
                <a:extLst>
                  <a:ext uri="{FF2B5EF4-FFF2-40B4-BE49-F238E27FC236}">
                    <a16:creationId xmlns:a16="http://schemas.microsoft.com/office/drawing/2014/main" id="{48FC0456-4D01-4168-AD45-6A500CECE40B}"/>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629F18A-BF9B-4323-B965-0B7A2A1EAA51}"/>
                </a:ext>
              </a:extLst>
            </p:cNvPr>
            <p:cNvSpPr txBox="1"/>
            <p:nvPr/>
          </p:nvSpPr>
          <p:spPr>
            <a:xfrm>
              <a:off x="10151017" y="5255242"/>
              <a:ext cx="3706079" cy="461665"/>
            </a:xfrm>
            <a:prstGeom prst="rect">
              <a:avLst/>
            </a:prstGeom>
            <a:noFill/>
          </p:spPr>
          <p:txBody>
            <a:bodyPr wrap="none" rtlCol="0">
              <a:spAutoFit/>
            </a:bodyPr>
            <a:lstStyle/>
            <a:p>
              <a:r>
                <a:rPr lang="en-GB" sz="2400" dirty="0"/>
                <a:t>=  </a:t>
              </a:r>
              <a:r>
                <a:rPr lang="en-GB" sz="2400" b="1" dirty="0">
                  <a:solidFill>
                    <a:srgbClr val="0070C0"/>
                  </a:solidFill>
                </a:rPr>
                <a:t>no</a:t>
              </a:r>
              <a:r>
                <a:rPr lang="en-GB" sz="2400" dirty="0"/>
                <a:t> </a:t>
              </a:r>
              <a:r>
                <a:rPr lang="en-GB" sz="2400" b="1" dirty="0">
                  <a:solidFill>
                    <a:srgbClr val="0070C0"/>
                  </a:solidFill>
                </a:rPr>
                <a:t>statistical significance </a:t>
              </a:r>
            </a:p>
          </p:txBody>
        </p:sp>
      </p:grpSp>
      <p:grpSp>
        <p:nvGrpSpPr>
          <p:cNvPr id="28" name="Group 27">
            <a:extLst>
              <a:ext uri="{FF2B5EF4-FFF2-40B4-BE49-F238E27FC236}">
                <a16:creationId xmlns:a16="http://schemas.microsoft.com/office/drawing/2014/main" id="{8848A141-B5B5-4866-A809-18BCC1D49389}"/>
              </a:ext>
            </a:extLst>
          </p:cNvPr>
          <p:cNvGrpSpPr/>
          <p:nvPr/>
        </p:nvGrpSpPr>
        <p:grpSpPr>
          <a:xfrm>
            <a:off x="3094054" y="3153467"/>
            <a:ext cx="3541960" cy="981180"/>
            <a:chOff x="8083229" y="1620853"/>
            <a:chExt cx="1531227" cy="981180"/>
          </a:xfrm>
        </p:grpSpPr>
        <p:sp>
          <p:nvSpPr>
            <p:cNvPr id="29" name="Rounded Rectangle 10">
              <a:extLst>
                <a:ext uri="{FF2B5EF4-FFF2-40B4-BE49-F238E27FC236}">
                  <a16:creationId xmlns:a16="http://schemas.microsoft.com/office/drawing/2014/main" id="{6D96B618-F969-4BAD-9050-4DDD7C7751ED}"/>
                </a:ext>
              </a:extLst>
            </p:cNvPr>
            <p:cNvSpPr/>
            <p:nvPr/>
          </p:nvSpPr>
          <p:spPr>
            <a:xfrm>
              <a:off x="8083229" y="1620853"/>
              <a:ext cx="1531227" cy="4183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Difference (signal)</a:t>
              </a:r>
            </a:p>
          </p:txBody>
        </p:sp>
        <p:sp>
          <p:nvSpPr>
            <p:cNvPr id="30" name="Rounded Rectangle 11">
              <a:extLst>
                <a:ext uri="{FF2B5EF4-FFF2-40B4-BE49-F238E27FC236}">
                  <a16:creationId xmlns:a16="http://schemas.microsoft.com/office/drawing/2014/main" id="{6F4B18D5-6580-4F9E-8D2B-D52B43DE50B4}"/>
                </a:ext>
              </a:extLst>
            </p:cNvPr>
            <p:cNvSpPr/>
            <p:nvPr/>
          </p:nvSpPr>
          <p:spPr>
            <a:xfrm>
              <a:off x="8083229" y="2054281"/>
              <a:ext cx="1531227" cy="547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00000"/>
                  </a:solidFill>
                </a:rPr>
                <a:t>Variation (noise)</a:t>
              </a:r>
            </a:p>
          </p:txBody>
        </p:sp>
        <p:cxnSp>
          <p:nvCxnSpPr>
            <p:cNvPr id="31" name="Straight Connector 30">
              <a:extLst>
                <a:ext uri="{FF2B5EF4-FFF2-40B4-BE49-F238E27FC236}">
                  <a16:creationId xmlns:a16="http://schemas.microsoft.com/office/drawing/2014/main" id="{DD367D96-05C7-40B9-A95A-D98DA338A652}"/>
                </a:ext>
              </a:extLst>
            </p:cNvPr>
            <p:cNvCxnSpPr>
              <a:cxnSpLocks/>
            </p:cNvCxnSpPr>
            <p:nvPr/>
          </p:nvCxnSpPr>
          <p:spPr>
            <a:xfrm>
              <a:off x="8275864" y="2039209"/>
              <a:ext cx="11459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71738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18636" y="2213848"/>
            <a:ext cx="194421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a:extLst>
              <a:ext uri="{FF2B5EF4-FFF2-40B4-BE49-F238E27FC236}">
                <a16:creationId xmlns:a16="http://schemas.microsoft.com/office/drawing/2014/main" id="{45FBFCE3-7CBF-4311-9FA8-1A5ED9A3866D}"/>
              </a:ext>
            </a:extLst>
          </p:cNvPr>
          <p:cNvSpPr>
            <a:spLocks noGrp="1" noChangeArrowheads="1"/>
          </p:cNvSpPr>
          <p:nvPr>
            <p:ph type="title"/>
          </p:nvPr>
        </p:nvSpPr>
        <p:spPr>
          <a:xfrm>
            <a:off x="1981200" y="188640"/>
            <a:ext cx="8229600" cy="778098"/>
          </a:xfrm>
        </p:spPr>
        <p:txBody>
          <a:bodyPr>
            <a:normAutofit/>
          </a:bodyPr>
          <a:lstStyle/>
          <a:p>
            <a:pPr algn="ctr" eaLnBrk="1" hangingPunct="1"/>
            <a:r>
              <a:rPr lang="en-GB" b="1" dirty="0">
                <a:solidFill>
                  <a:srgbClr val="9A1865"/>
                </a:solidFill>
                <a:latin typeface="+mn-lt"/>
              </a:rPr>
              <a:t>Student’s </a:t>
            </a:r>
            <a:r>
              <a:rPr lang="en-GB" b="1" i="1" dirty="0">
                <a:solidFill>
                  <a:srgbClr val="9A1865"/>
                </a:solidFill>
                <a:latin typeface="+mn-lt"/>
              </a:rPr>
              <a:t>t</a:t>
            </a:r>
            <a:r>
              <a:rPr lang="en-GB" b="1" dirty="0">
                <a:solidFill>
                  <a:srgbClr val="9A1865"/>
                </a:solidFill>
                <a:latin typeface="+mn-lt"/>
              </a:rPr>
              <a:t>-test </a:t>
            </a:r>
          </a:p>
        </p:txBody>
      </p:sp>
      <p:sp>
        <p:nvSpPr>
          <p:cNvPr id="6" name="TextBox 5">
            <a:extLst>
              <a:ext uri="{FF2B5EF4-FFF2-40B4-BE49-F238E27FC236}">
                <a16:creationId xmlns:a16="http://schemas.microsoft.com/office/drawing/2014/main" id="{B2AE7F0A-C444-41F2-8E09-A979A7CDD6DE}"/>
              </a:ext>
            </a:extLst>
          </p:cNvPr>
          <p:cNvSpPr txBox="1"/>
          <p:nvPr/>
        </p:nvSpPr>
        <p:spPr>
          <a:xfrm>
            <a:off x="7433890" y="4780305"/>
            <a:ext cx="4235262" cy="40011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Basically the combination of the 2 SEM</a:t>
            </a:r>
          </a:p>
        </p:txBody>
      </p:sp>
      <p:cxnSp>
        <p:nvCxnSpPr>
          <p:cNvPr id="9" name="Straight Arrow Connector 8">
            <a:extLst>
              <a:ext uri="{FF2B5EF4-FFF2-40B4-BE49-F238E27FC236}">
                <a16:creationId xmlns:a16="http://schemas.microsoft.com/office/drawing/2014/main" id="{93CF7497-9419-4EF2-AB0C-055E6C8D0253}"/>
              </a:ext>
            </a:extLst>
          </p:cNvPr>
          <p:cNvCxnSpPr>
            <a:cxnSpLocks/>
            <a:stCxn id="6" idx="1"/>
          </p:cNvCxnSpPr>
          <p:nvPr/>
        </p:nvCxnSpPr>
        <p:spPr>
          <a:xfrm flipH="1" flipV="1">
            <a:off x="6354041" y="4311514"/>
            <a:ext cx="1079849" cy="66884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32CABCC-43C0-4835-A609-75195A0719F2}"/>
              </a:ext>
            </a:extLst>
          </p:cNvPr>
          <p:cNvGrpSpPr/>
          <p:nvPr/>
        </p:nvGrpSpPr>
        <p:grpSpPr>
          <a:xfrm>
            <a:off x="1415927" y="1509563"/>
            <a:ext cx="1260002" cy="1075251"/>
            <a:chOff x="1396123" y="2702752"/>
            <a:chExt cx="1260002" cy="1075251"/>
          </a:xfrm>
        </p:grpSpPr>
        <p:sp>
          <p:nvSpPr>
            <p:cNvPr id="16" name="Rounded Rectangle 10">
              <a:extLst>
                <a:ext uri="{FF2B5EF4-FFF2-40B4-BE49-F238E27FC236}">
                  <a16:creationId xmlns:a16="http://schemas.microsoft.com/office/drawing/2014/main" id="{E448FE65-1D6C-4565-AF90-5E5BC24E4BB2}"/>
                </a:ext>
              </a:extLst>
            </p:cNvPr>
            <p:cNvSpPr/>
            <p:nvPr/>
          </p:nvSpPr>
          <p:spPr>
            <a:xfrm>
              <a:off x="1396123" y="2702752"/>
              <a:ext cx="1260001" cy="59832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Signal</a:t>
              </a:r>
            </a:p>
          </p:txBody>
        </p:sp>
        <p:sp>
          <p:nvSpPr>
            <p:cNvPr id="17" name="Rounded Rectangle 11">
              <a:extLst>
                <a:ext uri="{FF2B5EF4-FFF2-40B4-BE49-F238E27FC236}">
                  <a16:creationId xmlns:a16="http://schemas.microsoft.com/office/drawing/2014/main" id="{B1C58342-A243-4B21-B1BE-49F286CBB3AB}"/>
                </a:ext>
              </a:extLst>
            </p:cNvPr>
            <p:cNvSpPr/>
            <p:nvPr/>
          </p:nvSpPr>
          <p:spPr>
            <a:xfrm>
              <a:off x="1396125" y="3301081"/>
              <a:ext cx="1260000" cy="476922"/>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C00000"/>
                  </a:solidFill>
                  <a:effectLst/>
                  <a:uLnTx/>
                  <a:uFillTx/>
                  <a:latin typeface="Calibri" panose="020F0502020204030204"/>
                  <a:ea typeface="+mn-ea"/>
                  <a:cs typeface="+mn-cs"/>
                </a:rPr>
                <a:t>Noise</a:t>
              </a:r>
            </a:p>
          </p:txBody>
        </p:sp>
        <p:cxnSp>
          <p:nvCxnSpPr>
            <p:cNvPr id="18" name="Straight Connector 17">
              <a:extLst>
                <a:ext uri="{FF2B5EF4-FFF2-40B4-BE49-F238E27FC236}">
                  <a16:creationId xmlns:a16="http://schemas.microsoft.com/office/drawing/2014/main" id="{8E7EBED4-5ABE-4594-923C-C416A49ED463}"/>
                </a:ext>
              </a:extLst>
            </p:cNvPr>
            <p:cNvCxnSpPr/>
            <p:nvPr/>
          </p:nvCxnSpPr>
          <p:spPr>
            <a:xfrm>
              <a:off x="1396124" y="3278824"/>
              <a:ext cx="1260000" cy="0"/>
            </a:xfrm>
            <a:prstGeom prst="line">
              <a:avLst/>
            </a:prstGeom>
            <a:noFill/>
            <a:ln w="28575" cap="flat" cmpd="sng" algn="ctr">
              <a:solidFill>
                <a:srgbClr val="002060"/>
              </a:solidFill>
              <a:prstDash val="solid"/>
              <a:miter lim="800000"/>
            </a:ln>
            <a:effectLst/>
          </p:spPr>
        </p:cxnSp>
      </p:grpSp>
      <p:grpSp>
        <p:nvGrpSpPr>
          <p:cNvPr id="23" name="Group 22">
            <a:extLst>
              <a:ext uri="{FF2B5EF4-FFF2-40B4-BE49-F238E27FC236}">
                <a16:creationId xmlns:a16="http://schemas.microsoft.com/office/drawing/2014/main" id="{42732670-79C5-477A-B3AA-8C8F9B0327B0}"/>
              </a:ext>
            </a:extLst>
          </p:cNvPr>
          <p:cNvGrpSpPr/>
          <p:nvPr/>
        </p:nvGrpSpPr>
        <p:grpSpPr>
          <a:xfrm>
            <a:off x="3063243" y="1647923"/>
            <a:ext cx="4682964" cy="981180"/>
            <a:chOff x="8083229" y="1620853"/>
            <a:chExt cx="1531227" cy="981180"/>
          </a:xfrm>
          <a:solidFill>
            <a:schemeClr val="bg1"/>
          </a:solidFill>
        </p:grpSpPr>
        <p:sp>
          <p:nvSpPr>
            <p:cNvPr id="24" name="Rounded Rectangle 10">
              <a:extLst>
                <a:ext uri="{FF2B5EF4-FFF2-40B4-BE49-F238E27FC236}">
                  <a16:creationId xmlns:a16="http://schemas.microsoft.com/office/drawing/2014/main" id="{6BB0090F-65CF-4A82-A688-E2C5E409CF6A}"/>
                </a:ext>
              </a:extLst>
            </p:cNvPr>
            <p:cNvSpPr/>
            <p:nvPr/>
          </p:nvSpPr>
          <p:spPr>
            <a:xfrm>
              <a:off x="8134613" y="1620853"/>
              <a:ext cx="1440583" cy="418356"/>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Difference between group means</a:t>
              </a:r>
            </a:p>
          </p:txBody>
        </p:sp>
        <p:sp>
          <p:nvSpPr>
            <p:cNvPr id="25" name="Rounded Rectangle 11">
              <a:extLst>
                <a:ext uri="{FF2B5EF4-FFF2-40B4-BE49-F238E27FC236}">
                  <a16:creationId xmlns:a16="http://schemas.microsoft.com/office/drawing/2014/main" id="{1E404066-F553-4FAB-A2E2-27B82A8DA1AF}"/>
                </a:ext>
              </a:extLst>
            </p:cNvPr>
            <p:cNvSpPr/>
            <p:nvPr/>
          </p:nvSpPr>
          <p:spPr>
            <a:xfrm>
              <a:off x="8083229" y="2054281"/>
              <a:ext cx="1531227" cy="547752"/>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Calibri" panose="020F0502020204030204"/>
                  <a:ea typeface="+mn-ea"/>
                  <a:cs typeface="+mn-cs"/>
                </a:rPr>
                <a:t>Variability of groups</a:t>
              </a:r>
            </a:p>
          </p:txBody>
        </p:sp>
        <p:cxnSp>
          <p:nvCxnSpPr>
            <p:cNvPr id="26" name="Straight Connector 25">
              <a:extLst>
                <a:ext uri="{FF2B5EF4-FFF2-40B4-BE49-F238E27FC236}">
                  <a16:creationId xmlns:a16="http://schemas.microsoft.com/office/drawing/2014/main" id="{46E68B4E-4820-495B-B244-CE9F980B20CB}"/>
                </a:ext>
              </a:extLst>
            </p:cNvPr>
            <p:cNvCxnSpPr>
              <a:cxnSpLocks/>
            </p:cNvCxnSpPr>
            <p:nvPr/>
          </p:nvCxnSpPr>
          <p:spPr>
            <a:xfrm>
              <a:off x="8164813" y="2039209"/>
              <a:ext cx="1380181" cy="0"/>
            </a:xfrm>
            <a:prstGeom prst="line">
              <a:avLst/>
            </a:prstGeom>
            <a:grpFill/>
            <a:ln w="28575" cap="flat" cmpd="sng" algn="ctr">
              <a:solidFill>
                <a:srgbClr val="002060"/>
              </a:solidFill>
              <a:prstDash val="solid"/>
              <a:miter lim="800000"/>
            </a:ln>
            <a:effectLst/>
          </p:spPr>
        </p:cxnSp>
      </p:grpSp>
      <p:grpSp>
        <p:nvGrpSpPr>
          <p:cNvPr id="11" name="Group 10">
            <a:extLst>
              <a:ext uri="{FF2B5EF4-FFF2-40B4-BE49-F238E27FC236}">
                <a16:creationId xmlns:a16="http://schemas.microsoft.com/office/drawing/2014/main" id="{3A0EE973-0A89-4396-8F0E-973B794ABEE9}"/>
              </a:ext>
            </a:extLst>
          </p:cNvPr>
          <p:cNvGrpSpPr/>
          <p:nvPr/>
        </p:nvGrpSpPr>
        <p:grpSpPr>
          <a:xfrm>
            <a:off x="8826254" y="2107892"/>
            <a:ext cx="2475346" cy="1473924"/>
            <a:chOff x="1762702" y="4913873"/>
            <a:chExt cx="2475346" cy="1473924"/>
          </a:xfrm>
        </p:grpSpPr>
        <p:pic>
          <p:nvPicPr>
            <p:cNvPr id="27" name="Picture 9">
              <a:extLst>
                <a:ext uri="{FF2B5EF4-FFF2-40B4-BE49-F238E27FC236}">
                  <a16:creationId xmlns:a16="http://schemas.microsoft.com/office/drawing/2014/main" id="{DF68323E-3C70-43C7-A640-A3C62A0F85C2}"/>
                </a:ext>
              </a:extLst>
            </p:cNvPr>
            <p:cNvPicPr>
              <a:picLocks noChangeAspect="1" noChangeArrowheads="1"/>
            </p:cNvPicPr>
            <p:nvPr/>
          </p:nvPicPr>
          <p:blipFill rotWithShape="1">
            <a:blip r:embed="rId3" cstate="print"/>
            <a:srcRect l="30978" t="67586" r="30402"/>
            <a:stretch/>
          </p:blipFill>
          <p:spPr bwMode="auto">
            <a:xfrm>
              <a:off x="1762702" y="4913873"/>
              <a:ext cx="2475346" cy="1398589"/>
            </a:xfrm>
            <a:prstGeom prst="rect">
              <a:avLst/>
            </a:prstGeom>
            <a:noFill/>
            <a:ln w="9525">
              <a:noFill/>
              <a:miter lim="800000"/>
              <a:headEnd/>
              <a:tailEnd/>
            </a:ln>
          </p:spPr>
        </p:pic>
        <p:sp>
          <p:nvSpPr>
            <p:cNvPr id="7" name="Left Bracket 6">
              <a:extLst>
                <a:ext uri="{FF2B5EF4-FFF2-40B4-BE49-F238E27FC236}">
                  <a16:creationId xmlns:a16="http://schemas.microsoft.com/office/drawing/2014/main" id="{CD6C3A5B-8FAD-4732-B566-9865218FB5E1}"/>
                </a:ext>
              </a:extLst>
            </p:cNvPr>
            <p:cNvSpPr/>
            <p:nvPr/>
          </p:nvSpPr>
          <p:spPr>
            <a:xfrm rot="5400000">
              <a:off x="2975237" y="4713245"/>
              <a:ext cx="75336" cy="476591"/>
            </a:xfrm>
            <a:prstGeom prst="leftBracket">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ket 28">
              <a:extLst>
                <a:ext uri="{FF2B5EF4-FFF2-40B4-BE49-F238E27FC236}">
                  <a16:creationId xmlns:a16="http://schemas.microsoft.com/office/drawing/2014/main" id="{E3FB6429-0FBF-443F-B49F-1D9F30B6482A}"/>
                </a:ext>
              </a:extLst>
            </p:cNvPr>
            <p:cNvSpPr/>
            <p:nvPr/>
          </p:nvSpPr>
          <p:spPr>
            <a:xfrm rot="16200000">
              <a:off x="2694286" y="5914006"/>
              <a:ext cx="162488" cy="785094"/>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Left Bracket 29">
              <a:extLst>
                <a:ext uri="{FF2B5EF4-FFF2-40B4-BE49-F238E27FC236}">
                  <a16:creationId xmlns:a16="http://schemas.microsoft.com/office/drawing/2014/main" id="{147BB78D-59C3-4F55-97F3-32F93186A665}"/>
                </a:ext>
              </a:extLst>
            </p:cNvPr>
            <p:cNvSpPr/>
            <p:nvPr/>
          </p:nvSpPr>
          <p:spPr>
            <a:xfrm rot="16200000">
              <a:off x="3169957" y="5901443"/>
              <a:ext cx="162488" cy="785094"/>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 name="TextBox 4">
            <a:extLst>
              <a:ext uri="{FF2B5EF4-FFF2-40B4-BE49-F238E27FC236}">
                <a16:creationId xmlns:a16="http://schemas.microsoft.com/office/drawing/2014/main" id="{B5239F6B-527F-4C3E-B554-CC4508B3644A}"/>
              </a:ext>
            </a:extLst>
          </p:cNvPr>
          <p:cNvSpPr txBox="1"/>
          <p:nvPr/>
        </p:nvSpPr>
        <p:spPr>
          <a:xfrm>
            <a:off x="2771978" y="1761578"/>
            <a:ext cx="389850" cy="584775"/>
          </a:xfrm>
          <a:prstGeom prst="rect">
            <a:avLst/>
          </a:prstGeom>
          <a:noFill/>
        </p:spPr>
        <p:txBody>
          <a:bodyPr wrap="none" rtlCol="0">
            <a:spAutoFit/>
          </a:bodyPr>
          <a:lstStyle/>
          <a:p>
            <a:r>
              <a:rPr lang="en-GB" sz="32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6A24A86-30EB-486E-98E0-D5D93D249E48}"/>
                  </a:ext>
                </a:extLst>
              </p:cNvPr>
              <p:cNvSpPr txBox="1"/>
              <p:nvPr/>
            </p:nvSpPr>
            <p:spPr>
              <a:xfrm>
                <a:off x="4444609" y="3401073"/>
                <a:ext cx="2037674" cy="12337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sSub>
                            <m:sSubPr>
                              <m:ctrlPr>
                                <a:rPr lang="en-GB" sz="2400" i="1" smtClean="0">
                                  <a:latin typeface="Cambria Math" panose="02040503050406030204" pitchFamily="18" charset="0"/>
                                </a:rPr>
                              </m:ctrlPr>
                            </m:sSubPr>
                            <m:e>
                              <m:acc>
                                <m:accPr>
                                  <m:chr m:val="̅"/>
                                  <m:ctrlPr>
                                    <a:rPr lang="en-GB" sz="2400" i="1" smtClean="0">
                                      <a:latin typeface="Cambria Math" panose="02040503050406030204" pitchFamily="18" charset="0"/>
                                    </a:rPr>
                                  </m:ctrlPr>
                                </m:accPr>
                                <m:e>
                                  <m:r>
                                    <a:rPr lang="en-GB" sz="2400" b="0" i="1" smtClean="0">
                                      <a:latin typeface="Cambria Math" panose="02040503050406030204" pitchFamily="18" charset="0"/>
                                    </a:rPr>
                                    <m:t>𝑥</m:t>
                                  </m:r>
                                </m:e>
                              </m:acc>
                            </m:e>
                            <m:sub>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𝑥</m:t>
                                  </m:r>
                                </m:e>
                              </m:acc>
                            </m:e>
                            <m:sub>
                              <m:r>
                                <a:rPr lang="en-GB" sz="2400" b="0" i="1" smtClean="0">
                                  <a:latin typeface="Cambria Math" panose="02040503050406030204" pitchFamily="18" charset="0"/>
                                </a:rPr>
                                <m:t>2</m:t>
                              </m:r>
                            </m:sub>
                          </m:sSub>
                        </m:num>
                        <m:den>
                          <m:rad>
                            <m:radPr>
                              <m:degHide m:val="on"/>
                              <m:ctrlPr>
                                <a:rPr lang="en-GB" sz="2400" i="1" smtClean="0">
                                  <a:latin typeface="Cambria Math" panose="02040503050406030204" pitchFamily="18" charset="0"/>
                                </a:rPr>
                              </m:ctrlPr>
                            </m:radPr>
                            <m:deg/>
                            <m:e>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𝑠</m:t>
                                  </m:r>
                                </m:e>
                                <m:sup>
                                  <m:r>
                                    <a:rPr lang="en-GB" sz="2400" b="0" i="1" smtClean="0">
                                      <a:latin typeface="Cambria Math" panose="02040503050406030204" pitchFamily="18" charset="0"/>
                                    </a:rPr>
                                    <m:t>2</m:t>
                                  </m:r>
                                </m:sup>
                              </m:sSup>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𝑛</m:t>
                                      </m:r>
                                    </m:e>
                                    <m:sub>
                                      <m:r>
                                        <a:rPr lang="en-GB" sz="2400" b="0" i="1" smtClean="0">
                                          <a:latin typeface="Cambria Math" panose="02040503050406030204" pitchFamily="18" charset="0"/>
                                        </a:rPr>
                                        <m:t>1</m:t>
                                      </m:r>
                                    </m:sub>
                                  </m:sSub>
                                </m:den>
                              </m:f>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𝑛</m:t>
                                      </m:r>
                                    </m:e>
                                    <m:sub>
                                      <m:r>
                                        <a:rPr lang="en-GB" sz="2400" b="0" i="1" smtClean="0">
                                          <a:latin typeface="Cambria Math" panose="02040503050406030204" pitchFamily="18" charset="0"/>
                                        </a:rPr>
                                        <m:t>2</m:t>
                                      </m:r>
                                    </m:sub>
                                  </m:sSub>
                                </m:den>
                              </m:f>
                              <m:r>
                                <a:rPr lang="en-GB" sz="2400" b="0" i="1" smtClean="0">
                                  <a:latin typeface="Cambria Math" panose="02040503050406030204" pitchFamily="18" charset="0"/>
                                </a:rPr>
                                <m:t>)</m:t>
                              </m:r>
                            </m:e>
                          </m:rad>
                        </m:den>
                      </m:f>
                    </m:oMath>
                  </m:oMathPara>
                </a14:m>
                <a:endParaRPr lang="en-GB" sz="2400" dirty="0"/>
              </a:p>
            </p:txBody>
          </p:sp>
        </mc:Choice>
        <mc:Fallback xmlns="">
          <p:sp>
            <p:nvSpPr>
              <p:cNvPr id="10" name="TextBox 9">
                <a:extLst>
                  <a:ext uri="{FF2B5EF4-FFF2-40B4-BE49-F238E27FC236}">
                    <a16:creationId xmlns:a16="http://schemas.microsoft.com/office/drawing/2014/main" id="{D6A24A86-30EB-486E-98E0-D5D93D249E48}"/>
                  </a:ext>
                </a:extLst>
              </p:cNvPr>
              <p:cNvSpPr txBox="1">
                <a:spLocks noRot="1" noChangeAspect="1" noMove="1" noResize="1" noEditPoints="1" noAdjustHandles="1" noChangeArrowheads="1" noChangeShapeType="1" noTextEdit="1"/>
              </p:cNvSpPr>
              <p:nvPr/>
            </p:nvSpPr>
            <p:spPr>
              <a:xfrm>
                <a:off x="4444609" y="3401073"/>
                <a:ext cx="2037674" cy="1233799"/>
              </a:xfrm>
              <a:prstGeom prst="rect">
                <a:avLst/>
              </a:prstGeom>
              <a:blipFill>
                <a:blip r:embed="rId4"/>
                <a:stretch>
                  <a:fillRect/>
                </a:stretch>
              </a:blipFill>
            </p:spPr>
            <p:txBody>
              <a:bodyPr/>
              <a:lstStyle/>
              <a:p>
                <a:r>
                  <a:rPr lang="en-GB">
                    <a:noFill/>
                  </a:rPr>
                  <a:t> </a:t>
                </a:r>
              </a:p>
            </p:txBody>
          </p:sp>
        </mc:Fallback>
      </mc:AlternateContent>
      <p:sp>
        <p:nvSpPr>
          <p:cNvPr id="22" name="TextBox 21">
            <a:extLst>
              <a:ext uri="{FF2B5EF4-FFF2-40B4-BE49-F238E27FC236}">
                <a16:creationId xmlns:a16="http://schemas.microsoft.com/office/drawing/2014/main" id="{EFC32E14-8002-4CAB-8569-D297657745E5}"/>
              </a:ext>
            </a:extLst>
          </p:cNvPr>
          <p:cNvSpPr txBox="1"/>
          <p:nvPr/>
        </p:nvSpPr>
        <p:spPr>
          <a:xfrm>
            <a:off x="2766579" y="3726739"/>
            <a:ext cx="389850" cy="584775"/>
          </a:xfrm>
          <a:prstGeom prst="rect">
            <a:avLst/>
          </a:prstGeom>
          <a:noFill/>
        </p:spPr>
        <p:txBody>
          <a:bodyPr wrap="none" rtlCol="0">
            <a:spAutoFit/>
          </a:bodyPr>
          <a:lstStyle/>
          <a:p>
            <a:r>
              <a:rPr lang="en-GB" sz="3200" dirty="0"/>
              <a:t>=</a:t>
            </a:r>
          </a:p>
        </p:txBody>
      </p:sp>
      <p:sp>
        <p:nvSpPr>
          <p:cNvPr id="28" name="TextBox 27">
            <a:extLst>
              <a:ext uri="{FF2B5EF4-FFF2-40B4-BE49-F238E27FC236}">
                <a16:creationId xmlns:a16="http://schemas.microsoft.com/office/drawing/2014/main" id="{BBCAE285-DDC3-4D8E-B3DC-4320C1FB2E6F}"/>
              </a:ext>
            </a:extLst>
          </p:cNvPr>
          <p:cNvSpPr txBox="1"/>
          <p:nvPr/>
        </p:nvSpPr>
        <p:spPr>
          <a:xfrm>
            <a:off x="2771978" y="5410784"/>
            <a:ext cx="389850" cy="584775"/>
          </a:xfrm>
          <a:prstGeom prst="rect">
            <a:avLst/>
          </a:prstGeom>
          <a:noFill/>
        </p:spPr>
        <p:txBody>
          <a:bodyPr wrap="none" rtlCol="0">
            <a:spAutoFit/>
          </a:bodyPr>
          <a:lstStyle/>
          <a:p>
            <a:r>
              <a:rPr lang="en-GB" sz="3200" dirty="0"/>
              <a:t>=</a:t>
            </a:r>
          </a:p>
        </p:txBody>
      </p:sp>
      <p:sp>
        <p:nvSpPr>
          <p:cNvPr id="12" name="TextBox 11">
            <a:extLst>
              <a:ext uri="{FF2B5EF4-FFF2-40B4-BE49-F238E27FC236}">
                <a16:creationId xmlns:a16="http://schemas.microsoft.com/office/drawing/2014/main" id="{B71B27D0-232E-4527-BC6E-A3F815F4E858}"/>
              </a:ext>
            </a:extLst>
          </p:cNvPr>
          <p:cNvSpPr txBox="1"/>
          <p:nvPr/>
        </p:nvSpPr>
        <p:spPr>
          <a:xfrm>
            <a:off x="4735118" y="5408475"/>
            <a:ext cx="1369670" cy="584775"/>
          </a:xfrm>
          <a:prstGeom prst="rect">
            <a:avLst/>
          </a:prstGeom>
          <a:noFill/>
        </p:spPr>
        <p:txBody>
          <a:bodyPr wrap="none" rtlCol="0">
            <a:spAutoFit/>
          </a:bodyPr>
          <a:lstStyle/>
          <a:p>
            <a:r>
              <a:rPr lang="en-GB" sz="3200" b="1" dirty="0">
                <a:solidFill>
                  <a:srgbClr val="9A1865"/>
                </a:solidFill>
              </a:rPr>
              <a:t>t-value</a:t>
            </a:r>
          </a:p>
        </p:txBody>
      </p:sp>
      <p:cxnSp>
        <p:nvCxnSpPr>
          <p:cNvPr id="19" name="Straight Arrow Connector 18">
            <a:extLst>
              <a:ext uri="{FF2B5EF4-FFF2-40B4-BE49-F238E27FC236}">
                <a16:creationId xmlns:a16="http://schemas.microsoft.com/office/drawing/2014/main" id="{E14185A9-EC64-4661-873B-58073A1E4D02}"/>
              </a:ext>
            </a:extLst>
          </p:cNvPr>
          <p:cNvCxnSpPr>
            <a:stCxn id="7" idx="1"/>
            <a:endCxn id="24" idx="3"/>
          </p:cNvCxnSpPr>
          <p:nvPr/>
        </p:nvCxnSpPr>
        <p:spPr>
          <a:xfrm flipH="1" flipV="1">
            <a:off x="7626138" y="1857101"/>
            <a:ext cx="2450319" cy="25079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938" name="Straight Arrow Connector 39937">
            <a:extLst>
              <a:ext uri="{FF2B5EF4-FFF2-40B4-BE49-F238E27FC236}">
                <a16:creationId xmlns:a16="http://schemas.microsoft.com/office/drawing/2014/main" id="{0E2F4D08-4A92-4DC6-976E-34A513651A2C}"/>
              </a:ext>
            </a:extLst>
          </p:cNvPr>
          <p:cNvCxnSpPr>
            <a:stCxn id="29" idx="1"/>
          </p:cNvCxnSpPr>
          <p:nvPr/>
        </p:nvCxnSpPr>
        <p:spPr>
          <a:xfrm flipH="1" flipV="1">
            <a:off x="6758688" y="2355227"/>
            <a:ext cx="3080394" cy="122658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941" name="Straight Arrow Connector 39940">
            <a:extLst>
              <a:ext uri="{FF2B5EF4-FFF2-40B4-BE49-F238E27FC236}">
                <a16:creationId xmlns:a16="http://schemas.microsoft.com/office/drawing/2014/main" id="{85574786-63E2-4E57-828D-45C4ED5A5397}"/>
              </a:ext>
            </a:extLst>
          </p:cNvPr>
          <p:cNvCxnSpPr>
            <a:stCxn id="30" idx="1"/>
          </p:cNvCxnSpPr>
          <p:nvPr/>
        </p:nvCxnSpPr>
        <p:spPr>
          <a:xfrm flipH="1" flipV="1">
            <a:off x="6758688" y="2355227"/>
            <a:ext cx="3556065" cy="121402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0238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101600" y="1135142"/>
            <a:ext cx="7978420" cy="5722858"/>
          </a:xfrm>
        </p:spPr>
        <p:txBody>
          <a:bodyPr>
            <a:normAutofit/>
          </a:bodyPr>
          <a:lstStyle/>
          <a:p>
            <a:pPr lvl="1" eaLnBrk="1" hangingPunct="1"/>
            <a:r>
              <a:rPr lang="en-GB" sz="2800" dirty="0"/>
              <a:t>3 types, depending on experimental design</a:t>
            </a:r>
          </a:p>
          <a:p>
            <a:pPr lvl="1" eaLnBrk="1" hangingPunct="1"/>
            <a:endParaRPr lang="en-GB" sz="2000" dirty="0"/>
          </a:p>
          <a:p>
            <a:pPr lvl="1" eaLnBrk="1" hangingPunct="1"/>
            <a:r>
              <a:rPr lang="en-GB" sz="2800" b="1" dirty="0"/>
              <a:t>Independent </a:t>
            </a:r>
            <a:r>
              <a:rPr lang="en-GB" sz="2800" b="1" i="1" dirty="0"/>
              <a:t>t</a:t>
            </a:r>
            <a:r>
              <a:rPr lang="en-GB" sz="2800" b="1" dirty="0"/>
              <a:t>-test</a:t>
            </a:r>
          </a:p>
          <a:p>
            <a:pPr lvl="2" eaLnBrk="1" hangingPunct="1"/>
            <a:r>
              <a:rPr lang="en-GB" sz="2800" dirty="0"/>
              <a:t>Difference between 2 means of </a:t>
            </a:r>
            <a:r>
              <a:rPr lang="en-GB" sz="2800" dirty="0">
                <a:solidFill>
                  <a:srgbClr val="0070C0"/>
                </a:solidFill>
              </a:rPr>
              <a:t>one variable </a:t>
            </a:r>
            <a:r>
              <a:rPr lang="en-GB" sz="2800" dirty="0"/>
              <a:t>for </a:t>
            </a:r>
            <a:r>
              <a:rPr lang="en-GB" sz="2800" dirty="0">
                <a:solidFill>
                  <a:srgbClr val="0070C0"/>
                </a:solidFill>
              </a:rPr>
              <a:t>two independent groups </a:t>
            </a:r>
          </a:p>
          <a:p>
            <a:pPr lvl="2" eaLnBrk="1" hangingPunct="1"/>
            <a:endParaRPr lang="en-GB" dirty="0"/>
          </a:p>
          <a:p>
            <a:pPr lvl="1" eaLnBrk="1" hangingPunct="1"/>
            <a:r>
              <a:rPr lang="en-GB" sz="2800" b="1" dirty="0"/>
              <a:t>Paired </a:t>
            </a:r>
            <a:r>
              <a:rPr lang="en-GB" sz="2800" b="1" i="1" dirty="0"/>
              <a:t>t</a:t>
            </a:r>
            <a:r>
              <a:rPr lang="en-GB" sz="2800" b="1" dirty="0"/>
              <a:t>-test</a:t>
            </a:r>
          </a:p>
          <a:p>
            <a:pPr lvl="2" eaLnBrk="1" hangingPunct="1"/>
            <a:r>
              <a:rPr lang="en-GB" sz="2800" dirty="0"/>
              <a:t>Difference between two measures of </a:t>
            </a:r>
            <a:r>
              <a:rPr lang="en-GB" sz="2800" dirty="0">
                <a:solidFill>
                  <a:srgbClr val="0070C0"/>
                </a:solidFill>
              </a:rPr>
              <a:t>one variable </a:t>
            </a:r>
            <a:r>
              <a:rPr lang="en-GB" sz="2800" dirty="0"/>
              <a:t>for </a:t>
            </a:r>
            <a:r>
              <a:rPr lang="en-GB" sz="2800" dirty="0">
                <a:solidFill>
                  <a:srgbClr val="0070C0"/>
                </a:solidFill>
              </a:rPr>
              <a:t>one group</a:t>
            </a:r>
            <a:endParaRPr lang="en-GB" sz="2800" dirty="0"/>
          </a:p>
          <a:p>
            <a:pPr lvl="3" eaLnBrk="1" hangingPunct="1"/>
            <a:endParaRPr lang="en-GB" sz="2000" dirty="0"/>
          </a:p>
          <a:p>
            <a:pPr lvl="1" eaLnBrk="1" hangingPunct="1"/>
            <a:r>
              <a:rPr lang="en-GB" sz="2800" b="1" dirty="0"/>
              <a:t>One-Sample </a:t>
            </a:r>
            <a:r>
              <a:rPr lang="en-GB" sz="2800" b="1" i="1" dirty="0"/>
              <a:t>t</a:t>
            </a:r>
            <a:r>
              <a:rPr lang="en-GB" sz="2800" b="1" dirty="0"/>
              <a:t>-test </a:t>
            </a:r>
          </a:p>
          <a:p>
            <a:pPr lvl="2" eaLnBrk="1" hangingPunct="1"/>
            <a:r>
              <a:rPr lang="en-GB" sz="2800" dirty="0"/>
              <a:t>Difference between the mean of a </a:t>
            </a:r>
            <a:r>
              <a:rPr lang="en-GB" sz="2800" dirty="0">
                <a:solidFill>
                  <a:srgbClr val="0070C0"/>
                </a:solidFill>
              </a:rPr>
              <a:t>single variable </a:t>
            </a:r>
            <a:r>
              <a:rPr lang="en-GB" sz="2800" dirty="0"/>
              <a:t>and a specified </a:t>
            </a:r>
            <a:r>
              <a:rPr lang="en-GB" sz="2800" dirty="0">
                <a:solidFill>
                  <a:srgbClr val="0070C0"/>
                </a:solidFill>
              </a:rPr>
              <a:t>constant</a:t>
            </a:r>
            <a:r>
              <a:rPr lang="en-GB" sz="2800" dirty="0"/>
              <a:t> </a:t>
            </a:r>
          </a:p>
        </p:txBody>
      </p:sp>
      <p:sp>
        <p:nvSpPr>
          <p:cNvPr id="6" name="Rectangle 2"/>
          <p:cNvSpPr>
            <a:spLocks noGrp="1" noChangeArrowheads="1"/>
          </p:cNvSpPr>
          <p:nvPr>
            <p:ph type="title"/>
          </p:nvPr>
        </p:nvSpPr>
        <p:spPr>
          <a:xfrm>
            <a:off x="1981200" y="188640"/>
            <a:ext cx="8229600" cy="778098"/>
          </a:xfrm>
        </p:spPr>
        <p:txBody>
          <a:bodyPr/>
          <a:lstStyle/>
          <a:p>
            <a:pPr algn="ctr" eaLnBrk="1" hangingPunct="1"/>
            <a:r>
              <a:rPr lang="en-GB" b="1" dirty="0">
                <a:solidFill>
                  <a:srgbClr val="9A1865"/>
                </a:solidFill>
                <a:latin typeface="+mn-lt"/>
              </a:rPr>
              <a:t>Student’s</a:t>
            </a:r>
            <a:r>
              <a:rPr lang="en-GB" sz="4000" b="1" dirty="0">
                <a:solidFill>
                  <a:srgbClr val="CC0099"/>
                </a:solidFill>
                <a:latin typeface="+mn-lt"/>
              </a:rPr>
              <a:t> </a:t>
            </a:r>
            <a:r>
              <a:rPr lang="en-GB" b="1" i="1" dirty="0">
                <a:solidFill>
                  <a:srgbClr val="9A1865"/>
                </a:solidFill>
                <a:latin typeface="+mn-lt"/>
              </a:rPr>
              <a:t>t</a:t>
            </a:r>
            <a:r>
              <a:rPr lang="en-GB" b="1" dirty="0">
                <a:solidFill>
                  <a:srgbClr val="9A1865"/>
                </a:solidFill>
                <a:latin typeface="+mn-lt"/>
              </a:rPr>
              <a:t>-test </a:t>
            </a:r>
          </a:p>
        </p:txBody>
      </p:sp>
      <p:grpSp>
        <p:nvGrpSpPr>
          <p:cNvPr id="62" name="Group 61">
            <a:extLst>
              <a:ext uri="{FF2B5EF4-FFF2-40B4-BE49-F238E27FC236}">
                <a16:creationId xmlns:a16="http://schemas.microsoft.com/office/drawing/2014/main" id="{AE054E5D-539B-4B3F-AB56-7151A7AB49FD}"/>
              </a:ext>
            </a:extLst>
          </p:cNvPr>
          <p:cNvGrpSpPr/>
          <p:nvPr/>
        </p:nvGrpSpPr>
        <p:grpSpPr>
          <a:xfrm>
            <a:off x="7623866" y="1005094"/>
            <a:ext cx="4461305" cy="2197711"/>
            <a:chOff x="7412171" y="724745"/>
            <a:chExt cx="3839567" cy="1891433"/>
          </a:xfrm>
        </p:grpSpPr>
        <p:sp>
          <p:nvSpPr>
            <p:cNvPr id="63" name="TextBox 62">
              <a:extLst>
                <a:ext uri="{FF2B5EF4-FFF2-40B4-BE49-F238E27FC236}">
                  <a16:creationId xmlns:a16="http://schemas.microsoft.com/office/drawing/2014/main" id="{7556EB41-911C-4BEE-939C-ADC724BDF036}"/>
                </a:ext>
              </a:extLst>
            </p:cNvPr>
            <p:cNvSpPr txBox="1"/>
            <p:nvPr/>
          </p:nvSpPr>
          <p:spPr>
            <a:xfrm>
              <a:off x="7944587" y="1032746"/>
              <a:ext cx="765846" cy="317861"/>
            </a:xfrm>
            <a:prstGeom prst="rect">
              <a:avLst/>
            </a:prstGeom>
            <a:noFill/>
          </p:spPr>
          <p:txBody>
            <a:bodyPr wrap="none" rtlCol="0">
              <a:spAutoFit/>
            </a:bodyPr>
            <a:lstStyle/>
            <a:p>
              <a:r>
                <a:rPr lang="en-GB" b="1" dirty="0"/>
                <a:t>Control</a:t>
              </a:r>
            </a:p>
          </p:txBody>
        </p:sp>
        <p:sp>
          <p:nvSpPr>
            <p:cNvPr id="64" name="TextBox 63">
              <a:extLst>
                <a:ext uri="{FF2B5EF4-FFF2-40B4-BE49-F238E27FC236}">
                  <a16:creationId xmlns:a16="http://schemas.microsoft.com/office/drawing/2014/main" id="{D98DD3D0-BE91-434B-907A-DB6C40C7B923}"/>
                </a:ext>
              </a:extLst>
            </p:cNvPr>
            <p:cNvSpPr txBox="1"/>
            <p:nvPr/>
          </p:nvSpPr>
          <p:spPr>
            <a:xfrm>
              <a:off x="9805103" y="1032746"/>
              <a:ext cx="1013403" cy="317861"/>
            </a:xfrm>
            <a:prstGeom prst="rect">
              <a:avLst/>
            </a:prstGeom>
            <a:noFill/>
          </p:spPr>
          <p:txBody>
            <a:bodyPr wrap="none" rtlCol="0">
              <a:spAutoFit/>
            </a:bodyPr>
            <a:lstStyle/>
            <a:p>
              <a:r>
                <a:rPr lang="en-GB" b="1" dirty="0"/>
                <a:t>Treatment</a:t>
              </a:r>
            </a:p>
          </p:txBody>
        </p:sp>
        <p:sp>
          <p:nvSpPr>
            <p:cNvPr id="65" name="TextBox 64">
              <a:extLst>
                <a:ext uri="{FF2B5EF4-FFF2-40B4-BE49-F238E27FC236}">
                  <a16:creationId xmlns:a16="http://schemas.microsoft.com/office/drawing/2014/main" id="{99E75D0C-81DD-41C2-A0E3-FCA700843D95}"/>
                </a:ext>
              </a:extLst>
            </p:cNvPr>
            <p:cNvSpPr txBox="1"/>
            <p:nvPr/>
          </p:nvSpPr>
          <p:spPr>
            <a:xfrm>
              <a:off x="8485461" y="724745"/>
              <a:ext cx="1613144" cy="344350"/>
            </a:xfrm>
            <a:prstGeom prst="rect">
              <a:avLst/>
            </a:prstGeom>
            <a:noFill/>
          </p:spPr>
          <p:txBody>
            <a:bodyPr wrap="none" rtlCol="0">
              <a:spAutoFit/>
            </a:bodyPr>
            <a:lstStyle/>
            <a:p>
              <a:pPr algn="ctr"/>
              <a:r>
                <a:rPr lang="en-GB" sz="2000" dirty="0"/>
                <a:t>One experiment</a:t>
              </a:r>
            </a:p>
          </p:txBody>
        </p:sp>
        <p:sp>
          <p:nvSpPr>
            <p:cNvPr id="66" name="TextBox 65">
              <a:extLst>
                <a:ext uri="{FF2B5EF4-FFF2-40B4-BE49-F238E27FC236}">
                  <a16:creationId xmlns:a16="http://schemas.microsoft.com/office/drawing/2014/main" id="{92692EEB-6C4E-4646-864C-9CD1C8BBFFFF}"/>
                </a:ext>
              </a:extLst>
            </p:cNvPr>
            <p:cNvSpPr txBox="1"/>
            <p:nvPr/>
          </p:nvSpPr>
          <p:spPr>
            <a:xfrm>
              <a:off x="7650623" y="2298317"/>
              <a:ext cx="1437548" cy="317861"/>
            </a:xfrm>
            <a:prstGeom prst="rect">
              <a:avLst/>
            </a:prstGeom>
            <a:solidFill>
              <a:schemeClr val="accent1">
                <a:lumMod val="20000"/>
                <a:lumOff val="80000"/>
              </a:schemeClr>
            </a:solidFill>
          </p:spPr>
          <p:txBody>
            <a:bodyPr wrap="none" rtlCol="0">
              <a:spAutoFit/>
            </a:bodyPr>
            <a:lstStyle/>
            <a:p>
              <a:r>
                <a:rPr lang="en-GB" dirty="0"/>
                <a:t>4 different mice</a:t>
              </a:r>
            </a:p>
          </p:txBody>
        </p:sp>
        <p:cxnSp>
          <p:nvCxnSpPr>
            <p:cNvPr id="67" name="Straight Arrow Connector 66">
              <a:extLst>
                <a:ext uri="{FF2B5EF4-FFF2-40B4-BE49-F238E27FC236}">
                  <a16:creationId xmlns:a16="http://schemas.microsoft.com/office/drawing/2014/main" id="{9E498C4F-430F-4B9D-AAC4-65BC2D4BA8C3}"/>
                </a:ext>
              </a:extLst>
            </p:cNvPr>
            <p:cNvCxnSpPr>
              <a:cxnSpLocks/>
            </p:cNvCxnSpPr>
            <p:nvPr/>
          </p:nvCxnSpPr>
          <p:spPr>
            <a:xfrm flipH="1" flipV="1">
              <a:off x="8225245" y="1802625"/>
              <a:ext cx="175905" cy="48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12B9353-03EC-41F2-A160-F5D342DDC907}"/>
                </a:ext>
              </a:extLst>
            </p:cNvPr>
            <p:cNvCxnSpPr>
              <a:cxnSpLocks/>
              <a:stCxn id="66" idx="0"/>
            </p:cNvCxnSpPr>
            <p:nvPr/>
          </p:nvCxnSpPr>
          <p:spPr>
            <a:xfrm flipV="1">
              <a:off x="8369397" y="1813930"/>
              <a:ext cx="269861" cy="484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AEB46B7-F060-4E48-A813-688FFA93BCBB}"/>
                </a:ext>
              </a:extLst>
            </p:cNvPr>
            <p:cNvCxnSpPr>
              <a:cxnSpLocks/>
              <a:stCxn id="66" idx="0"/>
            </p:cNvCxnSpPr>
            <p:nvPr/>
          </p:nvCxnSpPr>
          <p:spPr>
            <a:xfrm flipV="1">
              <a:off x="8369397" y="1813930"/>
              <a:ext cx="694711" cy="484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054B629-9906-4A0A-ABA1-94F0EBC202A2}"/>
                </a:ext>
              </a:extLst>
            </p:cNvPr>
            <p:cNvCxnSpPr>
              <a:cxnSpLocks/>
              <a:stCxn id="66" idx="0"/>
            </p:cNvCxnSpPr>
            <p:nvPr/>
          </p:nvCxnSpPr>
          <p:spPr>
            <a:xfrm flipH="1" flipV="1">
              <a:off x="7808730" y="1813930"/>
              <a:ext cx="560668" cy="484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110CD1A-580C-4146-B8EA-22E01F3A8A0B}"/>
                </a:ext>
              </a:extLst>
            </p:cNvPr>
            <p:cNvSpPr txBox="1"/>
            <p:nvPr/>
          </p:nvSpPr>
          <p:spPr>
            <a:xfrm>
              <a:off x="9688595" y="2298317"/>
              <a:ext cx="1501821" cy="317861"/>
            </a:xfrm>
            <a:prstGeom prst="rect">
              <a:avLst/>
            </a:prstGeom>
            <a:solidFill>
              <a:schemeClr val="accent2">
                <a:lumMod val="20000"/>
                <a:lumOff val="80000"/>
              </a:schemeClr>
            </a:solidFill>
          </p:spPr>
          <p:txBody>
            <a:bodyPr wrap="square" rtlCol="0">
              <a:spAutoFit/>
            </a:bodyPr>
            <a:lstStyle/>
            <a:p>
              <a:r>
                <a:rPr lang="en-GB" dirty="0"/>
                <a:t>4 different mice</a:t>
              </a:r>
            </a:p>
          </p:txBody>
        </p:sp>
        <p:grpSp>
          <p:nvGrpSpPr>
            <p:cNvPr id="78" name="Group 77">
              <a:extLst>
                <a:ext uri="{FF2B5EF4-FFF2-40B4-BE49-F238E27FC236}">
                  <a16:creationId xmlns:a16="http://schemas.microsoft.com/office/drawing/2014/main" id="{B17F1B57-CD3C-43F1-96E5-8C7E5AC7D2CE}"/>
                </a:ext>
              </a:extLst>
            </p:cNvPr>
            <p:cNvGrpSpPr/>
            <p:nvPr/>
          </p:nvGrpSpPr>
          <p:grpSpPr>
            <a:xfrm>
              <a:off x="7412171" y="1348800"/>
              <a:ext cx="1879865" cy="510128"/>
              <a:chOff x="7513771" y="4941745"/>
              <a:chExt cx="1879865" cy="510128"/>
            </a:xfrm>
          </p:grpSpPr>
          <p:pic>
            <p:nvPicPr>
              <p:cNvPr id="86" name="Picture 85">
                <a:extLst>
                  <a:ext uri="{FF2B5EF4-FFF2-40B4-BE49-F238E27FC236}">
                    <a16:creationId xmlns:a16="http://schemas.microsoft.com/office/drawing/2014/main" id="{9E09E851-3D48-4D1F-96EE-BC66502429E6}"/>
                  </a:ext>
                </a:extLst>
              </p:cNvPr>
              <p:cNvPicPr>
                <a:picLocks noChangeAspect="1"/>
              </p:cNvPicPr>
              <p:nvPr/>
            </p:nvPicPr>
            <p:blipFill>
              <a:blip r:embed="rId3"/>
              <a:stretch>
                <a:fillRect/>
              </a:stretch>
            </p:blipFill>
            <p:spPr>
              <a:xfrm>
                <a:off x="7513771" y="4986744"/>
                <a:ext cx="1879865" cy="420130"/>
              </a:xfrm>
              <a:prstGeom prst="rect">
                <a:avLst/>
              </a:prstGeom>
            </p:spPr>
          </p:pic>
          <p:sp>
            <p:nvSpPr>
              <p:cNvPr id="87" name="Rectangle: Rounded Corners 86">
                <a:extLst>
                  <a:ext uri="{FF2B5EF4-FFF2-40B4-BE49-F238E27FC236}">
                    <a16:creationId xmlns:a16="http://schemas.microsoft.com/office/drawing/2014/main" id="{7632DD08-F0D0-470F-9462-46B1F7E3AEA2}"/>
                  </a:ext>
                </a:extLst>
              </p:cNvPr>
              <p:cNvSpPr/>
              <p:nvPr/>
            </p:nvSpPr>
            <p:spPr>
              <a:xfrm>
                <a:off x="7513771" y="4941745"/>
                <a:ext cx="1879865" cy="510128"/>
              </a:xfrm>
              <a:prstGeom prst="roundRect">
                <a:avLst/>
              </a:prstGeom>
              <a:solidFill>
                <a:schemeClr val="accent1">
                  <a:lumMod val="40000"/>
                  <a:lumOff val="60000"/>
                  <a:alpha val="20000"/>
                </a:schemeClr>
              </a:solidFill>
              <a:ln>
                <a:solidFill>
                  <a:srgbClr val="6DA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nvGrpSpPr>
            <p:cNvPr id="79" name="Group 78">
              <a:extLst>
                <a:ext uri="{FF2B5EF4-FFF2-40B4-BE49-F238E27FC236}">
                  <a16:creationId xmlns:a16="http://schemas.microsoft.com/office/drawing/2014/main" id="{8601BDE1-7F76-49D6-A2EB-ECAD0216F76C}"/>
                </a:ext>
              </a:extLst>
            </p:cNvPr>
            <p:cNvGrpSpPr/>
            <p:nvPr/>
          </p:nvGrpSpPr>
          <p:grpSpPr>
            <a:xfrm>
              <a:off x="9371873" y="1348800"/>
              <a:ext cx="1879865" cy="510128"/>
              <a:chOff x="7790899" y="5881570"/>
              <a:chExt cx="1879865" cy="510128"/>
            </a:xfrm>
          </p:grpSpPr>
          <p:pic>
            <p:nvPicPr>
              <p:cNvPr id="84" name="Picture 83">
                <a:extLst>
                  <a:ext uri="{FF2B5EF4-FFF2-40B4-BE49-F238E27FC236}">
                    <a16:creationId xmlns:a16="http://schemas.microsoft.com/office/drawing/2014/main" id="{498EC385-83AA-4263-A7A5-03AFE68B711E}"/>
                  </a:ext>
                </a:extLst>
              </p:cNvPr>
              <p:cNvPicPr>
                <a:picLocks noChangeAspect="1"/>
              </p:cNvPicPr>
              <p:nvPr/>
            </p:nvPicPr>
            <p:blipFill>
              <a:blip r:embed="rId3"/>
              <a:stretch>
                <a:fillRect/>
              </a:stretch>
            </p:blipFill>
            <p:spPr>
              <a:xfrm>
                <a:off x="7790899" y="5926569"/>
                <a:ext cx="1879865" cy="420130"/>
              </a:xfrm>
              <a:prstGeom prst="rect">
                <a:avLst/>
              </a:prstGeom>
            </p:spPr>
          </p:pic>
          <p:sp>
            <p:nvSpPr>
              <p:cNvPr id="85" name="Rectangle: Rounded Corners 84">
                <a:extLst>
                  <a:ext uri="{FF2B5EF4-FFF2-40B4-BE49-F238E27FC236}">
                    <a16:creationId xmlns:a16="http://schemas.microsoft.com/office/drawing/2014/main" id="{5E20065E-03AB-44B4-B1FE-ACA20C027F44}"/>
                  </a:ext>
                </a:extLst>
              </p:cNvPr>
              <p:cNvSpPr/>
              <p:nvPr/>
            </p:nvSpPr>
            <p:spPr>
              <a:xfrm>
                <a:off x="7790899" y="5881570"/>
                <a:ext cx="1879865" cy="510128"/>
              </a:xfrm>
              <a:prstGeom prst="roundRect">
                <a:avLst/>
              </a:prstGeom>
              <a:solidFill>
                <a:srgbClr val="FBE5D6">
                  <a:alpha val="20000"/>
                </a:srgbClr>
              </a:solidFill>
              <a:ln>
                <a:solidFill>
                  <a:srgbClr val="F4B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cxnSp>
          <p:nvCxnSpPr>
            <p:cNvPr id="80" name="Straight Arrow Connector 79">
              <a:extLst>
                <a:ext uri="{FF2B5EF4-FFF2-40B4-BE49-F238E27FC236}">
                  <a16:creationId xmlns:a16="http://schemas.microsoft.com/office/drawing/2014/main" id="{393077A1-04EE-4F0F-B9FB-FCC434A39305}"/>
                </a:ext>
              </a:extLst>
            </p:cNvPr>
            <p:cNvCxnSpPr>
              <a:cxnSpLocks/>
              <a:stCxn id="71" idx="0"/>
            </p:cNvCxnSpPr>
            <p:nvPr/>
          </p:nvCxnSpPr>
          <p:spPr>
            <a:xfrm flipH="1" flipV="1">
              <a:off x="9745249" y="1813930"/>
              <a:ext cx="694257" cy="4843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3A30E04-E993-4846-8DF8-005060B4A83B}"/>
                </a:ext>
              </a:extLst>
            </p:cNvPr>
            <p:cNvCxnSpPr>
              <a:cxnSpLocks/>
              <a:stCxn id="71" idx="0"/>
            </p:cNvCxnSpPr>
            <p:nvPr/>
          </p:nvCxnSpPr>
          <p:spPr>
            <a:xfrm flipH="1" flipV="1">
              <a:off x="10144607" y="1813930"/>
              <a:ext cx="294899" cy="4843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82BB694-FD86-4943-B798-7386A60352AA}"/>
                </a:ext>
              </a:extLst>
            </p:cNvPr>
            <p:cNvCxnSpPr>
              <a:cxnSpLocks/>
              <a:stCxn id="71" idx="0"/>
            </p:cNvCxnSpPr>
            <p:nvPr/>
          </p:nvCxnSpPr>
          <p:spPr>
            <a:xfrm flipV="1">
              <a:off x="10439506" y="1813930"/>
              <a:ext cx="130104" cy="4843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BAD2606-281E-4E1B-A71C-378762B06056}"/>
                </a:ext>
              </a:extLst>
            </p:cNvPr>
            <p:cNvCxnSpPr>
              <a:cxnSpLocks/>
              <a:stCxn id="71" idx="0"/>
            </p:cNvCxnSpPr>
            <p:nvPr/>
          </p:nvCxnSpPr>
          <p:spPr>
            <a:xfrm flipV="1">
              <a:off x="10439506" y="1813930"/>
              <a:ext cx="636327" cy="4843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93BBBC3-DA71-45B7-AE8A-B2301CBFE791}"/>
              </a:ext>
            </a:extLst>
          </p:cNvPr>
          <p:cNvGrpSpPr/>
          <p:nvPr/>
        </p:nvGrpSpPr>
        <p:grpSpPr>
          <a:xfrm>
            <a:off x="7900632" y="3753801"/>
            <a:ext cx="3960386" cy="2366185"/>
            <a:chOff x="7874552" y="2970381"/>
            <a:chExt cx="3092609" cy="1847720"/>
          </a:xfrm>
        </p:grpSpPr>
        <p:sp>
          <p:nvSpPr>
            <p:cNvPr id="89" name="TextBox 88">
              <a:extLst>
                <a:ext uri="{FF2B5EF4-FFF2-40B4-BE49-F238E27FC236}">
                  <a16:creationId xmlns:a16="http://schemas.microsoft.com/office/drawing/2014/main" id="{19E7BCA6-FFC6-417A-804E-A301E0083549}"/>
                </a:ext>
              </a:extLst>
            </p:cNvPr>
            <p:cNvSpPr txBox="1"/>
            <p:nvPr/>
          </p:nvSpPr>
          <p:spPr>
            <a:xfrm>
              <a:off x="8683886" y="3076260"/>
              <a:ext cx="627133" cy="288406"/>
            </a:xfrm>
            <a:prstGeom prst="rect">
              <a:avLst/>
            </a:prstGeom>
            <a:noFill/>
          </p:spPr>
          <p:txBody>
            <a:bodyPr wrap="none" rtlCol="0">
              <a:spAutoFit/>
            </a:bodyPr>
            <a:lstStyle/>
            <a:p>
              <a:r>
                <a:rPr lang="en-GB" dirty="0"/>
                <a:t>Before</a:t>
              </a:r>
            </a:p>
          </p:txBody>
        </p:sp>
        <p:sp>
          <p:nvSpPr>
            <p:cNvPr id="90" name="TextBox 89">
              <a:extLst>
                <a:ext uri="{FF2B5EF4-FFF2-40B4-BE49-F238E27FC236}">
                  <a16:creationId xmlns:a16="http://schemas.microsoft.com/office/drawing/2014/main" id="{F48FB4A7-63D8-42E8-9C99-CD735BF43948}"/>
                </a:ext>
              </a:extLst>
            </p:cNvPr>
            <p:cNvSpPr txBox="1"/>
            <p:nvPr/>
          </p:nvSpPr>
          <p:spPr>
            <a:xfrm>
              <a:off x="9303995" y="3082506"/>
              <a:ext cx="514023" cy="288406"/>
            </a:xfrm>
            <a:prstGeom prst="rect">
              <a:avLst/>
            </a:prstGeom>
            <a:noFill/>
          </p:spPr>
          <p:txBody>
            <a:bodyPr wrap="none" rtlCol="0">
              <a:spAutoFit/>
            </a:bodyPr>
            <a:lstStyle/>
            <a:p>
              <a:r>
                <a:rPr lang="en-GB" dirty="0"/>
                <a:t>After</a:t>
              </a:r>
            </a:p>
          </p:txBody>
        </p:sp>
        <p:sp>
          <p:nvSpPr>
            <p:cNvPr id="91" name="TextBox 90">
              <a:extLst>
                <a:ext uri="{FF2B5EF4-FFF2-40B4-BE49-F238E27FC236}">
                  <a16:creationId xmlns:a16="http://schemas.microsoft.com/office/drawing/2014/main" id="{AE7A0759-FCE7-4F4D-8EBA-31B7E827BED3}"/>
                </a:ext>
              </a:extLst>
            </p:cNvPr>
            <p:cNvSpPr txBox="1"/>
            <p:nvPr/>
          </p:nvSpPr>
          <p:spPr>
            <a:xfrm>
              <a:off x="7874552" y="3472959"/>
              <a:ext cx="788861" cy="288406"/>
            </a:xfrm>
            <a:prstGeom prst="rect">
              <a:avLst/>
            </a:prstGeom>
            <a:noFill/>
          </p:spPr>
          <p:txBody>
            <a:bodyPr wrap="none" rtlCol="0">
              <a:spAutoFit/>
            </a:bodyPr>
            <a:lstStyle/>
            <a:p>
              <a:r>
                <a:rPr lang="en-GB" b="1" u="sng" dirty="0"/>
                <a:t>Mouse 1</a:t>
              </a:r>
            </a:p>
          </p:txBody>
        </p:sp>
        <p:sp>
          <p:nvSpPr>
            <p:cNvPr id="92" name="TextBox 91">
              <a:extLst>
                <a:ext uri="{FF2B5EF4-FFF2-40B4-BE49-F238E27FC236}">
                  <a16:creationId xmlns:a16="http://schemas.microsoft.com/office/drawing/2014/main" id="{72AB4ADB-D334-4F26-A3A5-C0D24572FFB7}"/>
                </a:ext>
              </a:extLst>
            </p:cNvPr>
            <p:cNvSpPr txBox="1"/>
            <p:nvPr/>
          </p:nvSpPr>
          <p:spPr>
            <a:xfrm>
              <a:off x="7874552" y="3955842"/>
              <a:ext cx="788861" cy="288406"/>
            </a:xfrm>
            <a:prstGeom prst="rect">
              <a:avLst/>
            </a:prstGeom>
            <a:noFill/>
          </p:spPr>
          <p:txBody>
            <a:bodyPr wrap="none" rtlCol="0">
              <a:spAutoFit/>
            </a:bodyPr>
            <a:lstStyle/>
            <a:p>
              <a:r>
                <a:rPr lang="en-GB" b="1" u="sng" dirty="0"/>
                <a:t>Mouse 2</a:t>
              </a:r>
            </a:p>
          </p:txBody>
        </p:sp>
        <p:sp>
          <p:nvSpPr>
            <p:cNvPr id="93" name="TextBox 92">
              <a:extLst>
                <a:ext uri="{FF2B5EF4-FFF2-40B4-BE49-F238E27FC236}">
                  <a16:creationId xmlns:a16="http://schemas.microsoft.com/office/drawing/2014/main" id="{D1F27C91-AB02-4966-95E0-64EF6BFCE734}"/>
                </a:ext>
              </a:extLst>
            </p:cNvPr>
            <p:cNvSpPr txBox="1"/>
            <p:nvPr/>
          </p:nvSpPr>
          <p:spPr>
            <a:xfrm>
              <a:off x="7874552" y="4436160"/>
              <a:ext cx="788861" cy="288406"/>
            </a:xfrm>
            <a:prstGeom prst="rect">
              <a:avLst/>
            </a:prstGeom>
            <a:noFill/>
          </p:spPr>
          <p:txBody>
            <a:bodyPr wrap="none" rtlCol="0">
              <a:spAutoFit/>
            </a:bodyPr>
            <a:lstStyle/>
            <a:p>
              <a:r>
                <a:rPr lang="en-GB" b="1" u="sng" dirty="0"/>
                <a:t>Mouse 3</a:t>
              </a:r>
            </a:p>
          </p:txBody>
        </p:sp>
        <p:sp>
          <p:nvSpPr>
            <p:cNvPr id="94" name="TextBox 93">
              <a:extLst>
                <a:ext uri="{FF2B5EF4-FFF2-40B4-BE49-F238E27FC236}">
                  <a16:creationId xmlns:a16="http://schemas.microsoft.com/office/drawing/2014/main" id="{E989D13E-FC19-471E-9692-090E5127BEEF}"/>
                </a:ext>
              </a:extLst>
            </p:cNvPr>
            <p:cNvSpPr txBox="1"/>
            <p:nvPr/>
          </p:nvSpPr>
          <p:spPr>
            <a:xfrm>
              <a:off x="9884137" y="2970381"/>
              <a:ext cx="1083024" cy="288406"/>
            </a:xfrm>
            <a:prstGeom prst="rect">
              <a:avLst/>
            </a:prstGeom>
            <a:solidFill>
              <a:schemeClr val="accent6">
                <a:lumMod val="60000"/>
                <a:lumOff val="40000"/>
                <a:alpha val="30196"/>
              </a:schemeClr>
            </a:solidFill>
          </p:spPr>
          <p:txBody>
            <a:bodyPr wrap="none" rtlCol="0">
              <a:spAutoFit/>
            </a:bodyPr>
            <a:lstStyle/>
            <a:p>
              <a:r>
                <a:rPr lang="en-GB" dirty="0"/>
                <a:t>Same mouse</a:t>
              </a:r>
            </a:p>
          </p:txBody>
        </p:sp>
        <p:grpSp>
          <p:nvGrpSpPr>
            <p:cNvPr id="95" name="Group 94">
              <a:extLst>
                <a:ext uri="{FF2B5EF4-FFF2-40B4-BE49-F238E27FC236}">
                  <a16:creationId xmlns:a16="http://schemas.microsoft.com/office/drawing/2014/main" id="{18836A3C-9A32-4CC4-8539-DAB736EEC8EA}"/>
                </a:ext>
              </a:extLst>
            </p:cNvPr>
            <p:cNvGrpSpPr/>
            <p:nvPr/>
          </p:nvGrpSpPr>
          <p:grpSpPr>
            <a:xfrm>
              <a:off x="8765596" y="3432137"/>
              <a:ext cx="1039760" cy="1385964"/>
              <a:chOff x="4865885" y="3062850"/>
              <a:chExt cx="1790178" cy="2386247"/>
            </a:xfrm>
          </p:grpSpPr>
          <p:pic>
            <p:nvPicPr>
              <p:cNvPr id="99" name="Picture 98">
                <a:extLst>
                  <a:ext uri="{FF2B5EF4-FFF2-40B4-BE49-F238E27FC236}">
                    <a16:creationId xmlns:a16="http://schemas.microsoft.com/office/drawing/2014/main" id="{9F01217D-AB75-43BA-96E3-33D531AF50ED}"/>
                  </a:ext>
                </a:extLst>
              </p:cNvPr>
              <p:cNvPicPr>
                <a:picLocks noChangeAspect="1"/>
              </p:cNvPicPr>
              <p:nvPr/>
            </p:nvPicPr>
            <p:blipFill>
              <a:blip r:embed="rId4"/>
              <a:stretch>
                <a:fillRect/>
              </a:stretch>
            </p:blipFill>
            <p:spPr>
              <a:xfrm>
                <a:off x="4867325" y="3062851"/>
                <a:ext cx="833760" cy="732297"/>
              </a:xfrm>
              <a:prstGeom prst="rect">
                <a:avLst/>
              </a:prstGeom>
            </p:spPr>
          </p:pic>
          <p:pic>
            <p:nvPicPr>
              <p:cNvPr id="100" name="Picture 99">
                <a:extLst>
                  <a:ext uri="{FF2B5EF4-FFF2-40B4-BE49-F238E27FC236}">
                    <a16:creationId xmlns:a16="http://schemas.microsoft.com/office/drawing/2014/main" id="{D511EBD3-BA73-401E-B64E-AA8E86648EA0}"/>
                  </a:ext>
                </a:extLst>
              </p:cNvPr>
              <p:cNvPicPr>
                <a:picLocks noChangeAspect="1"/>
              </p:cNvPicPr>
              <p:nvPr/>
            </p:nvPicPr>
            <p:blipFill>
              <a:blip r:embed="rId4"/>
              <a:stretch>
                <a:fillRect/>
              </a:stretch>
            </p:blipFill>
            <p:spPr>
              <a:xfrm>
                <a:off x="5820863" y="4716800"/>
                <a:ext cx="833760" cy="732297"/>
              </a:xfrm>
              <a:prstGeom prst="rect">
                <a:avLst/>
              </a:prstGeom>
            </p:spPr>
          </p:pic>
          <p:pic>
            <p:nvPicPr>
              <p:cNvPr id="101" name="Picture 100">
                <a:extLst>
                  <a:ext uri="{FF2B5EF4-FFF2-40B4-BE49-F238E27FC236}">
                    <a16:creationId xmlns:a16="http://schemas.microsoft.com/office/drawing/2014/main" id="{1312C359-DDB4-4A78-839F-143A72C8DD64}"/>
                  </a:ext>
                </a:extLst>
              </p:cNvPr>
              <p:cNvPicPr>
                <a:picLocks noChangeAspect="1"/>
              </p:cNvPicPr>
              <p:nvPr/>
            </p:nvPicPr>
            <p:blipFill>
              <a:blip r:embed="rId4"/>
              <a:stretch>
                <a:fillRect/>
              </a:stretch>
            </p:blipFill>
            <p:spPr>
              <a:xfrm>
                <a:off x="5820863" y="3062850"/>
                <a:ext cx="833760" cy="732297"/>
              </a:xfrm>
              <a:prstGeom prst="rect">
                <a:avLst/>
              </a:prstGeom>
            </p:spPr>
          </p:pic>
          <p:pic>
            <p:nvPicPr>
              <p:cNvPr id="102" name="Picture 101">
                <a:extLst>
                  <a:ext uri="{FF2B5EF4-FFF2-40B4-BE49-F238E27FC236}">
                    <a16:creationId xmlns:a16="http://schemas.microsoft.com/office/drawing/2014/main" id="{21CD1B74-4FDD-4B98-B1B2-ADDA2EB66E02}"/>
                  </a:ext>
                </a:extLst>
              </p:cNvPr>
              <p:cNvPicPr>
                <a:picLocks noChangeAspect="1"/>
              </p:cNvPicPr>
              <p:nvPr/>
            </p:nvPicPr>
            <p:blipFill>
              <a:blip r:embed="rId4"/>
              <a:stretch>
                <a:fillRect/>
              </a:stretch>
            </p:blipFill>
            <p:spPr>
              <a:xfrm>
                <a:off x="4865885" y="4716800"/>
                <a:ext cx="833760" cy="732297"/>
              </a:xfrm>
              <a:prstGeom prst="rect">
                <a:avLst/>
              </a:prstGeom>
            </p:spPr>
          </p:pic>
          <p:pic>
            <p:nvPicPr>
              <p:cNvPr id="103" name="Picture 102">
                <a:extLst>
                  <a:ext uri="{FF2B5EF4-FFF2-40B4-BE49-F238E27FC236}">
                    <a16:creationId xmlns:a16="http://schemas.microsoft.com/office/drawing/2014/main" id="{C6433DD3-3ECD-4EB6-B907-EE94039CD33D}"/>
                  </a:ext>
                </a:extLst>
              </p:cNvPr>
              <p:cNvPicPr>
                <a:picLocks noChangeAspect="1"/>
              </p:cNvPicPr>
              <p:nvPr/>
            </p:nvPicPr>
            <p:blipFill>
              <a:blip r:embed="rId5"/>
              <a:stretch>
                <a:fillRect/>
              </a:stretch>
            </p:blipFill>
            <p:spPr>
              <a:xfrm>
                <a:off x="5820863" y="3864180"/>
                <a:ext cx="835200" cy="783587"/>
              </a:xfrm>
              <a:prstGeom prst="rect">
                <a:avLst/>
              </a:prstGeom>
            </p:spPr>
          </p:pic>
          <p:pic>
            <p:nvPicPr>
              <p:cNvPr id="104" name="Picture 103">
                <a:extLst>
                  <a:ext uri="{FF2B5EF4-FFF2-40B4-BE49-F238E27FC236}">
                    <a16:creationId xmlns:a16="http://schemas.microsoft.com/office/drawing/2014/main" id="{791275D0-74B6-471D-A227-0DA9384A03DC}"/>
                  </a:ext>
                </a:extLst>
              </p:cNvPr>
              <p:cNvPicPr>
                <a:picLocks noChangeAspect="1"/>
              </p:cNvPicPr>
              <p:nvPr/>
            </p:nvPicPr>
            <p:blipFill>
              <a:blip r:embed="rId5"/>
              <a:stretch>
                <a:fillRect/>
              </a:stretch>
            </p:blipFill>
            <p:spPr>
              <a:xfrm>
                <a:off x="4865885" y="3864180"/>
                <a:ext cx="835200" cy="783587"/>
              </a:xfrm>
              <a:prstGeom prst="rect">
                <a:avLst/>
              </a:prstGeom>
            </p:spPr>
          </p:pic>
        </p:grpSp>
        <p:sp>
          <p:nvSpPr>
            <p:cNvPr id="96" name="Rounded Rectangle 80">
              <a:extLst>
                <a:ext uri="{FF2B5EF4-FFF2-40B4-BE49-F238E27FC236}">
                  <a16:creationId xmlns:a16="http://schemas.microsoft.com/office/drawing/2014/main" id="{073A6641-8C1F-4CA6-8EB9-42B8CCF866DF}"/>
                </a:ext>
              </a:extLst>
            </p:cNvPr>
            <p:cNvSpPr/>
            <p:nvPr/>
          </p:nvSpPr>
          <p:spPr>
            <a:xfrm>
              <a:off x="8745948" y="3394819"/>
              <a:ext cx="1138189" cy="475139"/>
            </a:xfrm>
            <a:prstGeom prst="roundRect">
              <a:avLst/>
            </a:prstGeom>
            <a:solidFill>
              <a:srgbClr val="E2F0D9">
                <a:alpha val="29804"/>
              </a:srgbClr>
            </a:solidFill>
            <a:ln>
              <a:solidFill>
                <a:srgbClr val="A6D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97" name="Straight Arrow Connector 96">
              <a:extLst>
                <a:ext uri="{FF2B5EF4-FFF2-40B4-BE49-F238E27FC236}">
                  <a16:creationId xmlns:a16="http://schemas.microsoft.com/office/drawing/2014/main" id="{868297AB-10C1-413F-99D5-25AD975622D9}"/>
                </a:ext>
              </a:extLst>
            </p:cNvPr>
            <p:cNvCxnSpPr>
              <a:cxnSpLocks/>
              <a:stCxn id="94" idx="2"/>
            </p:cNvCxnSpPr>
            <p:nvPr/>
          </p:nvCxnSpPr>
          <p:spPr>
            <a:xfrm flipH="1">
              <a:off x="9249855" y="3258787"/>
              <a:ext cx="1175795" cy="29027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C8EC96C-56D6-4BFF-AEC8-0CCECD94B886}"/>
                </a:ext>
              </a:extLst>
            </p:cNvPr>
            <p:cNvCxnSpPr>
              <a:cxnSpLocks/>
              <a:stCxn id="94" idx="2"/>
            </p:cNvCxnSpPr>
            <p:nvPr/>
          </p:nvCxnSpPr>
          <p:spPr>
            <a:xfrm flipH="1">
              <a:off x="9754598" y="3258787"/>
              <a:ext cx="671051" cy="29027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5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63351" y="476672"/>
            <a:ext cx="5349797" cy="1143000"/>
          </a:xfrm>
        </p:spPr>
        <p:txBody>
          <a:bodyPr>
            <a:normAutofit/>
          </a:bodyPr>
          <a:lstStyle/>
          <a:p>
            <a:pPr eaLnBrk="1" hangingPunct="1"/>
            <a:r>
              <a:rPr lang="en-GB" sz="4000" b="1" u="sng" dirty="0">
                <a:solidFill>
                  <a:srgbClr val="0070C0"/>
                </a:solidFill>
                <a:latin typeface="+mn-lt"/>
              </a:rPr>
              <a:t>Example</a:t>
            </a:r>
            <a:r>
              <a:rPr lang="en-GB" sz="4000" b="1" dirty="0">
                <a:solidFill>
                  <a:srgbClr val="0070C0"/>
                </a:solidFill>
                <a:latin typeface="+mn-lt"/>
              </a:rPr>
              <a:t>: </a:t>
            </a:r>
            <a:r>
              <a:rPr lang="en-GB" sz="4000" b="1" dirty="0">
                <a:solidFill>
                  <a:schemeClr val="tx2"/>
                </a:solidFill>
                <a:latin typeface="+mn-lt"/>
              </a:rPr>
              <a:t>coyotes.xlsx </a:t>
            </a:r>
          </a:p>
        </p:txBody>
      </p:sp>
      <p:sp>
        <p:nvSpPr>
          <p:cNvPr id="41987" name="Rectangle 3"/>
          <p:cNvSpPr>
            <a:spLocks noGrp="1" noChangeArrowheads="1"/>
          </p:cNvSpPr>
          <p:nvPr>
            <p:ph idx="1"/>
          </p:nvPr>
        </p:nvSpPr>
        <p:spPr>
          <a:xfrm>
            <a:off x="263351" y="2125415"/>
            <a:ext cx="11054676" cy="4146798"/>
          </a:xfrm>
        </p:spPr>
        <p:txBody>
          <a:bodyPr>
            <a:normAutofit/>
          </a:bodyPr>
          <a:lstStyle/>
          <a:p>
            <a:pPr eaLnBrk="1" hangingPunct="1">
              <a:lnSpc>
                <a:spcPct val="150000"/>
              </a:lnSpc>
            </a:pPr>
            <a:r>
              <a:rPr lang="en-GB" dirty="0"/>
              <a:t>Do male and female coyotes differ in size?</a:t>
            </a:r>
          </a:p>
          <a:p>
            <a:pPr>
              <a:lnSpc>
                <a:spcPct val="150000"/>
              </a:lnSpc>
            </a:pPr>
            <a:r>
              <a:rPr lang="en-GB" dirty="0">
                <a:solidFill>
                  <a:prstClr val="black"/>
                </a:solidFill>
              </a:rPr>
              <a:t>The file contains individual body length of male and female coyotes.</a:t>
            </a:r>
            <a:endParaRPr lang="en-GB" b="1" dirty="0">
              <a:solidFill>
                <a:prstClr val="black"/>
              </a:solidFill>
            </a:endParaRPr>
          </a:p>
          <a:p>
            <a:pPr eaLnBrk="1" hangingPunct="1">
              <a:lnSpc>
                <a:spcPct val="110000"/>
              </a:lnSpc>
            </a:pPr>
            <a:r>
              <a:rPr lang="en-GB" sz="2800" dirty="0"/>
              <a:t>Steps:</a:t>
            </a:r>
          </a:p>
          <a:p>
            <a:pPr lvl="1">
              <a:lnSpc>
                <a:spcPct val="110000"/>
              </a:lnSpc>
            </a:pPr>
            <a:r>
              <a:rPr lang="en-GB" sz="2800" dirty="0"/>
              <a:t>Data exploration</a:t>
            </a:r>
          </a:p>
          <a:p>
            <a:pPr lvl="1">
              <a:lnSpc>
                <a:spcPct val="110000"/>
              </a:lnSpc>
            </a:pPr>
            <a:r>
              <a:rPr lang="en-GB" sz="2800" dirty="0"/>
              <a:t>Check the assumptions for parametric test</a:t>
            </a:r>
          </a:p>
          <a:p>
            <a:pPr lvl="1">
              <a:lnSpc>
                <a:spcPct val="110000"/>
              </a:lnSpc>
            </a:pPr>
            <a:r>
              <a:rPr lang="en-GB" sz="2800" dirty="0"/>
              <a:t>Statistical analysis: Independent </a:t>
            </a:r>
            <a:r>
              <a:rPr lang="en-GB" sz="2800" i="1" dirty="0"/>
              <a:t>t</a:t>
            </a:r>
            <a:r>
              <a:rPr lang="en-GB" sz="2800" dirty="0"/>
              <a:t>-test</a:t>
            </a:r>
          </a:p>
        </p:txBody>
      </p:sp>
      <p:pic>
        <p:nvPicPr>
          <p:cNvPr id="5" name="Picture 4"/>
          <p:cNvPicPr>
            <a:picLocks noChangeAspect="1"/>
          </p:cNvPicPr>
          <p:nvPr/>
        </p:nvPicPr>
        <p:blipFill>
          <a:blip r:embed="rId2"/>
          <a:stretch>
            <a:fillRect/>
          </a:stretch>
        </p:blipFill>
        <p:spPr>
          <a:xfrm>
            <a:off x="8276735" y="200312"/>
            <a:ext cx="3668977" cy="2864860"/>
          </a:xfrm>
          <a:prstGeom prst="rect">
            <a:avLst/>
          </a:prstGeom>
        </p:spPr>
      </p:pic>
    </p:spTree>
    <p:extLst>
      <p:ext uri="{BB962C8B-B14F-4D97-AF65-F5344CB8AC3E}">
        <p14:creationId xmlns:p14="http://schemas.microsoft.com/office/powerpoint/2010/main" val="388387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34529" y="505092"/>
            <a:ext cx="6066284" cy="83482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effectLst/>
                <a:uLnTx/>
                <a:uFillTx/>
                <a:latin typeface="Calibri" panose="020F0502020204030204"/>
                <a:ea typeface="+mj-ea"/>
                <a:cs typeface="+mj-cs"/>
              </a:rPr>
              <a:t>Data exploration</a:t>
            </a:r>
          </a:p>
        </p:txBody>
      </p:sp>
      <p:sp>
        <p:nvSpPr>
          <p:cNvPr id="3" name="TextBox 2"/>
          <p:cNvSpPr txBox="1"/>
          <p:nvPr/>
        </p:nvSpPr>
        <p:spPr>
          <a:xfrm>
            <a:off x="246288" y="2530533"/>
            <a:ext cx="4540239" cy="2677656"/>
          </a:xfrm>
          <a:prstGeom prst="rect">
            <a:avLst/>
          </a:prstGeom>
          <a:noFill/>
        </p:spPr>
        <p:txBody>
          <a:bodyPr wrap="square" rtlCol="0">
            <a:spAutoFit/>
          </a:bodyPr>
          <a:lstStyle/>
          <a:p>
            <a:pPr marL="457200" marR="0" lvl="0" indent="-4572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2800" b="0" i="0"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 male and female coyotes differ in size?</a:t>
            </a:r>
          </a:p>
          <a:p>
            <a:pPr marL="457200" marR="0" lvl="0" indent="-4572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prstClr val="black"/>
                </a:solidFill>
                <a:effectLst/>
                <a:uLnTx/>
                <a:uFillTx/>
                <a:latin typeface="Calibri" panose="020F0502020204030204"/>
                <a:ea typeface="+mn-ea"/>
                <a:cs typeface="+mn-cs"/>
              </a:rPr>
              <a:t>Load in and explore the data</a:t>
            </a:r>
          </a:p>
          <a:p>
            <a:pPr marL="800100" marR="0" lvl="1" indent="-3429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GB" sz="2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140262" y="1084663"/>
            <a:ext cx="275229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70C0"/>
                </a:solidFill>
                <a:effectLst/>
                <a:uLnTx/>
                <a:uFillTx/>
                <a:latin typeface="Calibri" panose="020F0502020204030204"/>
                <a:ea typeface="+mn-ea"/>
                <a:cs typeface="+mn-cs"/>
              </a:rPr>
              <a:t>coyotes.xlsx</a:t>
            </a:r>
            <a:endParaRPr kumimoji="0" lang="fr-FR"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20CF17-8F7B-4AFA-88AB-FAE3AFD953E6}"/>
              </a:ext>
            </a:extLst>
          </p:cNvPr>
          <p:cNvPicPr>
            <a:picLocks noChangeAspect="1"/>
          </p:cNvPicPr>
          <p:nvPr/>
        </p:nvPicPr>
        <p:blipFill>
          <a:blip r:embed="rId2"/>
          <a:stretch>
            <a:fillRect/>
          </a:stretch>
        </p:blipFill>
        <p:spPr>
          <a:xfrm>
            <a:off x="4875599" y="406399"/>
            <a:ext cx="7245062" cy="5992411"/>
          </a:xfrm>
          <a:prstGeom prst="rect">
            <a:avLst/>
          </a:prstGeom>
        </p:spPr>
      </p:pic>
    </p:spTree>
    <p:extLst>
      <p:ext uri="{BB962C8B-B14F-4D97-AF65-F5344CB8AC3E}">
        <p14:creationId xmlns:p14="http://schemas.microsoft.com/office/powerpoint/2010/main" val="33965491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352" y="95725"/>
            <a:ext cx="74158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sng" strike="noStrike" kern="0" cap="none" spc="0" normalizeH="0" baseline="0" noProof="0" dirty="0">
                <a:ln>
                  <a:noFill/>
                </a:ln>
                <a:solidFill>
                  <a:srgbClr val="C00000"/>
                </a:solidFill>
                <a:effectLst/>
                <a:uLnTx/>
                <a:uFillTx/>
                <a:latin typeface="Calibri" panose="020F0502020204030204"/>
                <a:ea typeface="+mn-ea"/>
                <a:cs typeface="+mn-cs"/>
              </a:rPr>
              <a:t>Exercise</a:t>
            </a:r>
            <a:r>
              <a:rPr kumimoji="0" lang="en-GB" sz="40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GB" sz="4000" b="1" i="0" u="none" strike="noStrike" kern="1200" cap="none" spc="0" normalizeH="0" baseline="0" noProof="0" dirty="0">
                <a:ln>
                  <a:noFill/>
                </a:ln>
                <a:solidFill>
                  <a:schemeClr val="tx2"/>
                </a:solidFill>
                <a:effectLst/>
                <a:uLnTx/>
                <a:uFillTx/>
                <a:latin typeface="Calibri" panose="020F0502020204030204"/>
                <a:ea typeface="+mn-ea"/>
                <a:cs typeface="+mn-cs"/>
              </a:rPr>
              <a:t>Exploring data - </a:t>
            </a:r>
            <a:r>
              <a:rPr kumimoji="0" lang="en-GB" sz="4000" b="1" i="1" u="none" strike="noStrike" kern="1200" cap="none" spc="0" normalizeH="0" baseline="0" noProof="0" dirty="0">
                <a:ln>
                  <a:noFill/>
                </a:ln>
                <a:solidFill>
                  <a:schemeClr val="tx2"/>
                </a:solidFill>
                <a:effectLst/>
                <a:uLnTx/>
                <a:uFillTx/>
                <a:latin typeface="Calibri" panose="020F0502020204030204"/>
                <a:ea typeface="+mn-ea"/>
                <a:cs typeface="+mn-cs"/>
              </a:rPr>
              <a:t>Answers</a:t>
            </a:r>
          </a:p>
        </p:txBody>
      </p:sp>
      <p:graphicFrame>
        <p:nvGraphicFramePr>
          <p:cNvPr id="2" name="Object 1"/>
          <p:cNvGraphicFramePr>
            <a:graphicFrameLocks noChangeAspect="1"/>
          </p:cNvGraphicFramePr>
          <p:nvPr/>
        </p:nvGraphicFramePr>
        <p:xfrm>
          <a:off x="47146" y="1176950"/>
          <a:ext cx="12105367" cy="4526734"/>
        </p:xfrm>
        <a:graphic>
          <a:graphicData uri="http://schemas.openxmlformats.org/presentationml/2006/ole">
            <mc:AlternateContent xmlns:mc="http://schemas.openxmlformats.org/markup-compatibility/2006">
              <mc:Choice xmlns:v="urn:schemas-microsoft-com:vml" Requires="v">
                <p:oleObj name="Prism 9" r:id="rId2" imgW="10150785" imgH="3794943" progId="Prism9.Document">
                  <p:embed/>
                </p:oleObj>
              </mc:Choice>
              <mc:Fallback>
                <p:oleObj name="Prism 9" r:id="rId2" imgW="10150785" imgH="3794943" progId="Prism9.Document">
                  <p:embed/>
                  <p:pic>
                    <p:nvPicPr>
                      <p:cNvPr id="2" name="Object 1"/>
                      <p:cNvPicPr/>
                      <p:nvPr/>
                    </p:nvPicPr>
                    <p:blipFill>
                      <a:blip r:embed="rId3"/>
                      <a:stretch>
                        <a:fillRect/>
                      </a:stretch>
                    </p:blipFill>
                    <p:spPr>
                      <a:xfrm>
                        <a:off x="47146" y="1176950"/>
                        <a:ext cx="12105367" cy="4526734"/>
                      </a:xfrm>
                      <a:prstGeom prst="rect">
                        <a:avLst/>
                      </a:prstGeom>
                    </p:spPr>
                  </p:pic>
                </p:oleObj>
              </mc:Fallback>
            </mc:AlternateContent>
          </a:graphicData>
        </a:graphic>
      </p:graphicFrame>
    </p:spTree>
    <p:extLst>
      <p:ext uri="{BB962C8B-B14F-4D97-AF65-F5344CB8AC3E}">
        <p14:creationId xmlns:p14="http://schemas.microsoft.com/office/powerpoint/2010/main" val="392645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519152" y="1481581"/>
            <a:ext cx="11146181" cy="2229018"/>
          </a:xfrm>
          <a:prstGeom prst="rect">
            <a:avLst/>
          </a:prstGeom>
          <a:noFill/>
        </p:spPr>
        <p:txBody>
          <a:bodyPr wrap="square" rtlCol="0">
            <a:normAutofit/>
          </a:bodyPr>
          <a:lstStyle/>
          <a:p>
            <a:pPr marL="342874" indent="-342874" fontAlgn="base">
              <a:lnSpc>
                <a:spcPct val="150000"/>
              </a:lnSpc>
              <a:spcBef>
                <a:spcPct val="0"/>
              </a:spcBef>
              <a:spcAft>
                <a:spcPct val="0"/>
              </a:spcAft>
              <a:buFont typeface="Arial" panose="020B0604020202020204" pitchFamily="34" charset="0"/>
              <a:buChar char="•"/>
              <a:defRPr/>
            </a:pPr>
            <a:r>
              <a:rPr lang="en-GB" sz="2400" dirty="0"/>
              <a:t>Definition of </a:t>
            </a:r>
            <a:r>
              <a:rPr lang="en-GB" sz="2400" dirty="0">
                <a:solidFill>
                  <a:srgbClr val="0070C0"/>
                </a:solidFill>
              </a:rPr>
              <a:t>technical</a:t>
            </a:r>
            <a:r>
              <a:rPr lang="en-GB" sz="2400" dirty="0"/>
              <a:t> and </a:t>
            </a:r>
            <a:r>
              <a:rPr lang="en-GB" sz="2400" dirty="0">
                <a:solidFill>
                  <a:srgbClr val="0070C0"/>
                </a:solidFill>
              </a:rPr>
              <a:t>biological</a:t>
            </a:r>
            <a:r>
              <a:rPr lang="en-GB" sz="2400" dirty="0"/>
              <a:t> depends on the model</a:t>
            </a:r>
          </a:p>
          <a:p>
            <a:pPr marL="342874" indent="-342874" fontAlgn="base">
              <a:lnSpc>
                <a:spcPct val="150000"/>
              </a:lnSpc>
              <a:spcBef>
                <a:spcPct val="0"/>
              </a:spcBef>
              <a:spcAft>
                <a:spcPct val="0"/>
              </a:spcAft>
              <a:buFont typeface="Arial" panose="020B0604020202020204" pitchFamily="34" charset="0"/>
              <a:buChar char="•"/>
              <a:defRPr/>
            </a:pPr>
            <a:r>
              <a:rPr lang="en-GB" sz="2400" dirty="0">
                <a:solidFill>
                  <a:prstClr val="black"/>
                </a:solidFill>
              </a:rPr>
              <a:t>Mouse, human, plant, or other complex organism</a:t>
            </a:r>
          </a:p>
          <a:p>
            <a:pPr marL="800040" lvl="1" indent="-342874" fontAlgn="base">
              <a:lnSpc>
                <a:spcPct val="110000"/>
              </a:lnSpc>
              <a:spcBef>
                <a:spcPct val="0"/>
              </a:spcBef>
              <a:spcAft>
                <a:spcPct val="0"/>
              </a:spcAft>
              <a:buFont typeface="Arial" panose="020B0604020202020204" pitchFamily="34" charset="0"/>
              <a:buChar char="•"/>
              <a:defRPr/>
            </a:pPr>
            <a:r>
              <a:rPr lang="en-GB" sz="2400" dirty="0">
                <a:solidFill>
                  <a:prstClr val="black"/>
                </a:solidFill>
              </a:rPr>
              <a:t>One value per individual organism = biological replicate</a:t>
            </a:r>
          </a:p>
        </p:txBody>
      </p:sp>
      <p:grpSp>
        <p:nvGrpSpPr>
          <p:cNvPr id="13" name="Group 12"/>
          <p:cNvGrpSpPr/>
          <p:nvPr/>
        </p:nvGrpSpPr>
        <p:grpSpPr>
          <a:xfrm>
            <a:off x="2366929" y="4815557"/>
            <a:ext cx="1881937" cy="1712307"/>
            <a:chOff x="1320186" y="5253801"/>
            <a:chExt cx="1881937" cy="1712306"/>
          </a:xfrm>
        </p:grpSpPr>
        <p:grpSp>
          <p:nvGrpSpPr>
            <p:cNvPr id="14" name="Group 13"/>
            <p:cNvGrpSpPr/>
            <p:nvPr/>
          </p:nvGrpSpPr>
          <p:grpSpPr>
            <a:xfrm>
              <a:off x="1320186" y="5253801"/>
              <a:ext cx="1353704" cy="1712306"/>
              <a:chOff x="1320186" y="5253801"/>
              <a:chExt cx="1353704" cy="1712306"/>
            </a:xfrm>
          </p:grpSpPr>
          <p:sp>
            <p:nvSpPr>
              <p:cNvPr id="16" name="TextBox 15"/>
              <p:cNvSpPr txBox="1"/>
              <p:nvPr/>
            </p:nvSpPr>
            <p:spPr>
              <a:xfrm>
                <a:off x="1320186" y="6504442"/>
                <a:ext cx="1353704" cy="461665"/>
              </a:xfrm>
              <a:prstGeom prst="rect">
                <a:avLst/>
              </a:prstGeom>
              <a:noFill/>
            </p:spPr>
            <p:txBody>
              <a:bodyPr wrap="none" rtlCol="0">
                <a:spAutoFit/>
              </a:bodyPr>
              <a:lstStyle/>
              <a:p>
                <a:r>
                  <a:rPr lang="en-GB" sz="2400" b="1" dirty="0"/>
                  <a:t>Technical</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515" y="5754699"/>
                <a:ext cx="785788" cy="74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H="1">
                <a:off x="1710930" y="5253801"/>
                <a:ext cx="260610"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71540" y="5253801"/>
                <a:ext cx="0"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71540" y="5253801"/>
                <a:ext cx="213358"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462818" y="5859603"/>
              <a:ext cx="739305" cy="523220"/>
            </a:xfrm>
            <a:prstGeom prst="rect">
              <a:avLst/>
            </a:prstGeom>
            <a:noFill/>
          </p:spPr>
          <p:txBody>
            <a:bodyPr wrap="none" rtlCol="0">
              <a:spAutoFit/>
            </a:bodyPr>
            <a:lstStyle/>
            <a:p>
              <a:r>
                <a:rPr lang="en-GB" sz="2800" b="1" dirty="0"/>
                <a:t>n=1</a:t>
              </a:r>
            </a:p>
          </p:txBody>
        </p:sp>
      </p:grpSp>
      <p:grpSp>
        <p:nvGrpSpPr>
          <p:cNvPr id="4" name="Group 3"/>
          <p:cNvGrpSpPr/>
          <p:nvPr/>
        </p:nvGrpSpPr>
        <p:grpSpPr>
          <a:xfrm>
            <a:off x="6732916" y="4821441"/>
            <a:ext cx="1989022" cy="1706423"/>
            <a:chOff x="5807071" y="4572298"/>
            <a:chExt cx="1989022" cy="1706422"/>
          </a:xfrm>
        </p:grpSpPr>
        <p:sp>
          <p:nvSpPr>
            <p:cNvPr id="32" name="TextBox 31"/>
            <p:cNvSpPr txBox="1"/>
            <p:nvPr/>
          </p:nvSpPr>
          <p:spPr>
            <a:xfrm>
              <a:off x="5898082" y="5817055"/>
              <a:ext cx="1413977" cy="461665"/>
            </a:xfrm>
            <a:prstGeom prst="rect">
              <a:avLst/>
            </a:prstGeom>
            <a:noFill/>
          </p:spPr>
          <p:txBody>
            <a:bodyPr wrap="none" rtlCol="0">
              <a:spAutoFit/>
            </a:bodyPr>
            <a:lstStyle/>
            <a:p>
              <a:r>
                <a:rPr lang="en-GB" sz="2400" b="1" dirty="0"/>
                <a:t>Biological</a:t>
              </a: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411" y="5102069"/>
              <a:ext cx="742248" cy="70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a:cxnSpLocks/>
            </p:cNvCxnSpPr>
            <p:nvPr/>
          </p:nvCxnSpPr>
          <p:spPr>
            <a:xfrm>
              <a:off x="5807071" y="4572298"/>
              <a:ext cx="426136" cy="40165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50183" y="4589061"/>
              <a:ext cx="0" cy="3848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839359" y="4589061"/>
              <a:ext cx="489012" cy="3848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56788" y="5175723"/>
              <a:ext cx="739305" cy="523220"/>
            </a:xfrm>
            <a:prstGeom prst="rect">
              <a:avLst/>
            </a:prstGeom>
            <a:noFill/>
          </p:spPr>
          <p:txBody>
            <a:bodyPr wrap="none" rtlCol="0">
              <a:spAutoFit/>
            </a:bodyPr>
            <a:lstStyle/>
            <a:p>
              <a:r>
                <a:rPr lang="en-GB" sz="2800" b="1" dirty="0"/>
                <a:t>n=3</a:t>
              </a:r>
            </a:p>
          </p:txBody>
        </p:sp>
      </p:grpSp>
      <p:pic>
        <p:nvPicPr>
          <p:cNvPr id="29" name="Picture 2"/>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8009710" y="3710599"/>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5C51843F-841E-4F23-BE39-5BF744177AF2}"/>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421958" y="3663321"/>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a:extLst>
              <a:ext uri="{FF2B5EF4-FFF2-40B4-BE49-F238E27FC236}">
                <a16:creationId xmlns:a16="http://schemas.microsoft.com/office/drawing/2014/main" id="{968808C9-F64D-409D-8479-42457A4CA8CB}"/>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5873276" y="3710599"/>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a:extLst>
              <a:ext uri="{FF2B5EF4-FFF2-40B4-BE49-F238E27FC236}">
                <a16:creationId xmlns:a16="http://schemas.microsoft.com/office/drawing/2014/main" id="{F318A09A-CB7B-41E5-A281-2A4BFF584279}"/>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912556" y="3710599"/>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2">
            <a:extLst>
              <a:ext uri="{FF2B5EF4-FFF2-40B4-BE49-F238E27FC236}">
                <a16:creationId xmlns:a16="http://schemas.microsoft.com/office/drawing/2014/main" id="{80D7C5C3-7975-4305-A4E0-60C791652567}"/>
              </a:ext>
            </a:extLst>
          </p:cNvPr>
          <p:cNvSpPr txBox="1">
            <a:spLocks noChangeArrowheads="1"/>
          </p:cNvSpPr>
          <p:nvPr/>
        </p:nvSpPr>
        <p:spPr>
          <a:xfrm>
            <a:off x="467497"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6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6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01168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92480" y="193545"/>
            <a:ext cx="10607040"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eaLnBrk="1" hangingPunct="1"/>
            <a:r>
              <a:rPr lang="en-GB" sz="4000" b="1" kern="0" dirty="0">
                <a:solidFill>
                  <a:srgbClr val="9A1865"/>
                </a:solidFill>
                <a:latin typeface="+mn-lt"/>
              </a:rPr>
              <a:t>Checking normality assumption with formal tests</a:t>
            </a:r>
          </a:p>
        </p:txBody>
      </p:sp>
      <p:pic>
        <p:nvPicPr>
          <p:cNvPr id="5" name="Picture 4"/>
          <p:cNvPicPr>
            <a:picLocks noChangeAspect="1"/>
          </p:cNvPicPr>
          <p:nvPr/>
        </p:nvPicPr>
        <p:blipFill>
          <a:blip r:embed="rId3"/>
          <a:stretch>
            <a:fillRect/>
          </a:stretch>
        </p:blipFill>
        <p:spPr>
          <a:xfrm>
            <a:off x="450557" y="1383915"/>
            <a:ext cx="3560152" cy="3472401"/>
          </a:xfrm>
          <a:prstGeom prst="rect">
            <a:avLst/>
          </a:prstGeom>
        </p:spPr>
      </p:pic>
      <p:pic>
        <p:nvPicPr>
          <p:cNvPr id="6" name="Picture 5"/>
          <p:cNvPicPr>
            <a:picLocks noChangeAspect="1"/>
          </p:cNvPicPr>
          <p:nvPr/>
        </p:nvPicPr>
        <p:blipFill>
          <a:blip r:embed="rId4"/>
          <a:stretch>
            <a:fillRect/>
          </a:stretch>
        </p:blipFill>
        <p:spPr>
          <a:xfrm>
            <a:off x="2536044" y="2362199"/>
            <a:ext cx="3442297" cy="4304714"/>
          </a:xfrm>
          <a:prstGeom prst="rect">
            <a:avLst/>
          </a:prstGeom>
        </p:spPr>
      </p:pic>
      <p:pic>
        <p:nvPicPr>
          <p:cNvPr id="7" name="Picture 6"/>
          <p:cNvPicPr>
            <a:picLocks noChangeAspect="1"/>
          </p:cNvPicPr>
          <p:nvPr/>
        </p:nvPicPr>
        <p:blipFill>
          <a:blip r:embed="rId5"/>
          <a:stretch>
            <a:fillRect/>
          </a:stretch>
        </p:blipFill>
        <p:spPr>
          <a:xfrm>
            <a:off x="6429201" y="1318437"/>
            <a:ext cx="3329153" cy="5232768"/>
          </a:xfrm>
          <a:prstGeom prst="rect">
            <a:avLst/>
          </a:prstGeom>
        </p:spPr>
      </p:pic>
      <p:pic>
        <p:nvPicPr>
          <p:cNvPr id="2" name="Picture 1"/>
          <p:cNvPicPr>
            <a:picLocks noChangeAspect="1"/>
          </p:cNvPicPr>
          <p:nvPr/>
        </p:nvPicPr>
        <p:blipFill>
          <a:blip r:embed="rId6"/>
          <a:stretch>
            <a:fillRect/>
          </a:stretch>
        </p:blipFill>
        <p:spPr>
          <a:xfrm>
            <a:off x="9688443" y="2211183"/>
            <a:ext cx="455739" cy="766589"/>
          </a:xfrm>
          <a:prstGeom prst="rect">
            <a:avLst/>
          </a:prstGeom>
        </p:spPr>
      </p:pic>
      <p:pic>
        <p:nvPicPr>
          <p:cNvPr id="16" name="Picture 15"/>
          <p:cNvPicPr>
            <a:picLocks noChangeAspect="1"/>
          </p:cNvPicPr>
          <p:nvPr/>
        </p:nvPicPr>
        <p:blipFill>
          <a:blip r:embed="rId6"/>
          <a:stretch>
            <a:fillRect/>
          </a:stretch>
        </p:blipFill>
        <p:spPr>
          <a:xfrm>
            <a:off x="9688156" y="3254364"/>
            <a:ext cx="455739" cy="766589"/>
          </a:xfrm>
          <a:prstGeom prst="rect">
            <a:avLst/>
          </a:prstGeom>
        </p:spPr>
      </p:pic>
      <p:pic>
        <p:nvPicPr>
          <p:cNvPr id="17" name="Picture 16"/>
          <p:cNvPicPr>
            <a:picLocks noChangeAspect="1"/>
          </p:cNvPicPr>
          <p:nvPr/>
        </p:nvPicPr>
        <p:blipFill>
          <a:blip r:embed="rId6"/>
          <a:stretch>
            <a:fillRect/>
          </a:stretch>
        </p:blipFill>
        <p:spPr>
          <a:xfrm>
            <a:off x="9686970" y="4298455"/>
            <a:ext cx="455739" cy="766589"/>
          </a:xfrm>
          <a:prstGeom prst="rect">
            <a:avLst/>
          </a:prstGeom>
        </p:spPr>
      </p:pic>
      <p:pic>
        <p:nvPicPr>
          <p:cNvPr id="18" name="Picture 17"/>
          <p:cNvPicPr>
            <a:picLocks noChangeAspect="1"/>
          </p:cNvPicPr>
          <p:nvPr/>
        </p:nvPicPr>
        <p:blipFill>
          <a:blip r:embed="rId6"/>
          <a:stretch>
            <a:fillRect/>
          </a:stretch>
        </p:blipFill>
        <p:spPr>
          <a:xfrm>
            <a:off x="9686971" y="5335247"/>
            <a:ext cx="455739" cy="766589"/>
          </a:xfrm>
          <a:prstGeom prst="rect">
            <a:avLst/>
          </a:prstGeom>
        </p:spPr>
      </p:pic>
      <p:sp>
        <p:nvSpPr>
          <p:cNvPr id="4" name="Rounded Rectangle 3"/>
          <p:cNvSpPr/>
          <p:nvPr/>
        </p:nvSpPr>
        <p:spPr>
          <a:xfrm>
            <a:off x="8414608" y="2427316"/>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9027483" y="2437033"/>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8417376" y="3469177"/>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9030251" y="3478894"/>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8411838" y="4511038"/>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9024713" y="4520755"/>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8422922" y="5569524"/>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9035797" y="5579241"/>
            <a:ext cx="450507" cy="23394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734886" y="3427170"/>
            <a:ext cx="2818015" cy="1065396"/>
          </a:xfrm>
          <a:prstGeom prst="roundRect">
            <a:avLst/>
          </a:prstGeom>
          <a:solidFill>
            <a:srgbClr val="FBE5D6">
              <a:alpha val="25098"/>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0255748" y="6225641"/>
            <a:ext cx="1856598" cy="52322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Normality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sym typeface="Wingdings"/>
              </a:rPr>
              <a:t></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3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P spid="21" grpId="0" animBg="1"/>
      <p:bldP spid="22" grpId="0" animBg="1"/>
      <p:bldP spid="23" grpId="0" animBg="1"/>
      <p:bldP spid="24" grpId="0" animBg="1"/>
      <p:bldP spid="25" grpId="0" animBg="1"/>
      <p:bldP spid="8" grpId="0" animBg="1"/>
      <p:bldP spid="2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2701377" y="1064018"/>
          <a:ext cx="6789247" cy="5176698"/>
        </p:xfrm>
        <a:graphic>
          <a:graphicData uri="http://schemas.openxmlformats.org/presentationml/2006/ole">
            <mc:AlternateContent xmlns:mc="http://schemas.openxmlformats.org/markup-compatibility/2006">
              <mc:Choice xmlns:v="urn:schemas-microsoft-com:vml" Requires="v">
                <p:oleObj name="Prism 8" r:id="rId3" imgW="3910714" imgH="2982075" progId="Prism8.Document">
                  <p:embed/>
                </p:oleObj>
              </mc:Choice>
              <mc:Fallback>
                <p:oleObj name="Prism 8" r:id="rId3" imgW="3910714" imgH="2982075" progId="Prism8.Document">
                  <p:embed/>
                  <p:pic>
                    <p:nvPicPr>
                      <p:cNvPr id="4" name="Object 3"/>
                      <p:cNvPicPr/>
                      <p:nvPr/>
                    </p:nvPicPr>
                    <p:blipFill>
                      <a:blip r:embed="rId4"/>
                      <a:stretch>
                        <a:fillRect/>
                      </a:stretch>
                    </p:blipFill>
                    <p:spPr>
                      <a:xfrm>
                        <a:off x="2701377" y="1064018"/>
                        <a:ext cx="6789247" cy="5176698"/>
                      </a:xfrm>
                      <a:prstGeom prst="rect">
                        <a:avLst/>
                      </a:prstGeom>
                    </p:spPr>
                  </p:pic>
                </p:oleObj>
              </mc:Fallback>
            </mc:AlternateContent>
          </a:graphicData>
        </a:graphic>
      </p:graphicFrame>
      <p:cxnSp>
        <p:nvCxnSpPr>
          <p:cNvPr id="17" name="Straight Arrow Connector 16"/>
          <p:cNvCxnSpPr/>
          <p:nvPr/>
        </p:nvCxnSpPr>
        <p:spPr>
          <a:xfrm flipV="1">
            <a:off x="4505325" y="4701528"/>
            <a:ext cx="0" cy="266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38925" y="1796403"/>
            <a:ext cx="0" cy="3238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70552" y="5982729"/>
            <a:ext cx="14616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Our coyotes</a:t>
            </a:r>
          </a:p>
        </p:txBody>
      </p:sp>
      <p:sp>
        <p:nvSpPr>
          <p:cNvPr id="23" name="TextBox 22"/>
          <p:cNvSpPr txBox="1"/>
          <p:nvPr/>
        </p:nvSpPr>
        <p:spPr>
          <a:xfrm rot="16200000">
            <a:off x="1836852" y="3344304"/>
            <a:ext cx="15422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Fake coyotes</a:t>
            </a:r>
          </a:p>
        </p:txBody>
      </p:sp>
      <p:sp>
        <p:nvSpPr>
          <p:cNvPr id="24" name="TextBox 23"/>
          <p:cNvSpPr txBox="1"/>
          <p:nvPr/>
        </p:nvSpPr>
        <p:spPr>
          <a:xfrm>
            <a:off x="143758" y="1096441"/>
            <a:ext cx="294003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Same mean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Same SD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Same sample size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BUT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perfectly normal distribution</a:t>
            </a:r>
          </a:p>
        </p:txBody>
      </p:sp>
      <p:sp>
        <p:nvSpPr>
          <p:cNvPr id="26" name="Rounded Rectangle 25"/>
          <p:cNvSpPr/>
          <p:nvPr/>
        </p:nvSpPr>
        <p:spPr>
          <a:xfrm>
            <a:off x="104775" y="1076325"/>
            <a:ext cx="3038475" cy="15240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rot="16200000">
            <a:off x="2291183" y="3282422"/>
            <a:ext cx="1542217" cy="5429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p:cNvCxnSpPr/>
          <p:nvPr/>
        </p:nvCxnSpPr>
        <p:spPr>
          <a:xfrm flipH="1" flipV="1">
            <a:off x="2981770" y="2618585"/>
            <a:ext cx="102025" cy="16419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10350" y="1203247"/>
            <a:ext cx="40460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Q</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uantile – </a:t>
            </a:r>
            <a:r>
              <a:rPr kumimoji="0" lang="en-GB"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Q</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uantile plot</a:t>
            </a:r>
          </a:p>
        </p:txBody>
      </p:sp>
      <p:sp>
        <p:nvSpPr>
          <p:cNvPr id="2" name="Oval 1"/>
          <p:cNvSpPr/>
          <p:nvPr/>
        </p:nvSpPr>
        <p:spPr>
          <a:xfrm rot="2529352">
            <a:off x="3832172" y="4323778"/>
            <a:ext cx="407323" cy="6527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p:cNvSpPr txBox="1">
            <a:spLocks noChangeArrowheads="1"/>
          </p:cNvSpPr>
          <p:nvPr/>
        </p:nvSpPr>
        <p:spPr>
          <a:xfrm>
            <a:off x="792480" y="193545"/>
            <a:ext cx="10607040"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eaLnBrk="1" hangingPunct="1"/>
            <a:r>
              <a:rPr lang="en-GB" sz="4000" b="1" kern="0" dirty="0">
                <a:solidFill>
                  <a:srgbClr val="9A1865"/>
                </a:solidFill>
                <a:latin typeface="+mn-lt"/>
              </a:rPr>
              <a:t>Checking normality assumption with a QQ plot</a:t>
            </a:r>
          </a:p>
        </p:txBody>
      </p:sp>
      <p:sp>
        <p:nvSpPr>
          <p:cNvPr id="20" name="TextBox 19"/>
          <p:cNvSpPr txBox="1"/>
          <p:nvPr/>
        </p:nvSpPr>
        <p:spPr>
          <a:xfrm>
            <a:off x="7516479" y="4126938"/>
            <a:ext cx="1856598" cy="52322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Normality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sym typeface="Wingdings"/>
              </a:rPr>
              <a:t></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5" name="Object 4">
            <a:extLst>
              <a:ext uri="{FF2B5EF4-FFF2-40B4-BE49-F238E27FC236}">
                <a16:creationId xmlns:a16="http://schemas.microsoft.com/office/drawing/2014/main" id="{3E05BEF8-7500-4CBB-8030-BA1F1CFFFCA3}"/>
              </a:ext>
            </a:extLst>
          </p:cNvPr>
          <p:cNvGraphicFramePr>
            <a:graphicFrameLocks noChangeAspect="1"/>
          </p:cNvGraphicFramePr>
          <p:nvPr/>
        </p:nvGraphicFramePr>
        <p:xfrm>
          <a:off x="8351838" y="2963863"/>
          <a:ext cx="3522662" cy="3575050"/>
        </p:xfrm>
        <a:graphic>
          <a:graphicData uri="http://schemas.openxmlformats.org/presentationml/2006/ole">
            <mc:AlternateContent xmlns:mc="http://schemas.openxmlformats.org/markup-compatibility/2006">
              <mc:Choice xmlns:v="urn:schemas-microsoft-com:vml" Requires="v">
                <p:oleObj name="Prism 10" r:id="rId5" imgW="6468738" imgH="6569299" progId="Prism10.Document">
                  <p:embed/>
                </p:oleObj>
              </mc:Choice>
              <mc:Fallback>
                <p:oleObj name="Prism 10" r:id="rId5" imgW="6468738" imgH="6569299" progId="Prism10.Document">
                  <p:embed/>
                  <p:pic>
                    <p:nvPicPr>
                      <p:cNvPr id="5" name="Object 4">
                        <a:extLst>
                          <a:ext uri="{FF2B5EF4-FFF2-40B4-BE49-F238E27FC236}">
                            <a16:creationId xmlns:a16="http://schemas.microsoft.com/office/drawing/2014/main" id="{3E05BEF8-7500-4CBB-8030-BA1F1CFFFCA3}"/>
                          </a:ext>
                        </a:extLst>
                      </p:cNvPr>
                      <p:cNvPicPr/>
                      <p:nvPr/>
                    </p:nvPicPr>
                    <p:blipFill>
                      <a:blip r:embed="rId6"/>
                      <a:stretch>
                        <a:fillRect/>
                      </a:stretch>
                    </p:blipFill>
                    <p:spPr>
                      <a:xfrm>
                        <a:off x="8351838" y="2963863"/>
                        <a:ext cx="3522662" cy="3575050"/>
                      </a:xfrm>
                      <a:prstGeom prst="rect">
                        <a:avLst/>
                      </a:prstGeom>
                    </p:spPr>
                  </p:pic>
                </p:oleObj>
              </mc:Fallback>
            </mc:AlternateContent>
          </a:graphicData>
        </a:graphic>
      </p:graphicFrame>
    </p:spTree>
    <p:extLst>
      <p:ext uri="{BB962C8B-B14F-4D97-AF65-F5344CB8AC3E}">
        <p14:creationId xmlns:p14="http://schemas.microsoft.com/office/powerpoint/2010/main" val="92210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animBg="1"/>
      <p:bldP spid="28" grpId="0" animBg="1"/>
      <p:bldP spid="31" grpId="0"/>
      <p:bldP spid="2" grpId="0" animBg="1"/>
      <p:bldP spid="2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31366" y="3898044"/>
            <a:ext cx="2895899" cy="2213024"/>
          </a:xfrm>
          <a:prstGeom prst="rect">
            <a:avLst/>
          </a:prstGeom>
        </p:spPr>
      </p:pic>
      <p:sp>
        <p:nvSpPr>
          <p:cNvPr id="8" name="Rounded Rectangle 7"/>
          <p:cNvSpPr/>
          <p:nvPr/>
        </p:nvSpPr>
        <p:spPr>
          <a:xfrm>
            <a:off x="9694041" y="2633681"/>
            <a:ext cx="2449478" cy="2548030"/>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302696" y="1627517"/>
            <a:ext cx="4205510" cy="4168555"/>
          </a:xfrm>
          <a:prstGeom prst="rect">
            <a:avLst/>
          </a:prstGeom>
        </p:spPr>
      </p:pic>
      <p:sp>
        <p:nvSpPr>
          <p:cNvPr id="3" name="Rectangle 2"/>
          <p:cNvSpPr txBox="1">
            <a:spLocks noChangeArrowheads="1"/>
          </p:cNvSpPr>
          <p:nvPr/>
        </p:nvSpPr>
        <p:spPr>
          <a:xfrm>
            <a:off x="1375953" y="266152"/>
            <a:ext cx="9440094"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b="1" kern="0" dirty="0">
                <a:solidFill>
                  <a:srgbClr val="9A1865"/>
                </a:solidFill>
                <a:latin typeface="+mn-lt"/>
              </a:rPr>
              <a:t>Student’s </a:t>
            </a:r>
            <a:r>
              <a:rPr lang="en-GB" b="1" i="1" kern="0" dirty="0">
                <a:solidFill>
                  <a:srgbClr val="9A1865"/>
                </a:solidFill>
                <a:latin typeface="+mn-lt"/>
              </a:rPr>
              <a:t>t</a:t>
            </a:r>
            <a:r>
              <a:rPr lang="en-GB" b="1" kern="0" dirty="0">
                <a:solidFill>
                  <a:srgbClr val="9A1865"/>
                </a:solidFill>
                <a:latin typeface="+mn-lt"/>
              </a:rPr>
              <a:t>-test with Prism</a:t>
            </a:r>
          </a:p>
        </p:txBody>
      </p:sp>
      <p:pic>
        <p:nvPicPr>
          <p:cNvPr id="4" name="Picture 3"/>
          <p:cNvPicPr>
            <a:picLocks noChangeAspect="1"/>
          </p:cNvPicPr>
          <p:nvPr/>
        </p:nvPicPr>
        <p:blipFill>
          <a:blip r:embed="rId5"/>
          <a:stretch>
            <a:fillRect/>
          </a:stretch>
        </p:blipFill>
        <p:spPr>
          <a:xfrm>
            <a:off x="2768850" y="2905125"/>
            <a:ext cx="2899639" cy="3652947"/>
          </a:xfrm>
          <a:prstGeom prst="rect">
            <a:avLst/>
          </a:prstGeom>
        </p:spPr>
      </p:pic>
      <p:pic>
        <p:nvPicPr>
          <p:cNvPr id="7" name="Picture 6"/>
          <p:cNvPicPr>
            <a:picLocks noChangeAspect="1"/>
          </p:cNvPicPr>
          <p:nvPr/>
        </p:nvPicPr>
        <p:blipFill>
          <a:blip r:embed="rId6"/>
          <a:stretch>
            <a:fillRect/>
          </a:stretch>
        </p:blipFill>
        <p:spPr>
          <a:xfrm>
            <a:off x="6831366" y="1196675"/>
            <a:ext cx="2829224" cy="2197700"/>
          </a:xfrm>
          <a:prstGeom prst="rect">
            <a:avLst/>
          </a:prstGeom>
        </p:spPr>
      </p:pic>
      <p:cxnSp>
        <p:nvCxnSpPr>
          <p:cNvPr id="9" name="Straight Arrow Connector 8"/>
          <p:cNvCxnSpPr/>
          <p:nvPr/>
        </p:nvCxnSpPr>
        <p:spPr>
          <a:xfrm flipV="1">
            <a:off x="3478306" y="2079812"/>
            <a:ext cx="3388920" cy="13895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68291" y="3632500"/>
            <a:ext cx="3498935" cy="1011218"/>
          </a:xfrm>
          <a:prstGeom prst="straightConnector1">
            <a:avLst/>
          </a:prstGeom>
          <a:ln w="19050">
            <a:solidFill>
              <a:srgbClr val="C71F8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11573" y="1479745"/>
            <a:ext cx="699230" cy="338554"/>
          </a:xfrm>
          <a:prstGeom prst="rect">
            <a:avLst/>
          </a:prstGeom>
          <a:solidFill>
            <a:schemeClr val="bg1"/>
          </a:solidFill>
          <a:ln>
            <a:solidFill>
              <a:srgbClr val="C00000"/>
            </a:solidFill>
          </a:ln>
        </p:spPr>
        <p:txBody>
          <a:bodyPr wrap="none" rtlCol="0">
            <a:spAutoFit/>
          </a:bodyPr>
          <a:lstStyle/>
          <a:p>
            <a:r>
              <a:rPr lang="en-GB" sz="1600" b="1" dirty="0"/>
              <a:t>Males</a:t>
            </a:r>
          </a:p>
        </p:txBody>
      </p:sp>
      <p:sp>
        <p:nvSpPr>
          <p:cNvPr id="16" name="TextBox 15"/>
          <p:cNvSpPr txBox="1"/>
          <p:nvPr/>
        </p:nvSpPr>
        <p:spPr>
          <a:xfrm>
            <a:off x="8460254" y="1476712"/>
            <a:ext cx="880562" cy="338554"/>
          </a:xfrm>
          <a:prstGeom prst="rect">
            <a:avLst/>
          </a:prstGeom>
          <a:solidFill>
            <a:schemeClr val="bg1"/>
          </a:solidFill>
          <a:ln>
            <a:solidFill>
              <a:srgbClr val="C00000"/>
            </a:solidFill>
          </a:ln>
        </p:spPr>
        <p:txBody>
          <a:bodyPr wrap="none" rtlCol="0">
            <a:spAutoFit/>
          </a:bodyPr>
          <a:lstStyle/>
          <a:p>
            <a:r>
              <a:rPr lang="en-GB" sz="1600" b="1" dirty="0"/>
              <a:t>Females</a:t>
            </a:r>
          </a:p>
        </p:txBody>
      </p:sp>
      <p:sp>
        <p:nvSpPr>
          <p:cNvPr id="17" name="TextBox 16"/>
          <p:cNvSpPr txBox="1"/>
          <p:nvPr/>
        </p:nvSpPr>
        <p:spPr>
          <a:xfrm>
            <a:off x="7496263" y="2014749"/>
            <a:ext cx="756938" cy="338554"/>
          </a:xfrm>
          <a:prstGeom prst="rect">
            <a:avLst/>
          </a:prstGeom>
          <a:noFill/>
        </p:spPr>
        <p:txBody>
          <a:bodyPr wrap="none" rtlCol="0">
            <a:spAutoFit/>
          </a:bodyPr>
          <a:lstStyle/>
          <a:p>
            <a:r>
              <a:rPr lang="en-GB" sz="1600" dirty="0"/>
              <a:t>Male 1</a:t>
            </a:r>
          </a:p>
        </p:txBody>
      </p:sp>
      <p:sp>
        <p:nvSpPr>
          <p:cNvPr id="19" name="TextBox 18"/>
          <p:cNvSpPr txBox="1"/>
          <p:nvPr/>
        </p:nvSpPr>
        <p:spPr>
          <a:xfrm>
            <a:off x="7500876" y="2252874"/>
            <a:ext cx="756938" cy="338554"/>
          </a:xfrm>
          <a:prstGeom prst="rect">
            <a:avLst/>
          </a:prstGeom>
          <a:noFill/>
        </p:spPr>
        <p:txBody>
          <a:bodyPr wrap="none" rtlCol="0">
            <a:spAutoFit/>
          </a:bodyPr>
          <a:lstStyle/>
          <a:p>
            <a:r>
              <a:rPr lang="en-GB" sz="1600" dirty="0"/>
              <a:t>Male 2</a:t>
            </a:r>
          </a:p>
        </p:txBody>
      </p:sp>
      <p:sp>
        <p:nvSpPr>
          <p:cNvPr id="20" name="TextBox 19"/>
          <p:cNvSpPr txBox="1"/>
          <p:nvPr/>
        </p:nvSpPr>
        <p:spPr>
          <a:xfrm>
            <a:off x="7489040" y="2508171"/>
            <a:ext cx="756938" cy="338554"/>
          </a:xfrm>
          <a:prstGeom prst="rect">
            <a:avLst/>
          </a:prstGeom>
          <a:noFill/>
        </p:spPr>
        <p:txBody>
          <a:bodyPr wrap="none" rtlCol="0">
            <a:spAutoFit/>
          </a:bodyPr>
          <a:lstStyle/>
          <a:p>
            <a:r>
              <a:rPr lang="en-GB" sz="1600" dirty="0"/>
              <a:t>Male 3</a:t>
            </a:r>
          </a:p>
        </p:txBody>
      </p:sp>
      <p:sp>
        <p:nvSpPr>
          <p:cNvPr id="21" name="TextBox 20"/>
          <p:cNvSpPr txBox="1"/>
          <p:nvPr/>
        </p:nvSpPr>
        <p:spPr>
          <a:xfrm>
            <a:off x="7511573" y="2763468"/>
            <a:ext cx="756938" cy="338554"/>
          </a:xfrm>
          <a:prstGeom prst="rect">
            <a:avLst/>
          </a:prstGeom>
          <a:noFill/>
        </p:spPr>
        <p:txBody>
          <a:bodyPr wrap="none" rtlCol="0">
            <a:spAutoFit/>
          </a:bodyPr>
          <a:lstStyle/>
          <a:p>
            <a:r>
              <a:rPr lang="en-GB" sz="1600" dirty="0"/>
              <a:t>Male 4</a:t>
            </a:r>
          </a:p>
        </p:txBody>
      </p:sp>
      <p:sp>
        <p:nvSpPr>
          <p:cNvPr id="22" name="TextBox 21"/>
          <p:cNvSpPr txBox="1"/>
          <p:nvPr/>
        </p:nvSpPr>
        <p:spPr>
          <a:xfrm>
            <a:off x="8439238" y="2014749"/>
            <a:ext cx="939873" cy="338554"/>
          </a:xfrm>
          <a:prstGeom prst="rect">
            <a:avLst/>
          </a:prstGeom>
          <a:noFill/>
        </p:spPr>
        <p:txBody>
          <a:bodyPr wrap="none" rtlCol="0">
            <a:spAutoFit/>
          </a:bodyPr>
          <a:lstStyle/>
          <a:p>
            <a:r>
              <a:rPr lang="en-GB" sz="1600" dirty="0"/>
              <a:t>Female 1</a:t>
            </a:r>
          </a:p>
        </p:txBody>
      </p:sp>
      <p:sp>
        <p:nvSpPr>
          <p:cNvPr id="23" name="TextBox 22"/>
          <p:cNvSpPr txBox="1"/>
          <p:nvPr/>
        </p:nvSpPr>
        <p:spPr>
          <a:xfrm>
            <a:off x="8457387" y="2261201"/>
            <a:ext cx="939873" cy="338554"/>
          </a:xfrm>
          <a:prstGeom prst="rect">
            <a:avLst/>
          </a:prstGeom>
          <a:noFill/>
        </p:spPr>
        <p:txBody>
          <a:bodyPr wrap="none" rtlCol="0">
            <a:spAutoFit/>
          </a:bodyPr>
          <a:lstStyle/>
          <a:p>
            <a:r>
              <a:rPr lang="en-GB" sz="1600" dirty="0"/>
              <a:t>Female 2</a:t>
            </a:r>
          </a:p>
        </p:txBody>
      </p:sp>
      <p:sp>
        <p:nvSpPr>
          <p:cNvPr id="24" name="TextBox 23"/>
          <p:cNvSpPr txBox="1"/>
          <p:nvPr/>
        </p:nvSpPr>
        <p:spPr>
          <a:xfrm>
            <a:off x="8430597" y="2510049"/>
            <a:ext cx="939873" cy="338554"/>
          </a:xfrm>
          <a:prstGeom prst="rect">
            <a:avLst/>
          </a:prstGeom>
          <a:noFill/>
        </p:spPr>
        <p:txBody>
          <a:bodyPr wrap="none" rtlCol="0">
            <a:spAutoFit/>
          </a:bodyPr>
          <a:lstStyle/>
          <a:p>
            <a:r>
              <a:rPr lang="en-GB" sz="1600" dirty="0"/>
              <a:t>Female 3</a:t>
            </a:r>
          </a:p>
        </p:txBody>
      </p:sp>
      <p:sp>
        <p:nvSpPr>
          <p:cNvPr id="25" name="TextBox 24"/>
          <p:cNvSpPr txBox="1"/>
          <p:nvPr/>
        </p:nvSpPr>
        <p:spPr>
          <a:xfrm>
            <a:off x="8430598" y="2762930"/>
            <a:ext cx="939873" cy="338554"/>
          </a:xfrm>
          <a:prstGeom prst="rect">
            <a:avLst/>
          </a:prstGeom>
          <a:noFill/>
        </p:spPr>
        <p:txBody>
          <a:bodyPr wrap="none" rtlCol="0">
            <a:spAutoFit/>
          </a:bodyPr>
          <a:lstStyle/>
          <a:p>
            <a:r>
              <a:rPr lang="en-GB" sz="1600" dirty="0"/>
              <a:t>Female 4</a:t>
            </a:r>
          </a:p>
        </p:txBody>
      </p:sp>
      <p:sp>
        <p:nvSpPr>
          <p:cNvPr id="26" name="TextBox 25"/>
          <p:cNvSpPr txBox="1"/>
          <p:nvPr/>
        </p:nvSpPr>
        <p:spPr>
          <a:xfrm>
            <a:off x="7521098" y="4194370"/>
            <a:ext cx="705129" cy="338554"/>
          </a:xfrm>
          <a:prstGeom prst="rect">
            <a:avLst/>
          </a:prstGeom>
          <a:solidFill>
            <a:schemeClr val="bg1"/>
          </a:solidFill>
          <a:ln>
            <a:solidFill>
              <a:srgbClr val="C00000"/>
            </a:solidFill>
          </a:ln>
        </p:spPr>
        <p:txBody>
          <a:bodyPr wrap="none" rtlCol="0">
            <a:spAutoFit/>
          </a:bodyPr>
          <a:lstStyle/>
          <a:p>
            <a:r>
              <a:rPr lang="en-GB" sz="1600" b="1" dirty="0"/>
              <a:t>Young</a:t>
            </a:r>
          </a:p>
        </p:txBody>
      </p:sp>
      <p:sp>
        <p:nvSpPr>
          <p:cNvPr id="27" name="TextBox 26"/>
          <p:cNvSpPr txBox="1"/>
          <p:nvPr/>
        </p:nvSpPr>
        <p:spPr>
          <a:xfrm>
            <a:off x="8549798" y="4194370"/>
            <a:ext cx="660758" cy="338554"/>
          </a:xfrm>
          <a:prstGeom prst="rect">
            <a:avLst/>
          </a:prstGeom>
          <a:solidFill>
            <a:schemeClr val="bg1"/>
          </a:solidFill>
          <a:ln>
            <a:solidFill>
              <a:srgbClr val="C00000"/>
            </a:solidFill>
          </a:ln>
        </p:spPr>
        <p:txBody>
          <a:bodyPr wrap="none" rtlCol="0">
            <a:spAutoFit/>
          </a:bodyPr>
          <a:lstStyle/>
          <a:p>
            <a:r>
              <a:rPr lang="en-GB" sz="1600" b="1" dirty="0"/>
              <a:t>Older</a:t>
            </a:r>
          </a:p>
        </p:txBody>
      </p:sp>
      <p:sp>
        <p:nvSpPr>
          <p:cNvPr id="28" name="TextBox 27"/>
          <p:cNvSpPr txBox="1"/>
          <p:nvPr/>
        </p:nvSpPr>
        <p:spPr>
          <a:xfrm>
            <a:off x="6181813" y="4748424"/>
            <a:ext cx="688009" cy="307777"/>
          </a:xfrm>
          <a:prstGeom prst="rect">
            <a:avLst/>
          </a:prstGeom>
          <a:solidFill>
            <a:schemeClr val="bg1"/>
          </a:solidFill>
        </p:spPr>
        <p:txBody>
          <a:bodyPr wrap="none" rtlCol="0">
            <a:spAutoFit/>
          </a:bodyPr>
          <a:lstStyle/>
          <a:p>
            <a:r>
              <a:rPr lang="en-GB" sz="1400" dirty="0"/>
              <a:t>Male 1</a:t>
            </a:r>
          </a:p>
        </p:txBody>
      </p:sp>
      <p:sp>
        <p:nvSpPr>
          <p:cNvPr id="29" name="TextBox 28"/>
          <p:cNvSpPr txBox="1"/>
          <p:nvPr/>
        </p:nvSpPr>
        <p:spPr>
          <a:xfrm>
            <a:off x="6186426" y="4986549"/>
            <a:ext cx="688009" cy="307777"/>
          </a:xfrm>
          <a:prstGeom prst="rect">
            <a:avLst/>
          </a:prstGeom>
          <a:solidFill>
            <a:schemeClr val="bg1"/>
          </a:solidFill>
        </p:spPr>
        <p:txBody>
          <a:bodyPr wrap="none" rtlCol="0">
            <a:spAutoFit/>
          </a:bodyPr>
          <a:lstStyle/>
          <a:p>
            <a:r>
              <a:rPr lang="en-GB" sz="1400" dirty="0"/>
              <a:t>Male 2</a:t>
            </a:r>
          </a:p>
        </p:txBody>
      </p:sp>
      <p:sp>
        <p:nvSpPr>
          <p:cNvPr id="30" name="TextBox 29"/>
          <p:cNvSpPr txBox="1"/>
          <p:nvPr/>
        </p:nvSpPr>
        <p:spPr>
          <a:xfrm>
            <a:off x="6174590" y="5241846"/>
            <a:ext cx="688009" cy="307777"/>
          </a:xfrm>
          <a:prstGeom prst="rect">
            <a:avLst/>
          </a:prstGeom>
          <a:solidFill>
            <a:schemeClr val="bg1"/>
          </a:solidFill>
        </p:spPr>
        <p:txBody>
          <a:bodyPr wrap="none" rtlCol="0">
            <a:spAutoFit/>
          </a:bodyPr>
          <a:lstStyle/>
          <a:p>
            <a:r>
              <a:rPr lang="en-GB" sz="1400" dirty="0"/>
              <a:t>Male 3</a:t>
            </a:r>
          </a:p>
        </p:txBody>
      </p:sp>
      <p:sp>
        <p:nvSpPr>
          <p:cNvPr id="31" name="TextBox 30"/>
          <p:cNvSpPr txBox="1"/>
          <p:nvPr/>
        </p:nvSpPr>
        <p:spPr>
          <a:xfrm>
            <a:off x="6197123" y="5497143"/>
            <a:ext cx="688009" cy="307777"/>
          </a:xfrm>
          <a:prstGeom prst="rect">
            <a:avLst/>
          </a:prstGeom>
          <a:solidFill>
            <a:schemeClr val="bg1"/>
          </a:solidFill>
        </p:spPr>
        <p:txBody>
          <a:bodyPr wrap="none" rtlCol="0">
            <a:spAutoFit/>
          </a:bodyPr>
          <a:lstStyle/>
          <a:p>
            <a:r>
              <a:rPr lang="en-GB" sz="1400" dirty="0"/>
              <a:t>Male 4</a:t>
            </a:r>
          </a:p>
        </p:txBody>
      </p:sp>
      <p:sp>
        <p:nvSpPr>
          <p:cNvPr id="32" name="TextBox 31"/>
          <p:cNvSpPr txBox="1"/>
          <p:nvPr/>
        </p:nvSpPr>
        <p:spPr>
          <a:xfrm>
            <a:off x="7271748" y="4750723"/>
            <a:ext cx="636713" cy="246221"/>
          </a:xfrm>
          <a:prstGeom prst="rect">
            <a:avLst/>
          </a:prstGeom>
          <a:noFill/>
        </p:spPr>
        <p:txBody>
          <a:bodyPr wrap="none" rtlCol="0">
            <a:spAutoFit/>
          </a:bodyPr>
          <a:lstStyle/>
          <a:p>
            <a:r>
              <a:rPr lang="en-GB" sz="1000" dirty="0"/>
              <a:t>Length 1</a:t>
            </a:r>
          </a:p>
        </p:txBody>
      </p:sp>
      <p:sp>
        <p:nvSpPr>
          <p:cNvPr id="35" name="TextBox 34"/>
          <p:cNvSpPr txBox="1"/>
          <p:nvPr/>
        </p:nvSpPr>
        <p:spPr>
          <a:xfrm>
            <a:off x="8910169" y="4750648"/>
            <a:ext cx="636713" cy="246221"/>
          </a:xfrm>
          <a:prstGeom prst="rect">
            <a:avLst/>
          </a:prstGeom>
          <a:noFill/>
        </p:spPr>
        <p:txBody>
          <a:bodyPr wrap="none" rtlCol="0">
            <a:spAutoFit/>
          </a:bodyPr>
          <a:lstStyle/>
          <a:p>
            <a:r>
              <a:rPr lang="en-GB" sz="1000" dirty="0"/>
              <a:t>Length 2</a:t>
            </a:r>
          </a:p>
        </p:txBody>
      </p:sp>
      <p:sp>
        <p:nvSpPr>
          <p:cNvPr id="37" name="TextBox 36"/>
          <p:cNvSpPr txBox="1"/>
          <p:nvPr/>
        </p:nvSpPr>
        <p:spPr>
          <a:xfrm>
            <a:off x="8910169" y="5017348"/>
            <a:ext cx="636713" cy="246221"/>
          </a:xfrm>
          <a:prstGeom prst="rect">
            <a:avLst/>
          </a:prstGeom>
          <a:noFill/>
        </p:spPr>
        <p:txBody>
          <a:bodyPr wrap="none" rtlCol="0">
            <a:spAutoFit/>
          </a:bodyPr>
          <a:lstStyle/>
          <a:p>
            <a:r>
              <a:rPr lang="en-GB" sz="1000" dirty="0"/>
              <a:t>Length 2</a:t>
            </a:r>
          </a:p>
        </p:txBody>
      </p:sp>
      <p:sp>
        <p:nvSpPr>
          <p:cNvPr id="39" name="TextBox 38"/>
          <p:cNvSpPr txBox="1"/>
          <p:nvPr/>
        </p:nvSpPr>
        <p:spPr>
          <a:xfrm>
            <a:off x="8910169" y="5264998"/>
            <a:ext cx="636713" cy="246221"/>
          </a:xfrm>
          <a:prstGeom prst="rect">
            <a:avLst/>
          </a:prstGeom>
          <a:noFill/>
        </p:spPr>
        <p:txBody>
          <a:bodyPr wrap="none" rtlCol="0">
            <a:spAutoFit/>
          </a:bodyPr>
          <a:lstStyle/>
          <a:p>
            <a:r>
              <a:rPr lang="en-GB" sz="1000" dirty="0"/>
              <a:t>Length 2</a:t>
            </a:r>
          </a:p>
        </p:txBody>
      </p:sp>
      <p:sp>
        <p:nvSpPr>
          <p:cNvPr id="41" name="TextBox 40"/>
          <p:cNvSpPr txBox="1"/>
          <p:nvPr/>
        </p:nvSpPr>
        <p:spPr>
          <a:xfrm>
            <a:off x="8910169" y="5531698"/>
            <a:ext cx="636713" cy="246221"/>
          </a:xfrm>
          <a:prstGeom prst="rect">
            <a:avLst/>
          </a:prstGeom>
          <a:noFill/>
        </p:spPr>
        <p:txBody>
          <a:bodyPr wrap="none" rtlCol="0">
            <a:spAutoFit/>
          </a:bodyPr>
          <a:lstStyle/>
          <a:p>
            <a:r>
              <a:rPr lang="en-GB" sz="1000" dirty="0"/>
              <a:t>Length 2</a:t>
            </a:r>
          </a:p>
        </p:txBody>
      </p:sp>
      <p:sp>
        <p:nvSpPr>
          <p:cNvPr id="43" name="TextBox 42"/>
          <p:cNvSpPr txBox="1"/>
          <p:nvPr/>
        </p:nvSpPr>
        <p:spPr>
          <a:xfrm>
            <a:off x="7271748" y="5017423"/>
            <a:ext cx="636713" cy="246221"/>
          </a:xfrm>
          <a:prstGeom prst="rect">
            <a:avLst/>
          </a:prstGeom>
          <a:noFill/>
        </p:spPr>
        <p:txBody>
          <a:bodyPr wrap="none" rtlCol="0">
            <a:spAutoFit/>
          </a:bodyPr>
          <a:lstStyle/>
          <a:p>
            <a:r>
              <a:rPr lang="en-GB" sz="1000" dirty="0"/>
              <a:t>Length 1</a:t>
            </a:r>
          </a:p>
        </p:txBody>
      </p:sp>
      <p:sp>
        <p:nvSpPr>
          <p:cNvPr id="44" name="TextBox 43"/>
          <p:cNvSpPr txBox="1"/>
          <p:nvPr/>
        </p:nvSpPr>
        <p:spPr>
          <a:xfrm>
            <a:off x="7271748" y="5274598"/>
            <a:ext cx="636713" cy="246221"/>
          </a:xfrm>
          <a:prstGeom prst="rect">
            <a:avLst/>
          </a:prstGeom>
          <a:noFill/>
        </p:spPr>
        <p:txBody>
          <a:bodyPr wrap="none" rtlCol="0">
            <a:spAutoFit/>
          </a:bodyPr>
          <a:lstStyle/>
          <a:p>
            <a:r>
              <a:rPr lang="en-GB" sz="1000" dirty="0"/>
              <a:t>Length 1</a:t>
            </a:r>
          </a:p>
        </p:txBody>
      </p:sp>
      <p:sp>
        <p:nvSpPr>
          <p:cNvPr id="45" name="TextBox 44"/>
          <p:cNvSpPr txBox="1"/>
          <p:nvPr/>
        </p:nvSpPr>
        <p:spPr>
          <a:xfrm>
            <a:off x="7271748" y="5531773"/>
            <a:ext cx="636713" cy="246221"/>
          </a:xfrm>
          <a:prstGeom prst="rect">
            <a:avLst/>
          </a:prstGeom>
          <a:noFill/>
        </p:spPr>
        <p:txBody>
          <a:bodyPr wrap="none" rtlCol="0">
            <a:spAutoFit/>
          </a:bodyPr>
          <a:lstStyle/>
          <a:p>
            <a:r>
              <a:rPr lang="en-GB" sz="1000" dirty="0"/>
              <a:t>Length 1</a:t>
            </a:r>
          </a:p>
        </p:txBody>
      </p:sp>
      <p:sp>
        <p:nvSpPr>
          <p:cNvPr id="46" name="TextBox 45"/>
          <p:cNvSpPr txBox="1"/>
          <p:nvPr/>
        </p:nvSpPr>
        <p:spPr>
          <a:xfrm>
            <a:off x="4126344" y="4869323"/>
            <a:ext cx="825867" cy="276999"/>
          </a:xfrm>
          <a:prstGeom prst="rect">
            <a:avLst/>
          </a:prstGeom>
          <a:solidFill>
            <a:schemeClr val="bg1"/>
          </a:solidFill>
        </p:spPr>
        <p:txBody>
          <a:bodyPr wrap="none" rtlCol="0">
            <a:spAutoFit/>
          </a:bodyPr>
          <a:lstStyle/>
          <a:p>
            <a:r>
              <a:rPr lang="en-GB" sz="1200" b="1" dirty="0">
                <a:solidFill>
                  <a:srgbClr val="C00000"/>
                </a:solidFill>
              </a:rPr>
              <a:t>Normality</a:t>
            </a:r>
          </a:p>
        </p:txBody>
      </p:sp>
      <p:sp>
        <p:nvSpPr>
          <p:cNvPr id="47" name="TextBox 46"/>
          <p:cNvSpPr txBox="1"/>
          <p:nvPr/>
        </p:nvSpPr>
        <p:spPr>
          <a:xfrm>
            <a:off x="5124611" y="5325997"/>
            <a:ext cx="1111523" cy="276999"/>
          </a:xfrm>
          <a:prstGeom prst="rect">
            <a:avLst/>
          </a:prstGeom>
          <a:solidFill>
            <a:schemeClr val="bg1"/>
          </a:solidFill>
        </p:spPr>
        <p:txBody>
          <a:bodyPr wrap="none" rtlCol="0">
            <a:spAutoFit/>
          </a:bodyPr>
          <a:lstStyle/>
          <a:p>
            <a:r>
              <a:rPr lang="en-GB" sz="1200" b="1" dirty="0">
                <a:solidFill>
                  <a:srgbClr val="C00000"/>
                </a:solidFill>
              </a:rPr>
              <a:t>Equal variance</a:t>
            </a:r>
          </a:p>
        </p:txBody>
      </p:sp>
      <p:sp>
        <p:nvSpPr>
          <p:cNvPr id="48" name="Right Brace 47"/>
          <p:cNvSpPr/>
          <p:nvPr/>
        </p:nvSpPr>
        <p:spPr>
          <a:xfrm>
            <a:off x="4069004" y="4873758"/>
            <a:ext cx="45719" cy="266679"/>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solidFill>
                <a:srgbClr val="C00000"/>
              </a:solidFill>
            </a:endParaRPr>
          </a:p>
        </p:txBody>
      </p:sp>
      <p:sp>
        <p:nvSpPr>
          <p:cNvPr id="49" name="Right Brace 48"/>
          <p:cNvSpPr/>
          <p:nvPr/>
        </p:nvSpPr>
        <p:spPr>
          <a:xfrm>
            <a:off x="5040554" y="5330958"/>
            <a:ext cx="45719" cy="266679"/>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solidFill>
                <a:srgbClr val="C00000"/>
              </a:solidFill>
            </a:endParaRPr>
          </a:p>
        </p:txBody>
      </p:sp>
      <p:sp>
        <p:nvSpPr>
          <p:cNvPr id="38" name="Rounded Rectangle 37"/>
          <p:cNvSpPr/>
          <p:nvPr/>
        </p:nvSpPr>
        <p:spPr>
          <a:xfrm>
            <a:off x="2849089" y="3316778"/>
            <a:ext cx="915556" cy="3740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p:nvPicPr>
        <p:blipFill>
          <a:blip r:embed="rId3"/>
          <a:stretch>
            <a:fillRect/>
          </a:stretch>
        </p:blipFill>
        <p:spPr>
          <a:xfrm>
            <a:off x="9784499" y="3143305"/>
            <a:ext cx="2301786" cy="1759007"/>
          </a:xfrm>
          <a:prstGeom prst="rect">
            <a:avLst/>
          </a:prstGeom>
        </p:spPr>
      </p:pic>
      <p:sp>
        <p:nvSpPr>
          <p:cNvPr id="50" name="TextBox 49"/>
          <p:cNvSpPr txBox="1"/>
          <p:nvPr/>
        </p:nvSpPr>
        <p:spPr>
          <a:xfrm>
            <a:off x="10170393" y="3818449"/>
            <a:ext cx="460382" cy="246221"/>
          </a:xfrm>
          <a:prstGeom prst="rect">
            <a:avLst/>
          </a:prstGeom>
          <a:noFill/>
        </p:spPr>
        <p:txBody>
          <a:bodyPr wrap="none" rtlCol="0">
            <a:spAutoFit/>
          </a:bodyPr>
          <a:lstStyle/>
          <a:p>
            <a:r>
              <a:rPr lang="en-GB" sz="1000" b="1" dirty="0"/>
              <a:t>WT 1</a:t>
            </a:r>
          </a:p>
        </p:txBody>
      </p:sp>
      <p:sp>
        <p:nvSpPr>
          <p:cNvPr id="51" name="TextBox 50"/>
          <p:cNvSpPr txBox="1"/>
          <p:nvPr/>
        </p:nvSpPr>
        <p:spPr>
          <a:xfrm>
            <a:off x="10162315" y="4018583"/>
            <a:ext cx="460382" cy="246221"/>
          </a:xfrm>
          <a:prstGeom prst="rect">
            <a:avLst/>
          </a:prstGeom>
          <a:noFill/>
        </p:spPr>
        <p:txBody>
          <a:bodyPr wrap="none" rtlCol="0">
            <a:spAutoFit/>
          </a:bodyPr>
          <a:lstStyle/>
          <a:p>
            <a:r>
              <a:rPr lang="en-GB" sz="1000" b="1" dirty="0">
                <a:solidFill>
                  <a:srgbClr val="C00000"/>
                </a:solidFill>
              </a:rPr>
              <a:t>WT 2</a:t>
            </a:r>
          </a:p>
        </p:txBody>
      </p:sp>
      <p:sp>
        <p:nvSpPr>
          <p:cNvPr id="52" name="TextBox 51"/>
          <p:cNvSpPr txBox="1"/>
          <p:nvPr/>
        </p:nvSpPr>
        <p:spPr>
          <a:xfrm>
            <a:off x="10170393" y="4220479"/>
            <a:ext cx="460382" cy="246221"/>
          </a:xfrm>
          <a:prstGeom prst="rect">
            <a:avLst/>
          </a:prstGeom>
          <a:noFill/>
        </p:spPr>
        <p:txBody>
          <a:bodyPr wrap="none" rtlCol="0">
            <a:spAutoFit/>
          </a:bodyPr>
          <a:lstStyle/>
          <a:p>
            <a:r>
              <a:rPr lang="en-GB" sz="1000" b="1" dirty="0">
                <a:solidFill>
                  <a:srgbClr val="0070C0"/>
                </a:solidFill>
              </a:rPr>
              <a:t>WT 3</a:t>
            </a:r>
          </a:p>
        </p:txBody>
      </p:sp>
      <p:sp>
        <p:nvSpPr>
          <p:cNvPr id="53" name="TextBox 52"/>
          <p:cNvSpPr txBox="1"/>
          <p:nvPr/>
        </p:nvSpPr>
        <p:spPr>
          <a:xfrm>
            <a:off x="10162315" y="4437014"/>
            <a:ext cx="460382" cy="246221"/>
          </a:xfrm>
          <a:prstGeom prst="rect">
            <a:avLst/>
          </a:prstGeom>
          <a:noFill/>
        </p:spPr>
        <p:txBody>
          <a:bodyPr wrap="none" rtlCol="0">
            <a:spAutoFit/>
          </a:bodyPr>
          <a:lstStyle/>
          <a:p>
            <a:r>
              <a:rPr lang="en-GB" sz="1000" b="1" dirty="0">
                <a:solidFill>
                  <a:schemeClr val="accent2">
                    <a:lumMod val="75000"/>
                  </a:schemeClr>
                </a:solidFill>
              </a:rPr>
              <a:t>WT 4</a:t>
            </a:r>
          </a:p>
        </p:txBody>
      </p:sp>
      <p:sp>
        <p:nvSpPr>
          <p:cNvPr id="54" name="TextBox 53"/>
          <p:cNvSpPr txBox="1"/>
          <p:nvPr/>
        </p:nvSpPr>
        <p:spPr>
          <a:xfrm>
            <a:off x="11433858" y="3818449"/>
            <a:ext cx="436338" cy="246221"/>
          </a:xfrm>
          <a:prstGeom prst="rect">
            <a:avLst/>
          </a:prstGeom>
          <a:noFill/>
        </p:spPr>
        <p:txBody>
          <a:bodyPr wrap="none" rtlCol="0">
            <a:spAutoFit/>
          </a:bodyPr>
          <a:lstStyle/>
          <a:p>
            <a:r>
              <a:rPr lang="en-GB" sz="1000" b="1" dirty="0"/>
              <a:t>KO 1</a:t>
            </a:r>
          </a:p>
        </p:txBody>
      </p:sp>
      <p:sp>
        <p:nvSpPr>
          <p:cNvPr id="55" name="TextBox 54"/>
          <p:cNvSpPr txBox="1"/>
          <p:nvPr/>
        </p:nvSpPr>
        <p:spPr>
          <a:xfrm>
            <a:off x="11442819" y="4024639"/>
            <a:ext cx="436338" cy="246221"/>
          </a:xfrm>
          <a:prstGeom prst="rect">
            <a:avLst/>
          </a:prstGeom>
          <a:noFill/>
        </p:spPr>
        <p:txBody>
          <a:bodyPr wrap="none" rtlCol="0">
            <a:spAutoFit/>
          </a:bodyPr>
          <a:lstStyle/>
          <a:p>
            <a:r>
              <a:rPr lang="en-GB" sz="1000" b="1" dirty="0">
                <a:solidFill>
                  <a:srgbClr val="C00000"/>
                </a:solidFill>
              </a:rPr>
              <a:t>KO 2</a:t>
            </a:r>
          </a:p>
        </p:txBody>
      </p:sp>
      <p:sp>
        <p:nvSpPr>
          <p:cNvPr id="56" name="TextBox 55"/>
          <p:cNvSpPr txBox="1"/>
          <p:nvPr/>
        </p:nvSpPr>
        <p:spPr>
          <a:xfrm>
            <a:off x="11442823" y="4221864"/>
            <a:ext cx="436338" cy="246221"/>
          </a:xfrm>
          <a:prstGeom prst="rect">
            <a:avLst/>
          </a:prstGeom>
          <a:noFill/>
        </p:spPr>
        <p:txBody>
          <a:bodyPr wrap="none" rtlCol="0">
            <a:spAutoFit/>
          </a:bodyPr>
          <a:lstStyle/>
          <a:p>
            <a:r>
              <a:rPr lang="en-GB" sz="1000" b="1" dirty="0">
                <a:solidFill>
                  <a:srgbClr val="0070C0"/>
                </a:solidFill>
              </a:rPr>
              <a:t>KO 3</a:t>
            </a:r>
          </a:p>
        </p:txBody>
      </p:sp>
      <p:sp>
        <p:nvSpPr>
          <p:cNvPr id="57" name="TextBox 56"/>
          <p:cNvSpPr txBox="1"/>
          <p:nvPr/>
        </p:nvSpPr>
        <p:spPr>
          <a:xfrm>
            <a:off x="11442818" y="4437014"/>
            <a:ext cx="436338" cy="246221"/>
          </a:xfrm>
          <a:prstGeom prst="rect">
            <a:avLst/>
          </a:prstGeom>
          <a:noFill/>
        </p:spPr>
        <p:txBody>
          <a:bodyPr wrap="none" rtlCol="0">
            <a:spAutoFit/>
          </a:bodyPr>
          <a:lstStyle/>
          <a:p>
            <a:r>
              <a:rPr lang="en-GB" sz="1000" b="1" dirty="0">
                <a:solidFill>
                  <a:schemeClr val="accent2">
                    <a:lumMod val="75000"/>
                  </a:schemeClr>
                </a:solidFill>
              </a:rPr>
              <a:t>KO 4</a:t>
            </a:r>
          </a:p>
        </p:txBody>
      </p:sp>
      <p:sp>
        <p:nvSpPr>
          <p:cNvPr id="5" name="TextBox 4"/>
          <p:cNvSpPr txBox="1"/>
          <p:nvPr/>
        </p:nvSpPr>
        <p:spPr>
          <a:xfrm>
            <a:off x="9812937" y="2620085"/>
            <a:ext cx="2244910" cy="523220"/>
          </a:xfrm>
          <a:prstGeom prst="rect">
            <a:avLst/>
          </a:prstGeom>
          <a:noFill/>
        </p:spPr>
        <p:txBody>
          <a:bodyPr wrap="none" rtlCol="0">
            <a:spAutoFit/>
          </a:bodyPr>
          <a:lstStyle/>
          <a:p>
            <a:pPr algn="ctr"/>
            <a:r>
              <a:rPr lang="en-GB" sz="1400" dirty="0"/>
              <a:t>Could also be</a:t>
            </a:r>
          </a:p>
          <a:p>
            <a:pPr algn="ctr"/>
            <a:r>
              <a:rPr lang="en-GB" sz="1400" dirty="0"/>
              <a:t>4 independent experiments </a:t>
            </a:r>
          </a:p>
        </p:txBody>
      </p:sp>
      <p:cxnSp>
        <p:nvCxnSpPr>
          <p:cNvPr id="58" name="Straight Arrow Connector 57"/>
          <p:cNvCxnSpPr/>
          <p:nvPr/>
        </p:nvCxnSpPr>
        <p:spPr>
          <a:xfrm flipV="1">
            <a:off x="3425082" y="3590071"/>
            <a:ext cx="6261750" cy="21937"/>
          </a:xfrm>
          <a:prstGeom prst="straightConnector1">
            <a:avLst/>
          </a:prstGeom>
          <a:ln w="19050">
            <a:solidFill>
              <a:srgbClr val="C71F8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4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p:bldP spid="19" grpId="0"/>
      <p:bldP spid="20" grpId="0"/>
      <p:bldP spid="21" grpId="0"/>
      <p:bldP spid="22" grpId="0"/>
      <p:bldP spid="23" grpId="0"/>
      <p:bldP spid="24" grpId="0"/>
      <p:bldP spid="25" grpId="0"/>
      <p:bldP spid="26" grpId="0" animBg="1"/>
      <p:bldP spid="27" grpId="0" animBg="1"/>
      <p:bldP spid="28" grpId="0" animBg="1"/>
      <p:bldP spid="29" grpId="0" animBg="1"/>
      <p:bldP spid="30" grpId="0" animBg="1"/>
      <p:bldP spid="31" grpId="0" animBg="1"/>
      <p:bldP spid="32" grpId="0"/>
      <p:bldP spid="35" grpId="0"/>
      <p:bldP spid="37" grpId="0"/>
      <p:bldP spid="39" grpId="0"/>
      <p:bldP spid="41" grpId="0"/>
      <p:bldP spid="43" grpId="0"/>
      <p:bldP spid="44" grpId="0"/>
      <p:bldP spid="45" grpId="0"/>
      <p:bldP spid="46" grpId="0" animBg="1"/>
      <p:bldP spid="47" grpId="0" animBg="1"/>
      <p:bldP spid="48" grpId="0" animBg="1"/>
      <p:bldP spid="49" grpId="0" animBg="1"/>
      <p:bldP spid="38" grpId="0" animBg="1"/>
      <p:bldP spid="50" grpId="0"/>
      <p:bldP spid="51" grpId="0"/>
      <p:bldP spid="52" grpId="0"/>
      <p:bldP spid="53" grpId="0"/>
      <p:bldP spid="54" grpId="0"/>
      <p:bldP spid="55" grpId="0"/>
      <p:bldP spid="56" grpId="0"/>
      <p:bldP spid="57"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546" y="1174225"/>
            <a:ext cx="4205510" cy="4168555"/>
          </a:xfrm>
          <a:prstGeom prst="rect">
            <a:avLst/>
          </a:prstGeom>
        </p:spPr>
      </p:pic>
      <p:sp>
        <p:nvSpPr>
          <p:cNvPr id="3" name="Rectangle 2"/>
          <p:cNvSpPr txBox="1">
            <a:spLocks noChangeArrowheads="1"/>
          </p:cNvSpPr>
          <p:nvPr/>
        </p:nvSpPr>
        <p:spPr>
          <a:xfrm>
            <a:off x="1375953" y="266152"/>
            <a:ext cx="9440094"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b="1" kern="0" dirty="0">
                <a:solidFill>
                  <a:srgbClr val="9A1865"/>
                </a:solidFill>
                <a:latin typeface="+mn-lt"/>
              </a:rPr>
              <a:t>Student’s </a:t>
            </a:r>
            <a:r>
              <a:rPr lang="en-GB" b="1" i="1" kern="0" dirty="0">
                <a:solidFill>
                  <a:srgbClr val="9A1865"/>
                </a:solidFill>
                <a:latin typeface="+mn-lt"/>
              </a:rPr>
              <a:t>t</a:t>
            </a:r>
            <a:r>
              <a:rPr lang="en-GB" b="1" kern="0" dirty="0">
                <a:solidFill>
                  <a:srgbClr val="9A1865"/>
                </a:solidFill>
                <a:latin typeface="+mn-lt"/>
              </a:rPr>
              <a:t>-test: Residuals</a:t>
            </a:r>
          </a:p>
        </p:txBody>
      </p:sp>
      <p:pic>
        <p:nvPicPr>
          <p:cNvPr id="4" name="Picture 3"/>
          <p:cNvPicPr>
            <a:picLocks noChangeAspect="1"/>
          </p:cNvPicPr>
          <p:nvPr/>
        </p:nvPicPr>
        <p:blipFill>
          <a:blip r:embed="rId4"/>
          <a:stretch>
            <a:fillRect/>
          </a:stretch>
        </p:blipFill>
        <p:spPr>
          <a:xfrm>
            <a:off x="2102006" y="2243332"/>
            <a:ext cx="2899639" cy="3652947"/>
          </a:xfrm>
          <a:prstGeom prst="rect">
            <a:avLst/>
          </a:prstGeom>
        </p:spPr>
      </p:pic>
      <p:pic>
        <p:nvPicPr>
          <p:cNvPr id="5" name="Picture 4"/>
          <p:cNvPicPr>
            <a:picLocks noChangeAspect="1"/>
          </p:cNvPicPr>
          <p:nvPr/>
        </p:nvPicPr>
        <p:blipFill>
          <a:blip r:embed="rId5"/>
          <a:stretch>
            <a:fillRect/>
          </a:stretch>
        </p:blipFill>
        <p:spPr>
          <a:xfrm>
            <a:off x="3910765" y="1090881"/>
            <a:ext cx="3117048" cy="4025634"/>
          </a:xfrm>
          <a:prstGeom prst="rect">
            <a:avLst/>
          </a:prstGeom>
        </p:spPr>
      </p:pic>
      <p:sp>
        <p:nvSpPr>
          <p:cNvPr id="8" name="TextBox 7"/>
          <p:cNvSpPr txBox="1"/>
          <p:nvPr/>
        </p:nvSpPr>
        <p:spPr>
          <a:xfrm>
            <a:off x="7602028" y="4195691"/>
            <a:ext cx="2321598" cy="584775"/>
          </a:xfrm>
          <a:prstGeom prst="rect">
            <a:avLst/>
          </a:prstGeom>
          <a:noFill/>
        </p:spPr>
        <p:txBody>
          <a:bodyPr wrap="none" rtlCol="0">
            <a:spAutoFit/>
          </a:bodyPr>
          <a:lstStyle/>
          <a:p>
            <a:r>
              <a:rPr lang="en-GB" sz="1600" dirty="0"/>
              <a:t>Yet another way to check </a:t>
            </a:r>
          </a:p>
          <a:p>
            <a:r>
              <a:rPr lang="en-GB" sz="1600" dirty="0"/>
              <a:t>it’s the right approach</a:t>
            </a:r>
          </a:p>
        </p:txBody>
      </p:sp>
      <p:sp>
        <p:nvSpPr>
          <p:cNvPr id="10" name="Right Brace 9"/>
          <p:cNvSpPr/>
          <p:nvPr/>
        </p:nvSpPr>
        <p:spPr>
          <a:xfrm>
            <a:off x="7166754" y="1090881"/>
            <a:ext cx="296333" cy="4025634"/>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41"/>
          <p:cNvSpPr txBox="1"/>
          <p:nvPr/>
        </p:nvSpPr>
        <p:spPr>
          <a:xfrm>
            <a:off x="117861" y="6272438"/>
            <a:ext cx="17484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rPr>
              <a:t>Have a go!</a:t>
            </a:r>
            <a:endParaRPr kumimoji="0" lang="fr-FR"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Picture 11"/>
          <p:cNvPicPr>
            <a:picLocks noChangeAspect="1"/>
          </p:cNvPicPr>
          <p:nvPr/>
        </p:nvPicPr>
        <p:blipFill>
          <a:blip r:embed="rId6"/>
          <a:stretch>
            <a:fillRect/>
          </a:stretch>
        </p:blipFill>
        <p:spPr>
          <a:xfrm>
            <a:off x="7787466" y="1044250"/>
            <a:ext cx="2645055" cy="3151441"/>
          </a:xfrm>
          <a:prstGeom prst="rect">
            <a:avLst/>
          </a:prstGeom>
        </p:spPr>
      </p:pic>
      <p:pic>
        <p:nvPicPr>
          <p:cNvPr id="14" name="Picture 13"/>
          <p:cNvPicPr>
            <a:picLocks noChangeAspect="1"/>
          </p:cNvPicPr>
          <p:nvPr/>
        </p:nvPicPr>
        <p:blipFill>
          <a:blip r:embed="rId7"/>
          <a:stretch>
            <a:fillRect/>
          </a:stretch>
        </p:blipFill>
        <p:spPr>
          <a:xfrm>
            <a:off x="6879106" y="1084567"/>
            <a:ext cx="3553416" cy="4557967"/>
          </a:xfrm>
          <a:prstGeom prst="rect">
            <a:avLst/>
          </a:prstGeom>
        </p:spPr>
      </p:pic>
    </p:spTree>
    <p:extLst>
      <p:ext uri="{BB962C8B-B14F-4D97-AF65-F5344CB8AC3E}">
        <p14:creationId xmlns:p14="http://schemas.microsoft.com/office/powerpoint/2010/main" val="4045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4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31215" y="152813"/>
            <a:ext cx="6729571" cy="55290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9A1865"/>
                </a:solidFill>
                <a:effectLst/>
                <a:uLnTx/>
                <a:uFillTx/>
                <a:latin typeface="Calibri" panose="020F0502020204030204"/>
                <a:ea typeface="+mj-ea"/>
                <a:cs typeface="+mj-cs"/>
              </a:rPr>
              <a:t>Independent </a:t>
            </a:r>
            <a:r>
              <a:rPr kumimoji="0" lang="en-GB" b="1" i="1" u="none" strike="noStrike" kern="1200" cap="none" spc="0" normalizeH="0" baseline="0" noProof="0" dirty="0">
                <a:ln>
                  <a:noFill/>
                </a:ln>
                <a:solidFill>
                  <a:srgbClr val="9A1865"/>
                </a:solidFill>
                <a:effectLst/>
                <a:uLnTx/>
                <a:uFillTx/>
                <a:latin typeface="Calibri" panose="020F0502020204030204"/>
                <a:ea typeface="+mj-ea"/>
                <a:cs typeface="+mj-cs"/>
              </a:rPr>
              <a:t>t</a:t>
            </a:r>
            <a:r>
              <a:rPr kumimoji="0" lang="en-GB" b="1" i="0" u="none" strike="noStrike" kern="1200" cap="none" spc="0" normalizeH="0" baseline="0" noProof="0" dirty="0">
                <a:ln>
                  <a:noFill/>
                </a:ln>
                <a:solidFill>
                  <a:srgbClr val="9A1865"/>
                </a:solidFill>
                <a:effectLst/>
                <a:uLnTx/>
                <a:uFillTx/>
                <a:latin typeface="Calibri" panose="020F0502020204030204"/>
                <a:ea typeface="+mj-ea"/>
                <a:cs typeface="+mj-cs"/>
              </a:rPr>
              <a:t>-test: </a:t>
            </a:r>
            <a:r>
              <a:rPr lang="en-GB" b="1" dirty="0">
                <a:solidFill>
                  <a:schemeClr val="tx2"/>
                </a:solidFill>
                <a:latin typeface="Calibri" panose="020F0502020204030204"/>
              </a:rPr>
              <a:t>Results</a:t>
            </a:r>
            <a:endParaRPr kumimoji="0" lang="en-GB" b="1" i="0" u="none" strike="noStrike" kern="1200" cap="none" spc="0" normalizeH="0" baseline="0" noProof="0" dirty="0">
              <a:ln>
                <a:noFill/>
              </a:ln>
              <a:solidFill>
                <a:schemeClr val="tx2"/>
              </a:solidFill>
              <a:effectLst/>
              <a:uLnTx/>
              <a:uFillTx/>
              <a:latin typeface="Calibri" panose="020F0502020204030204"/>
            </a:endParaRPr>
          </a:p>
        </p:txBody>
      </p:sp>
      <p:pic>
        <p:nvPicPr>
          <p:cNvPr id="3" name="Picture 2"/>
          <p:cNvPicPr>
            <a:picLocks noChangeAspect="1"/>
          </p:cNvPicPr>
          <p:nvPr/>
        </p:nvPicPr>
        <p:blipFill>
          <a:blip r:embed="rId2"/>
          <a:stretch>
            <a:fillRect/>
          </a:stretch>
        </p:blipFill>
        <p:spPr>
          <a:xfrm>
            <a:off x="912269" y="1032095"/>
            <a:ext cx="3515009" cy="5534449"/>
          </a:xfrm>
          <a:prstGeom prst="rect">
            <a:avLst/>
          </a:prstGeom>
        </p:spPr>
      </p:pic>
      <p:sp>
        <p:nvSpPr>
          <p:cNvPr id="6" name="TextBox 5"/>
          <p:cNvSpPr txBox="1"/>
          <p:nvPr/>
        </p:nvSpPr>
        <p:spPr>
          <a:xfrm>
            <a:off x="3602526" y="5783049"/>
            <a:ext cx="31228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Homogeneity in variance </a:t>
            </a:r>
            <a:r>
              <a:rPr kumimoji="0" lang="en-GB" sz="2000" b="1" i="0" u="none" strike="noStrike" kern="1200" cap="none" spc="0" normalizeH="0" baseline="0" noProof="0" dirty="0">
                <a:ln>
                  <a:noFill/>
                </a:ln>
                <a:solidFill>
                  <a:srgbClr val="0070C0"/>
                </a:solidFill>
                <a:effectLst/>
                <a:uLnTx/>
                <a:uFillTx/>
                <a:latin typeface="Bookman Old Style" pitchFamily="18" charset="0"/>
                <a:ea typeface="+mn-ea"/>
                <a:cs typeface="+mn-cs"/>
                <a:sym typeface="Wingdings"/>
              </a:rPr>
              <a:t></a:t>
            </a:r>
            <a:endParaRPr kumimoji="0" lang="en-GB" sz="2000" b="1" i="0" u="none" strike="noStrike" kern="1200" cap="none" spc="0" normalizeH="0" baseline="0" noProof="0" dirty="0">
              <a:ln>
                <a:noFill/>
              </a:ln>
              <a:solidFill>
                <a:srgbClr val="0070C0"/>
              </a:solidFill>
              <a:effectLst/>
              <a:uLnTx/>
              <a:uFillTx/>
              <a:latin typeface="Bookman Old Style" pitchFamily="18" charset="0"/>
              <a:ea typeface="+mn-ea"/>
              <a:cs typeface="+mn-cs"/>
            </a:endParaRPr>
          </a:p>
        </p:txBody>
      </p:sp>
      <p:sp>
        <p:nvSpPr>
          <p:cNvPr id="7" name="Rounded Rectangle 6"/>
          <p:cNvSpPr/>
          <p:nvPr/>
        </p:nvSpPr>
        <p:spPr>
          <a:xfrm>
            <a:off x="3141894" y="2665229"/>
            <a:ext cx="579422" cy="270226"/>
          </a:xfrm>
          <a:prstGeom prst="roundRect">
            <a:avLst/>
          </a:prstGeom>
          <a:solidFill>
            <a:srgbClr val="FBE5D6">
              <a:alpha val="25098"/>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4784704" y="4694085"/>
            <a:ext cx="6474968" cy="1006472"/>
          </a:xfrm>
          <a:prstGeom prst="rect">
            <a:avLst/>
          </a:prstGeom>
        </p:spPr>
      </p:pic>
      <p:sp>
        <p:nvSpPr>
          <p:cNvPr id="11" name="TextBox 10"/>
          <p:cNvSpPr txBox="1"/>
          <p:nvPr/>
        </p:nvSpPr>
        <p:spPr>
          <a:xfrm>
            <a:off x="9503552" y="4001929"/>
            <a:ext cx="15392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Normality </a:t>
            </a:r>
            <a:r>
              <a:rPr kumimoji="0" lang="en-GB" sz="2000" b="1" i="0" u="none" strike="noStrike" kern="1200" cap="none" spc="0" normalizeH="0" baseline="0" noProof="0" dirty="0">
                <a:ln>
                  <a:noFill/>
                </a:ln>
                <a:solidFill>
                  <a:srgbClr val="0070C0"/>
                </a:solidFill>
                <a:effectLst/>
                <a:uLnTx/>
                <a:uFillTx/>
                <a:latin typeface="Bookman Old Style" pitchFamily="18" charset="0"/>
                <a:ea typeface="+mn-ea"/>
                <a:cs typeface="+mn-cs"/>
                <a:sym typeface="Wingdings"/>
              </a:rPr>
              <a:t></a:t>
            </a:r>
            <a:endParaRPr kumimoji="0" lang="en-GB" sz="2000" b="1" i="0" u="none" strike="noStrike" kern="1200" cap="none" spc="0" normalizeH="0" baseline="0" noProof="0" dirty="0">
              <a:ln>
                <a:noFill/>
              </a:ln>
              <a:solidFill>
                <a:srgbClr val="0070C0"/>
              </a:solidFill>
              <a:effectLst/>
              <a:uLnTx/>
              <a:uFillTx/>
              <a:latin typeface="Bookman Old Style" pitchFamily="18" charset="0"/>
              <a:ea typeface="+mn-ea"/>
              <a:cs typeface="+mn-cs"/>
            </a:endParaRPr>
          </a:p>
        </p:txBody>
      </p:sp>
      <p:graphicFrame>
        <p:nvGraphicFramePr>
          <p:cNvPr id="8" name="Object 7"/>
          <p:cNvGraphicFramePr>
            <a:graphicFrameLocks noChangeAspect="1"/>
          </p:cNvGraphicFramePr>
          <p:nvPr/>
        </p:nvGraphicFramePr>
        <p:xfrm>
          <a:off x="4696908" y="1032095"/>
          <a:ext cx="3977341" cy="3478007"/>
        </p:xfrm>
        <a:graphic>
          <a:graphicData uri="http://schemas.openxmlformats.org/presentationml/2006/ole">
            <mc:AlternateContent xmlns:mc="http://schemas.openxmlformats.org/markup-compatibility/2006">
              <mc:Choice xmlns:v="urn:schemas-microsoft-com:vml" Requires="v">
                <p:oleObj name="Prism 9" r:id="rId4" imgW="8479756" imgH="7415932" progId="Prism9.Document">
                  <p:embed/>
                </p:oleObj>
              </mc:Choice>
              <mc:Fallback>
                <p:oleObj name="Prism 9" r:id="rId4" imgW="8479756" imgH="7415932" progId="Prism9.Document">
                  <p:embed/>
                  <p:pic>
                    <p:nvPicPr>
                      <p:cNvPr id="8" name="Object 7"/>
                      <p:cNvPicPr/>
                      <p:nvPr/>
                    </p:nvPicPr>
                    <p:blipFill>
                      <a:blip r:embed="rId5"/>
                      <a:stretch>
                        <a:fillRect/>
                      </a:stretch>
                    </p:blipFill>
                    <p:spPr>
                      <a:xfrm>
                        <a:off x="4696908" y="1032095"/>
                        <a:ext cx="3977341" cy="3478007"/>
                      </a:xfrm>
                      <a:prstGeom prst="rect">
                        <a:avLst/>
                      </a:prstGeom>
                      <a:solidFill>
                        <a:srgbClr val="FBE5D6"/>
                      </a:solidFill>
                    </p:spPr>
                  </p:pic>
                </p:oleObj>
              </mc:Fallback>
            </mc:AlternateContent>
          </a:graphicData>
        </a:graphic>
      </p:graphicFrame>
      <p:sp>
        <p:nvSpPr>
          <p:cNvPr id="12" name="Rounded Rectangle 11"/>
          <p:cNvSpPr/>
          <p:nvPr/>
        </p:nvSpPr>
        <p:spPr>
          <a:xfrm>
            <a:off x="3141894" y="5186446"/>
            <a:ext cx="579422" cy="270226"/>
          </a:xfrm>
          <a:prstGeom prst="roundRect">
            <a:avLst/>
          </a:prstGeom>
          <a:solidFill>
            <a:srgbClr val="FBE5D6">
              <a:alpha val="25098"/>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7812506" y="4809791"/>
            <a:ext cx="579422" cy="890765"/>
          </a:xfrm>
          <a:prstGeom prst="roundRect">
            <a:avLst/>
          </a:prstGeom>
          <a:solidFill>
            <a:srgbClr val="FBE5D6">
              <a:alpha val="25098"/>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470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962825" y="1353878"/>
            <a:ext cx="4266350" cy="5343293"/>
          </a:xfrm>
          <a:prstGeom prst="rect">
            <a:avLst/>
          </a:prstGeom>
        </p:spPr>
      </p:pic>
      <p:sp>
        <p:nvSpPr>
          <p:cNvPr id="12" name="Rectangle 2"/>
          <p:cNvSpPr txBox="1">
            <a:spLocks noChangeArrowheads="1"/>
          </p:cNvSpPr>
          <p:nvPr/>
        </p:nvSpPr>
        <p:spPr>
          <a:xfrm>
            <a:off x="2996320" y="152813"/>
            <a:ext cx="6199361" cy="55290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Independent </a:t>
            </a:r>
            <a:r>
              <a:rPr kumimoji="0" lang="en-GB" sz="4000" b="1" i="1" u="none" strike="noStrike" kern="1200" cap="none" spc="0" normalizeH="0" baseline="0" noProof="0" dirty="0">
                <a:ln>
                  <a:noFill/>
                </a:ln>
                <a:solidFill>
                  <a:srgbClr val="9A1865"/>
                </a:solidFill>
                <a:effectLst/>
                <a:uLnTx/>
                <a:uFillTx/>
                <a:latin typeface="Calibri" panose="020F0502020204030204"/>
                <a:ea typeface="+mj-ea"/>
                <a:cs typeface="+mj-cs"/>
              </a:rPr>
              <a:t>t</a:t>
            </a: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-test: </a:t>
            </a:r>
            <a:r>
              <a:rPr kumimoji="0" lang="en-GB" sz="4000" b="1" i="0" u="none" strike="noStrike" kern="1200" cap="none" spc="0" normalizeH="0" baseline="0" noProof="0" dirty="0">
                <a:ln>
                  <a:noFill/>
                </a:ln>
                <a:solidFill>
                  <a:schemeClr val="tx2"/>
                </a:solidFill>
                <a:effectLst/>
                <a:uLnTx/>
                <a:uFillTx/>
                <a:latin typeface="Calibri" panose="020F0502020204030204"/>
                <a:ea typeface="+mj-ea"/>
                <a:cs typeface="+mj-cs"/>
              </a:rPr>
              <a:t>Results</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4000" b="0" i="1" u="none" strike="noStrike" kern="1200" cap="none" spc="0" normalizeH="0" baseline="0" noProof="0" dirty="0">
                <a:ln>
                  <a:noFill/>
                </a:ln>
                <a:solidFill>
                  <a:schemeClr val="tx2"/>
                </a:solidFill>
                <a:effectLst/>
                <a:uLnTx/>
                <a:uFillTx/>
                <a:latin typeface="Calibri" panose="020F0502020204030204"/>
                <a:ea typeface="+mj-ea"/>
                <a:cs typeface="+mj-cs"/>
              </a:rPr>
              <a:t>The old-fashion way</a:t>
            </a:r>
          </a:p>
        </p:txBody>
      </p:sp>
      <p:pic>
        <p:nvPicPr>
          <p:cNvPr id="13" name="Picture 12"/>
          <p:cNvPicPr>
            <a:picLocks noChangeAspect="1"/>
          </p:cNvPicPr>
          <p:nvPr/>
        </p:nvPicPr>
        <p:blipFill>
          <a:blip r:embed="rId4"/>
          <a:stretch>
            <a:fillRect/>
          </a:stretch>
        </p:blipFill>
        <p:spPr>
          <a:xfrm>
            <a:off x="184299" y="3133060"/>
            <a:ext cx="3506682" cy="1147046"/>
          </a:xfrm>
          <a:prstGeom prst="rect">
            <a:avLst/>
          </a:prstGeom>
        </p:spPr>
      </p:pic>
      <p:sp>
        <p:nvSpPr>
          <p:cNvPr id="14" name="Rounded Rectangle 13"/>
          <p:cNvSpPr/>
          <p:nvPr/>
        </p:nvSpPr>
        <p:spPr>
          <a:xfrm>
            <a:off x="3939383" y="6216504"/>
            <a:ext cx="289711" cy="28353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6400791" y="2619158"/>
            <a:ext cx="318977" cy="23746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Arrow Connector 21"/>
          <p:cNvCxnSpPr/>
          <p:nvPr/>
        </p:nvCxnSpPr>
        <p:spPr>
          <a:xfrm flipV="1">
            <a:off x="3140149" y="2764465"/>
            <a:ext cx="3260642" cy="115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296099" y="4203405"/>
            <a:ext cx="643284" cy="2013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498643" y="4050871"/>
            <a:ext cx="525612" cy="22923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6414967" y="6237630"/>
            <a:ext cx="333154" cy="22923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5784111" y="4974323"/>
            <a:ext cx="4946547"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70C0"/>
                </a:solidFill>
                <a:effectLst/>
                <a:uLnTx/>
                <a:uFillTx/>
                <a:latin typeface="Calibri" panose="020F0502020204030204"/>
                <a:ea typeface="+mn-ea"/>
                <a:cs typeface="+mn-cs"/>
              </a:rPr>
              <a:t>t</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 1.641 &lt; 1.984: not significant</a:t>
            </a:r>
            <a:endParaRPr kumimoji="0" lang="fr-FR"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1" name="TextBox 30"/>
          <p:cNvSpPr txBox="1"/>
          <p:nvPr/>
        </p:nvSpPr>
        <p:spPr>
          <a:xfrm>
            <a:off x="8505410" y="6126572"/>
            <a:ext cx="3594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What about power?</a:t>
            </a:r>
          </a:p>
        </p:txBody>
      </p:sp>
      <p:sp>
        <p:nvSpPr>
          <p:cNvPr id="2" name="TextBox 1"/>
          <p:cNvSpPr txBox="1"/>
          <p:nvPr/>
        </p:nvSpPr>
        <p:spPr>
          <a:xfrm>
            <a:off x="8359449" y="5627391"/>
            <a:ext cx="13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Critical value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Arrow Connector 3"/>
          <p:cNvCxnSpPr>
            <a:stCxn id="2" idx="1"/>
          </p:cNvCxnSpPr>
          <p:nvPr/>
        </p:nvCxnSpPr>
        <p:spPr>
          <a:xfrm flipH="1">
            <a:off x="6748121" y="5812057"/>
            <a:ext cx="1611328" cy="475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89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96320" y="152813"/>
            <a:ext cx="6199361" cy="55290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Independent </a:t>
            </a:r>
            <a:r>
              <a:rPr kumimoji="0" lang="en-GB" sz="4000" b="1" i="1" u="none" strike="noStrike" kern="1200" cap="none" spc="0" normalizeH="0" baseline="0" noProof="0" dirty="0">
                <a:ln>
                  <a:noFill/>
                </a:ln>
                <a:solidFill>
                  <a:srgbClr val="9A1865"/>
                </a:solidFill>
                <a:effectLst/>
                <a:uLnTx/>
                <a:uFillTx/>
                <a:latin typeface="Calibri" panose="020F0502020204030204"/>
                <a:ea typeface="+mj-ea"/>
                <a:cs typeface="+mj-cs"/>
              </a:rPr>
              <a:t>t</a:t>
            </a: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-test: </a:t>
            </a:r>
            <a:r>
              <a:rPr kumimoji="0" lang="en-GB" sz="4000" b="1" i="0" u="none" strike="noStrike" kern="1200" cap="none" spc="0" normalizeH="0" baseline="0" noProof="0" dirty="0">
                <a:ln>
                  <a:noFill/>
                </a:ln>
                <a:solidFill>
                  <a:schemeClr val="tx2"/>
                </a:solidFill>
                <a:effectLst/>
                <a:uLnTx/>
                <a:uFillTx/>
                <a:latin typeface="Calibri" panose="020F0502020204030204"/>
                <a:ea typeface="+mj-ea"/>
                <a:cs typeface="+mj-cs"/>
              </a:rPr>
              <a:t>Results</a:t>
            </a:r>
          </a:p>
        </p:txBody>
      </p:sp>
      <p:sp>
        <p:nvSpPr>
          <p:cNvPr id="4" name="TextBox 3"/>
          <p:cNvSpPr txBox="1"/>
          <p:nvPr/>
        </p:nvSpPr>
        <p:spPr>
          <a:xfrm>
            <a:off x="4658338" y="993122"/>
            <a:ext cx="65532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Males tend to be longer than females</a:t>
            </a:r>
            <a:r>
              <a:rPr kumimoji="0" lang="en-GB" sz="2400" b="1" i="0" u="none" strike="noStrike" kern="1200" cap="none" spc="0" normalizeH="0" noProof="0" dirty="0">
                <a:ln>
                  <a:noFill/>
                </a:ln>
                <a:solidFill>
                  <a:srgbClr val="0070C0"/>
                </a:solidFill>
                <a:effectLst/>
                <a:uLnTx/>
                <a:uFillTx/>
                <a:latin typeface="Calibri" panose="020F0502020204030204" pitchFamily="34" charset="0"/>
                <a:ea typeface="+mn-ea"/>
                <a:cs typeface="+mn-cs"/>
              </a:rPr>
              <a:t> </a:t>
            </a: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but not significantly so (p=0.1045).</a:t>
            </a:r>
          </a:p>
        </p:txBody>
      </p:sp>
      <p:graphicFrame>
        <p:nvGraphicFramePr>
          <p:cNvPr id="9" name="Object 8"/>
          <p:cNvGraphicFramePr>
            <a:graphicFrameLocks noChangeAspect="1"/>
          </p:cNvGraphicFramePr>
          <p:nvPr/>
        </p:nvGraphicFramePr>
        <p:xfrm>
          <a:off x="1236663" y="993775"/>
          <a:ext cx="3900487" cy="5580063"/>
        </p:xfrm>
        <a:graphic>
          <a:graphicData uri="http://schemas.openxmlformats.org/presentationml/2006/ole">
            <mc:AlternateContent xmlns:mc="http://schemas.openxmlformats.org/markup-compatibility/2006">
              <mc:Choice xmlns:v="urn:schemas-microsoft-com:vml" Requires="v">
                <p:oleObj name="Prism 9" r:id="rId2" imgW="4813669" imgH="6883186" progId="Prism9.Document">
                  <p:embed/>
                </p:oleObj>
              </mc:Choice>
              <mc:Fallback>
                <p:oleObj name="Prism 9" r:id="rId2" imgW="4813669" imgH="6883186" progId="Prism9.Document">
                  <p:embed/>
                  <p:pic>
                    <p:nvPicPr>
                      <p:cNvPr id="9" name="Object 8"/>
                      <p:cNvPicPr/>
                      <p:nvPr/>
                    </p:nvPicPr>
                    <p:blipFill>
                      <a:blip r:embed="rId3"/>
                      <a:stretch>
                        <a:fillRect/>
                      </a:stretch>
                    </p:blipFill>
                    <p:spPr>
                      <a:xfrm>
                        <a:off x="1236663" y="993775"/>
                        <a:ext cx="3900487" cy="5580063"/>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CDA6CE8C-C8BB-4DC3-A43B-76039C50ADD7}"/>
              </a:ext>
            </a:extLst>
          </p:cNvPr>
          <p:cNvPicPr>
            <a:picLocks noChangeAspect="1"/>
          </p:cNvPicPr>
          <p:nvPr/>
        </p:nvPicPr>
        <p:blipFill>
          <a:blip r:embed="rId4"/>
          <a:stretch>
            <a:fillRect/>
          </a:stretch>
        </p:blipFill>
        <p:spPr>
          <a:xfrm>
            <a:off x="8391525" y="1704190"/>
            <a:ext cx="3456984" cy="4791859"/>
          </a:xfrm>
          <a:prstGeom prst="rect">
            <a:avLst/>
          </a:prstGeom>
        </p:spPr>
      </p:pic>
    </p:spTree>
    <p:extLst>
      <p:ext uri="{BB962C8B-B14F-4D97-AF65-F5344CB8AC3E}">
        <p14:creationId xmlns:p14="http://schemas.microsoft.com/office/powerpoint/2010/main" val="10780079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5455F41-DE8F-428C-8282-5BD828EBFCDE}"/>
              </a:ext>
            </a:extLst>
          </p:cNvPr>
          <p:cNvGrpSpPr/>
          <p:nvPr/>
        </p:nvGrpSpPr>
        <p:grpSpPr>
          <a:xfrm>
            <a:off x="1824860" y="1500442"/>
            <a:ext cx="5364076" cy="4555697"/>
            <a:chOff x="-191540" y="1644769"/>
            <a:chExt cx="4596886" cy="3904124"/>
          </a:xfrm>
        </p:grpSpPr>
        <p:pic>
          <p:nvPicPr>
            <p:cNvPr id="4" name="Picture 3">
              <a:extLst>
                <a:ext uri="{FF2B5EF4-FFF2-40B4-BE49-F238E27FC236}">
                  <a16:creationId xmlns:a16="http://schemas.microsoft.com/office/drawing/2014/main" id="{632CE913-885C-4396-B669-A9D393466170}"/>
                </a:ext>
              </a:extLst>
            </p:cNvPr>
            <p:cNvPicPr>
              <a:picLocks noChangeAspect="1"/>
            </p:cNvPicPr>
            <p:nvPr/>
          </p:nvPicPr>
          <p:blipFill>
            <a:blip r:embed="rId2"/>
            <a:stretch>
              <a:fillRect/>
            </a:stretch>
          </p:blipFill>
          <p:spPr>
            <a:xfrm>
              <a:off x="-191540" y="1644769"/>
              <a:ext cx="3227408" cy="3893127"/>
            </a:xfrm>
            <a:prstGeom prst="rect">
              <a:avLst/>
            </a:prstGeom>
          </p:spPr>
        </p:pic>
        <p:pic>
          <p:nvPicPr>
            <p:cNvPr id="7" name="Picture 6">
              <a:extLst>
                <a:ext uri="{FF2B5EF4-FFF2-40B4-BE49-F238E27FC236}">
                  <a16:creationId xmlns:a16="http://schemas.microsoft.com/office/drawing/2014/main" id="{99606B25-457C-459D-8C5D-68DA2486662A}"/>
                </a:ext>
              </a:extLst>
            </p:cNvPr>
            <p:cNvPicPr>
              <a:picLocks noChangeAspect="1"/>
            </p:cNvPicPr>
            <p:nvPr/>
          </p:nvPicPr>
          <p:blipFill>
            <a:blip r:embed="rId3"/>
            <a:stretch>
              <a:fillRect/>
            </a:stretch>
          </p:blipFill>
          <p:spPr>
            <a:xfrm>
              <a:off x="3041873" y="2107746"/>
              <a:ext cx="1363473" cy="3441147"/>
            </a:xfrm>
            <a:prstGeom prst="rect">
              <a:avLst/>
            </a:prstGeom>
          </p:spPr>
        </p:pic>
      </p:grpSp>
      <p:pic>
        <p:nvPicPr>
          <p:cNvPr id="2" name="Picture 1"/>
          <p:cNvPicPr>
            <a:picLocks noChangeAspect="1"/>
          </p:cNvPicPr>
          <p:nvPr/>
        </p:nvPicPr>
        <p:blipFill>
          <a:blip r:embed="rId4"/>
          <a:stretch>
            <a:fillRect/>
          </a:stretch>
        </p:blipFill>
        <p:spPr>
          <a:xfrm>
            <a:off x="7804559" y="679010"/>
            <a:ext cx="3431937" cy="5405594"/>
          </a:xfrm>
          <a:prstGeom prst="rect">
            <a:avLst/>
          </a:prstGeom>
        </p:spPr>
      </p:pic>
      <p:sp>
        <p:nvSpPr>
          <p:cNvPr id="5" name="TextBox 4"/>
          <p:cNvSpPr txBox="1"/>
          <p:nvPr/>
        </p:nvSpPr>
        <p:spPr>
          <a:xfrm>
            <a:off x="4424196" y="103565"/>
            <a:ext cx="3343608"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pitchFamily="34" charset="0"/>
                <a:ea typeface="+mn-ea"/>
                <a:cs typeface="+mn-cs"/>
              </a:rPr>
              <a:t>Power analysis</a:t>
            </a:r>
          </a:p>
        </p:txBody>
      </p:sp>
      <p:sp>
        <p:nvSpPr>
          <p:cNvPr id="6" name="Oval 5"/>
          <p:cNvSpPr/>
          <p:nvPr/>
        </p:nvSpPr>
        <p:spPr>
          <a:xfrm>
            <a:off x="9791133" y="2410878"/>
            <a:ext cx="1122652" cy="6796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Arrow Connector 7"/>
          <p:cNvCxnSpPr>
            <a:cxnSpLocks/>
            <a:stCxn id="6" idx="3"/>
            <a:endCxn id="9" idx="7"/>
          </p:cNvCxnSpPr>
          <p:nvPr/>
        </p:nvCxnSpPr>
        <p:spPr>
          <a:xfrm flipH="1">
            <a:off x="7264675" y="2991012"/>
            <a:ext cx="2690867" cy="1722495"/>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219810" y="4586963"/>
            <a:ext cx="1224136"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p:cNvSpPr txBox="1"/>
          <p:nvPr/>
        </p:nvSpPr>
        <p:spPr>
          <a:xfrm>
            <a:off x="275538" y="969772"/>
            <a:ext cx="7492266"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You would need a sample </a:t>
            </a:r>
            <a:r>
              <a:rPr kumimoji="0" lang="en-GB" sz="2000" b="0"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3 times bigger</a:t>
            </a:r>
            <a:r>
              <a:rPr kumimoji="0" lang="en-GB" sz="2000" b="0"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to reach the accepted power of 80%</a:t>
            </a:r>
          </a:p>
        </p:txBody>
      </p:sp>
      <p:sp>
        <p:nvSpPr>
          <p:cNvPr id="17" name="Rounded Rectangle 16"/>
          <p:cNvSpPr/>
          <p:nvPr/>
        </p:nvSpPr>
        <p:spPr>
          <a:xfrm>
            <a:off x="4802838" y="4497902"/>
            <a:ext cx="720080" cy="63241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Arrow Connector 18"/>
          <p:cNvCxnSpPr>
            <a:cxnSpLocks/>
          </p:cNvCxnSpPr>
          <p:nvPr/>
        </p:nvCxnSpPr>
        <p:spPr>
          <a:xfrm flipH="1">
            <a:off x="5375564" y="1412776"/>
            <a:ext cx="864452" cy="308512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538" y="6232866"/>
            <a:ext cx="898714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But is a 2.3 cm difference between sexes biologically relevant (&lt;3%) ?</a:t>
            </a:r>
          </a:p>
        </p:txBody>
      </p:sp>
    </p:spTree>
    <p:extLst>
      <p:ext uri="{BB962C8B-B14F-4D97-AF65-F5344CB8AC3E}">
        <p14:creationId xmlns:p14="http://schemas.microsoft.com/office/powerpoint/2010/main" val="29649178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2</a:t>
            </a:r>
          </a:p>
        </p:txBody>
      </p:sp>
    </p:spTree>
    <p:extLst>
      <p:ext uri="{BB962C8B-B14F-4D97-AF65-F5344CB8AC3E}">
        <p14:creationId xmlns:p14="http://schemas.microsoft.com/office/powerpoint/2010/main" val="30799502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fontScale="90000"/>
          </a:bodyPr>
          <a:lstStyle/>
          <a:p>
            <a:r>
              <a:rPr lang="en-GB" b="1" dirty="0">
                <a:solidFill>
                  <a:schemeClr val="accent5">
                    <a:lumMod val="50000"/>
                  </a:schemeClr>
                </a:solidFill>
                <a:latin typeface="+mn-lt"/>
              </a:rPr>
              <a:t>Analysis of Quantitative data</a:t>
            </a:r>
            <a:br>
              <a:rPr lang="en-GB" b="1" dirty="0">
                <a:solidFill>
                  <a:schemeClr val="accent5">
                    <a:lumMod val="50000"/>
                  </a:schemeClr>
                </a:solidFill>
                <a:latin typeface="+mn-lt"/>
              </a:rPr>
            </a:br>
            <a:r>
              <a:rPr lang="en-GB" b="1" kern="0" dirty="0">
                <a:solidFill>
                  <a:srgbClr val="0070C0"/>
                </a:solidFill>
                <a:latin typeface="Calibri" panose="020F0502020204030204" pitchFamily="34" charset="0"/>
                <a:cs typeface="Calibri" panose="020F0502020204030204" pitchFamily="34" charset="0"/>
              </a:rPr>
              <a:t>One-Way ANOVA</a:t>
            </a:r>
            <a:br>
              <a:rPr lang="en-GB" b="1">
                <a:solidFill>
                  <a:schemeClr val="accent5">
                    <a:lumMod val="50000"/>
                  </a:schemeClr>
                </a:solidFill>
                <a:latin typeface="+mn-lt"/>
              </a:rPr>
            </a:br>
            <a:r>
              <a:rPr lang="en-GB" sz="2000">
                <a:solidFill>
                  <a:schemeClr val="accent5">
                    <a:lumMod val="50000"/>
                  </a:schemeClr>
                </a:solidFill>
                <a:latin typeface="+mn-lt"/>
              </a:rPr>
              <a:t>Hayley Carr &amp; Anne Segonds-Pichon</a:t>
            </a:r>
            <a:br>
              <a:rPr lang="en-GB" sz="2000">
                <a:solidFill>
                  <a:schemeClr val="accent5">
                    <a:lumMod val="50000"/>
                  </a:schemeClr>
                </a:solidFill>
                <a:latin typeface="+mn-lt"/>
              </a:rPr>
            </a:br>
            <a:r>
              <a:rPr lang="en-GB" sz="2000">
                <a:solidFill>
                  <a:schemeClr val="accent5">
                    <a:lumMod val="50000"/>
                  </a:schemeClr>
                </a:solidFill>
                <a:latin typeface="+mn-lt"/>
              </a:rPr>
              <a:t>v2024-05</a:t>
            </a:r>
            <a:endParaRPr lang="en-GB" sz="2000" dirty="0">
              <a:solidFill>
                <a:schemeClr val="accent5">
                  <a:lumMod val="50000"/>
                </a:schemeClr>
              </a:solidFill>
              <a:latin typeface="+mn-lt"/>
            </a:endParaRP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349817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7" y="1548480"/>
            <a:ext cx="11198016" cy="5170646"/>
          </a:xfrm>
          <a:prstGeom prst="rect">
            <a:avLst/>
          </a:prstGeom>
          <a:noFill/>
        </p:spPr>
        <p:txBody>
          <a:bodyPr wrap="square" rtlCol="0">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The model: mouse or other complex organism</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&gt;1 value per individual, e.g. axon degeneration</a:t>
            </a: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1200"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b="1" u="sng" dirty="0">
                <a:solidFill>
                  <a:prstClr val="black"/>
                </a:solidFill>
              </a:rPr>
              <a:t>What to do</a:t>
            </a:r>
            <a:r>
              <a:rPr lang="en-GB" sz="2200" dirty="0">
                <a:solidFill>
                  <a:prstClr val="black"/>
                </a:solidFill>
              </a:rPr>
              <a:t>? </a:t>
            </a:r>
            <a:r>
              <a:rPr lang="en-GB" sz="2200" b="1" dirty="0">
                <a:solidFill>
                  <a:srgbClr val="0070C0"/>
                </a:solidFill>
              </a:rPr>
              <a:t>Not one good answer</a:t>
            </a:r>
            <a:endParaRPr lang="en-GB" sz="2200" dirty="0">
              <a:solidFill>
                <a:prstClr val="black"/>
              </a:solidFill>
            </a:endParaRP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In this case: mouse = experiment unit, nerve segments = biological replicates, axons = technical replicates</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But how generalisable to a wider population is this?</a:t>
            </a:r>
          </a:p>
        </p:txBody>
      </p:sp>
      <p:grpSp>
        <p:nvGrpSpPr>
          <p:cNvPr id="3" name="Group 2"/>
          <p:cNvGrpSpPr/>
          <p:nvPr/>
        </p:nvGrpSpPr>
        <p:grpSpPr>
          <a:xfrm>
            <a:off x="1508627" y="2383050"/>
            <a:ext cx="9115576" cy="2534345"/>
            <a:chOff x="2593529" y="2688551"/>
            <a:chExt cx="9115575" cy="2534347"/>
          </a:xfrm>
        </p:grpSpPr>
        <p:pic>
          <p:nvPicPr>
            <p:cNvPr id="4"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593529" y="2914279"/>
              <a:ext cx="1404072" cy="15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57825" y="2815717"/>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endParaRPr>
            </a:p>
          </p:txBody>
        </p:sp>
        <p:cxnSp>
          <p:nvCxnSpPr>
            <p:cNvPr id="7" name="Straight Arrow Connector 6"/>
            <p:cNvCxnSpPr/>
            <p:nvPr/>
          </p:nvCxnSpPr>
          <p:spPr>
            <a:xfrm>
              <a:off x="4141617" y="3418335"/>
              <a:ext cx="97219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141617" y="2986287"/>
              <a:ext cx="972192" cy="360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41617" y="3490343"/>
              <a:ext cx="972192" cy="360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689873" y="3274319"/>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endParaRPr>
            </a:p>
          </p:txBody>
        </p:sp>
        <p:sp>
          <p:nvSpPr>
            <p:cNvPr id="13" name="Rectangle 12"/>
            <p:cNvSpPr/>
            <p:nvPr/>
          </p:nvSpPr>
          <p:spPr>
            <a:xfrm>
              <a:off x="5194201" y="3706367"/>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endParaRPr>
            </a:p>
          </p:txBody>
        </p:sp>
        <p:sp>
          <p:nvSpPr>
            <p:cNvPr id="16" name="TextBox 15"/>
            <p:cNvSpPr txBox="1"/>
            <p:nvPr/>
          </p:nvSpPr>
          <p:spPr>
            <a:xfrm>
              <a:off x="4863039" y="3922392"/>
              <a:ext cx="468398" cy="584775"/>
            </a:xfrm>
            <a:prstGeom prst="rect">
              <a:avLst/>
            </a:prstGeom>
            <a:noFill/>
          </p:spPr>
          <p:txBody>
            <a:bodyPr wrap="none" rtlCol="0">
              <a:spAutoFit/>
            </a:bodyPr>
            <a:lstStyle/>
            <a:p>
              <a:pPr fontAlgn="base">
                <a:spcBef>
                  <a:spcPct val="0"/>
                </a:spcBef>
                <a:spcAft>
                  <a:spcPct val="0"/>
                </a:spcAft>
                <a:defRPr/>
              </a:pPr>
              <a:r>
                <a:rPr lang="en-GB" sz="3200" dirty="0">
                  <a:solidFill>
                    <a:prstClr val="black"/>
                  </a:solidFill>
                </a:rPr>
                <a:t>…</a:t>
              </a:r>
            </a:p>
          </p:txBody>
        </p:sp>
        <p:grpSp>
          <p:nvGrpSpPr>
            <p:cNvPr id="34" name="Group 33"/>
            <p:cNvGrpSpPr/>
            <p:nvPr/>
          </p:nvGrpSpPr>
          <p:grpSpPr>
            <a:xfrm>
              <a:off x="6303031" y="2688551"/>
              <a:ext cx="1115035" cy="1445379"/>
              <a:chOff x="3240942" y="2555201"/>
              <a:chExt cx="1115034" cy="1445378"/>
            </a:xfrm>
          </p:grpSpPr>
          <p:cxnSp>
            <p:nvCxnSpPr>
              <p:cNvPr id="14" name="Straight Arrow Connector 13"/>
              <p:cNvCxnSpPr/>
              <p:nvPr/>
            </p:nvCxnSpPr>
            <p:spPr>
              <a:xfrm>
                <a:off x="3269769" y="3457610"/>
                <a:ext cx="756168" cy="5429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240942" y="2850234"/>
                <a:ext cx="972192" cy="360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55976" y="2555201"/>
                <a:ext cx="0" cy="3637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55976" y="3039746"/>
                <a:ext cx="0" cy="3637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55976" y="3535146"/>
                <a:ext cx="0" cy="3637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40942" y="3280358"/>
                <a:ext cx="97219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249603" y="3376035"/>
                <a:ext cx="972192" cy="360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4153261" y="3605096"/>
              <a:ext cx="756168" cy="5429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95287" y="3893356"/>
              <a:ext cx="468398" cy="584775"/>
            </a:xfrm>
            <a:prstGeom prst="rect">
              <a:avLst/>
            </a:prstGeom>
            <a:noFill/>
          </p:spPr>
          <p:txBody>
            <a:bodyPr wrap="none" rtlCol="0">
              <a:spAutoFit/>
            </a:bodyPr>
            <a:lstStyle/>
            <a:p>
              <a:pPr fontAlgn="base">
                <a:spcBef>
                  <a:spcPct val="0"/>
                </a:spcBef>
                <a:spcAft>
                  <a:spcPct val="0"/>
                </a:spcAft>
                <a:defRPr/>
              </a:pPr>
              <a:r>
                <a:rPr lang="en-GB" sz="3200" dirty="0">
                  <a:solidFill>
                    <a:prstClr val="black"/>
                  </a:solidFill>
                </a:rPr>
                <a:t>…</a:t>
              </a:r>
            </a:p>
          </p:txBody>
        </p:sp>
        <p:cxnSp>
          <p:nvCxnSpPr>
            <p:cNvPr id="27" name="Straight Arrow Connector 26"/>
            <p:cNvCxnSpPr/>
            <p:nvPr/>
          </p:nvCxnSpPr>
          <p:spPr>
            <a:xfrm>
              <a:off x="7814025" y="3413708"/>
              <a:ext cx="97219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01696" y="3185337"/>
              <a:ext cx="2707408" cy="400110"/>
            </a:xfrm>
            <a:prstGeom prst="rect">
              <a:avLst/>
            </a:prstGeom>
            <a:noFill/>
          </p:spPr>
          <p:txBody>
            <a:bodyPr wrap="none" rtlCol="0">
              <a:spAutoFit/>
            </a:bodyPr>
            <a:lstStyle/>
            <a:p>
              <a:pPr fontAlgn="base">
                <a:spcBef>
                  <a:spcPct val="0"/>
                </a:spcBef>
                <a:spcAft>
                  <a:spcPct val="0"/>
                </a:spcAft>
                <a:defRPr/>
              </a:pPr>
              <a:r>
                <a:rPr lang="en-GB" sz="2000" dirty="0">
                  <a:solidFill>
                    <a:prstClr val="black"/>
                  </a:solidFill>
                </a:rPr>
                <a:t>One measure or more    </a:t>
              </a:r>
            </a:p>
          </p:txBody>
        </p:sp>
        <p:sp>
          <p:nvSpPr>
            <p:cNvPr id="30" name="TextBox 29"/>
            <p:cNvSpPr txBox="1"/>
            <p:nvPr/>
          </p:nvSpPr>
          <p:spPr>
            <a:xfrm>
              <a:off x="9405177" y="4498455"/>
              <a:ext cx="1729640" cy="707887"/>
            </a:xfrm>
            <a:prstGeom prst="rect">
              <a:avLst/>
            </a:prstGeom>
            <a:noFill/>
          </p:spPr>
          <p:txBody>
            <a:bodyPr wrap="none" rtlCol="0">
              <a:spAutoFit/>
            </a:bodyPr>
            <a:lstStyle/>
            <a:p>
              <a:pPr algn="ctr" fontAlgn="base">
                <a:spcBef>
                  <a:spcPct val="0"/>
                </a:spcBef>
                <a:spcAft>
                  <a:spcPct val="0"/>
                </a:spcAft>
                <a:defRPr/>
              </a:pPr>
              <a:r>
                <a:rPr lang="en-GB" sz="2000" b="1" dirty="0">
                  <a:solidFill>
                    <a:prstClr val="black"/>
                  </a:solidFill>
                </a:rPr>
                <a:t>Tens of values </a:t>
              </a:r>
            </a:p>
            <a:p>
              <a:pPr algn="ctr" fontAlgn="base">
                <a:spcBef>
                  <a:spcPct val="0"/>
                </a:spcBef>
                <a:spcAft>
                  <a:spcPct val="0"/>
                </a:spcAft>
                <a:defRPr/>
              </a:pPr>
              <a:r>
                <a:rPr lang="en-GB" sz="2000" b="1" dirty="0">
                  <a:solidFill>
                    <a:prstClr val="black"/>
                  </a:solidFill>
                </a:rPr>
                <a:t>(per mouse)</a:t>
              </a:r>
            </a:p>
          </p:txBody>
        </p:sp>
        <p:sp>
          <p:nvSpPr>
            <p:cNvPr id="31" name="TextBox 30"/>
            <p:cNvSpPr txBox="1"/>
            <p:nvPr/>
          </p:nvSpPr>
          <p:spPr>
            <a:xfrm>
              <a:off x="7204598" y="4510649"/>
              <a:ext cx="1649169" cy="707887"/>
            </a:xfrm>
            <a:prstGeom prst="rect">
              <a:avLst/>
            </a:prstGeom>
            <a:noFill/>
          </p:spPr>
          <p:txBody>
            <a:bodyPr wrap="none" rtlCol="0">
              <a:spAutoFit/>
            </a:bodyPr>
            <a:lstStyle/>
            <a:p>
              <a:pPr algn="ctr" fontAlgn="base">
                <a:spcBef>
                  <a:spcPct val="0"/>
                </a:spcBef>
                <a:spcAft>
                  <a:spcPct val="0"/>
                </a:spcAft>
                <a:defRPr/>
              </a:pPr>
              <a:r>
                <a:rPr lang="en-GB" sz="2000" dirty="0">
                  <a:solidFill>
                    <a:prstClr val="black"/>
                  </a:solidFill>
                </a:rPr>
                <a:t>Several axons </a:t>
              </a:r>
            </a:p>
            <a:p>
              <a:pPr algn="ctr" fontAlgn="base">
                <a:spcBef>
                  <a:spcPct val="0"/>
                </a:spcBef>
                <a:spcAft>
                  <a:spcPct val="0"/>
                </a:spcAft>
                <a:defRPr/>
              </a:pPr>
              <a:r>
                <a:rPr lang="en-GB" sz="2000" dirty="0">
                  <a:solidFill>
                    <a:prstClr val="black"/>
                  </a:solidFill>
                </a:rPr>
                <a:t>per segment</a:t>
              </a:r>
            </a:p>
          </p:txBody>
        </p:sp>
        <p:sp>
          <p:nvSpPr>
            <p:cNvPr id="32" name="TextBox 31"/>
            <p:cNvSpPr txBox="1"/>
            <p:nvPr/>
          </p:nvSpPr>
          <p:spPr>
            <a:xfrm>
              <a:off x="4636977" y="4515011"/>
              <a:ext cx="2056780" cy="707887"/>
            </a:xfrm>
            <a:prstGeom prst="rect">
              <a:avLst/>
            </a:prstGeom>
            <a:noFill/>
          </p:spPr>
          <p:txBody>
            <a:bodyPr wrap="none" rtlCol="0">
              <a:spAutoFit/>
            </a:bodyPr>
            <a:lstStyle/>
            <a:p>
              <a:pPr algn="ctr" fontAlgn="base">
                <a:spcBef>
                  <a:spcPct val="0"/>
                </a:spcBef>
                <a:spcAft>
                  <a:spcPct val="0"/>
                </a:spcAft>
                <a:defRPr/>
              </a:pPr>
              <a:r>
                <a:rPr lang="en-GB" sz="2000" dirty="0">
                  <a:solidFill>
                    <a:prstClr val="black"/>
                  </a:solidFill>
                </a:rPr>
                <a:t>Several segments </a:t>
              </a:r>
            </a:p>
            <a:p>
              <a:pPr algn="ctr" fontAlgn="base">
                <a:spcBef>
                  <a:spcPct val="0"/>
                </a:spcBef>
                <a:spcAft>
                  <a:spcPct val="0"/>
                </a:spcAft>
                <a:defRPr/>
              </a:pPr>
              <a:r>
                <a:rPr lang="en-GB" sz="2000" dirty="0">
                  <a:solidFill>
                    <a:prstClr val="black"/>
                  </a:solidFill>
                </a:rPr>
                <a:t>per mouse</a:t>
              </a:r>
            </a:p>
          </p:txBody>
        </p:sp>
        <p:sp>
          <p:nvSpPr>
            <p:cNvPr id="33" name="TextBox 32"/>
            <p:cNvSpPr txBox="1"/>
            <p:nvPr/>
          </p:nvSpPr>
          <p:spPr>
            <a:xfrm>
              <a:off x="2633105" y="4527491"/>
              <a:ext cx="1457450" cy="400110"/>
            </a:xfrm>
            <a:prstGeom prst="rect">
              <a:avLst/>
            </a:prstGeom>
            <a:noFill/>
          </p:spPr>
          <p:txBody>
            <a:bodyPr wrap="none" rtlCol="0">
              <a:spAutoFit/>
            </a:bodyPr>
            <a:lstStyle/>
            <a:p>
              <a:pPr algn="ctr" fontAlgn="base">
                <a:spcBef>
                  <a:spcPct val="0"/>
                </a:spcBef>
                <a:spcAft>
                  <a:spcPct val="0"/>
                </a:spcAft>
                <a:defRPr/>
              </a:pPr>
              <a:r>
                <a:rPr lang="en-GB" sz="2000" dirty="0">
                  <a:solidFill>
                    <a:prstClr val="black"/>
                  </a:solidFill>
                </a:rPr>
                <a:t> </a:t>
              </a:r>
              <a:r>
                <a:rPr lang="en-GB" sz="2000" b="1" u="sng" dirty="0">
                  <a:solidFill>
                    <a:prstClr val="black"/>
                  </a:solidFill>
                </a:rPr>
                <a:t>One</a:t>
              </a:r>
              <a:r>
                <a:rPr lang="en-GB" sz="2000" b="1" dirty="0">
                  <a:solidFill>
                    <a:prstClr val="black"/>
                  </a:solidFill>
                </a:rPr>
                <a:t> mouse</a:t>
              </a:r>
            </a:p>
          </p:txBody>
        </p:sp>
        <p:sp>
          <p:nvSpPr>
            <p:cNvPr id="35" name="Right Arrow 34"/>
            <p:cNvSpPr/>
            <p:nvPr/>
          </p:nvSpPr>
          <p:spPr>
            <a:xfrm>
              <a:off x="4177705" y="4642471"/>
              <a:ext cx="288032" cy="16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endParaRPr>
            </a:p>
          </p:txBody>
        </p:sp>
        <p:sp>
          <p:nvSpPr>
            <p:cNvPr id="36" name="Right Arrow 35"/>
            <p:cNvSpPr/>
            <p:nvPr/>
          </p:nvSpPr>
          <p:spPr>
            <a:xfrm>
              <a:off x="6696003" y="4648992"/>
              <a:ext cx="288032" cy="16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endParaRPr>
            </a:p>
          </p:txBody>
        </p:sp>
        <p:sp>
          <p:nvSpPr>
            <p:cNvPr id="37" name="Right Arrow 36"/>
            <p:cNvSpPr/>
            <p:nvPr/>
          </p:nvSpPr>
          <p:spPr>
            <a:xfrm>
              <a:off x="8930233" y="4683381"/>
              <a:ext cx="288032" cy="16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endParaRPr>
            </a:p>
          </p:txBody>
        </p:sp>
      </p:grpSp>
      <p:sp>
        <p:nvSpPr>
          <p:cNvPr id="38" name="Rectangle 2">
            <a:extLst>
              <a:ext uri="{FF2B5EF4-FFF2-40B4-BE49-F238E27FC236}">
                <a16:creationId xmlns:a16="http://schemas.microsoft.com/office/drawing/2014/main" id="{9DF12CD5-3116-415F-BEE6-B61DECEAFECF}"/>
              </a:ext>
            </a:extLst>
          </p:cNvPr>
          <p:cNvSpPr txBox="1">
            <a:spLocks noChangeArrowheads="1"/>
          </p:cNvSpPr>
          <p:nvPr/>
        </p:nvSpPr>
        <p:spPr>
          <a:xfrm>
            <a:off x="467497" y="133579"/>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6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6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7082" y="188641"/>
            <a:ext cx="11197836" cy="13681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Analysis of Quantitative data</a:t>
            </a:r>
            <a:br>
              <a:rPr kumimoji="0" lang="en-GB" sz="4000" b="1" i="0" u="none" strike="noStrike" kern="1200" cap="none" spc="0" normalizeH="0" baseline="0" noProof="0" dirty="0">
                <a:ln>
                  <a:noFill/>
                </a:ln>
                <a:solidFill>
                  <a:srgbClr val="4472C4">
                    <a:lumMod val="50000"/>
                  </a:srgbClr>
                </a:solidFill>
                <a:effectLst/>
                <a:uLnTx/>
                <a:uFillTx/>
                <a:latin typeface="Calibri" panose="020F0502020204030204"/>
                <a:ea typeface="+mj-ea"/>
                <a:cs typeface="+mj-cs"/>
              </a:rPr>
            </a:br>
            <a:r>
              <a:rPr kumimoji="0" lang="en-GB" sz="4000" b="1" i="0" u="none" strike="noStrike" kern="0" cap="none" spc="0" normalizeH="0" baseline="0" noProof="0" dirty="0">
                <a:ln>
                  <a:noFill/>
                </a:ln>
                <a:effectLst/>
                <a:uLnTx/>
                <a:uFillTx/>
                <a:latin typeface="Calibri" panose="020F0502020204030204"/>
                <a:ea typeface="+mj-ea"/>
                <a:cs typeface="Calibri" panose="020F0502020204030204" pitchFamily="34" charset="0"/>
              </a:rPr>
              <a:t>One-Way + Two-Way ANOVA</a:t>
            </a:r>
          </a:p>
        </p:txBody>
      </p:sp>
      <p:sp>
        <p:nvSpPr>
          <p:cNvPr id="3" name="TextBox 2">
            <a:extLst>
              <a:ext uri="{FF2B5EF4-FFF2-40B4-BE49-F238E27FC236}">
                <a16:creationId xmlns:a16="http://schemas.microsoft.com/office/drawing/2014/main" id="{EB06382A-97D7-4E10-A1A2-FAE8C4426BAD}"/>
              </a:ext>
            </a:extLst>
          </p:cNvPr>
          <p:cNvSpPr txBox="1"/>
          <p:nvPr/>
        </p:nvSpPr>
        <p:spPr>
          <a:xfrm>
            <a:off x="407368" y="2348880"/>
            <a:ext cx="10011250" cy="3539430"/>
          </a:xfrm>
          <a:prstGeom prst="rect">
            <a:avLst/>
          </a:prstGeom>
          <a:noFill/>
        </p:spPr>
        <p:txBody>
          <a:bodyPr wrap="square" rtlCol="0">
            <a:spAutoFit/>
          </a:bodyPr>
          <a:lstStyle/>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One-way ANOVA</a:t>
            </a:r>
          </a:p>
          <a:p>
            <a:pPr marL="1028700" marR="0" lvl="1"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Independent design</a:t>
            </a:r>
          </a:p>
          <a:p>
            <a:pPr marL="1028700" marR="0" lvl="1"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Repeated measures design</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lvl="0" indent="-571500" fontAlgn="base">
              <a:spcBef>
                <a:spcPct val="0"/>
              </a:spcBef>
              <a:spcAft>
                <a:spcPct val="0"/>
              </a:spcAft>
              <a:buFont typeface="Arial" panose="020B0604020202020204" pitchFamily="34" charset="0"/>
              <a:buChar char="•"/>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Two-way </a:t>
            </a:r>
            <a:r>
              <a:rPr lang="en-GB" sz="2800" dirty="0">
                <a:solidFill>
                  <a:srgbClr val="0070C0"/>
                </a:solidFill>
              </a:rPr>
              <a:t>ANOVA (two factors/</a:t>
            </a:r>
            <a:r>
              <a:rPr lang="en-GB" sz="2800">
                <a:solidFill>
                  <a:srgbClr val="0070C0"/>
                </a:solidFill>
              </a:rPr>
              <a:t>predictors)</a:t>
            </a:r>
            <a:endParaRPr kumimoji="0" lang="en-GB" sz="2800" b="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1028700" marR="0" lvl="1"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Tests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each factor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2800" b="1" u="none" strike="noStrike" kern="1200" cap="none" spc="0" normalizeH="0" baseline="0" noProof="0" dirty="0">
                <a:ln>
                  <a:noFill/>
                </a:ln>
                <a:solidFill>
                  <a:srgbClr val="0070C0"/>
                </a:solidFill>
                <a:effectLst/>
                <a:uLnTx/>
                <a:uFillTx/>
                <a:latin typeface="Calibri" panose="020F0502020204030204"/>
                <a:ea typeface="+mn-ea"/>
                <a:cs typeface="+mn-cs"/>
              </a:rPr>
              <a:t>interactions</a:t>
            </a:r>
            <a:r>
              <a:rPr kumimoji="0" lang="en-GB" sz="2800" b="0" u="none" strike="noStrike" kern="1200" cap="none" spc="0" normalizeH="0" baseline="0" noProof="0" dirty="0">
                <a:ln>
                  <a:noFill/>
                </a:ln>
                <a:solidFill>
                  <a:prstClr val="black"/>
                </a:solidFill>
                <a:effectLst/>
                <a:uLnTx/>
                <a:uFillTx/>
                <a:latin typeface="Calibri" panose="020F0502020204030204"/>
                <a:ea typeface="+mn-ea"/>
                <a:cs typeface="+mn-cs"/>
              </a:rPr>
              <a:t> between them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Independent design</a:t>
            </a:r>
          </a:p>
          <a:p>
            <a:pPr marL="1028700" marR="0" lvl="1"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Repeated measures design (time series)</a:t>
            </a:r>
          </a:p>
        </p:txBody>
      </p:sp>
    </p:spTree>
    <p:extLst>
      <p:ext uri="{BB962C8B-B14F-4D97-AF65-F5344CB8AC3E}">
        <p14:creationId xmlns:p14="http://schemas.microsoft.com/office/powerpoint/2010/main" val="39182431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7082" y="2237509"/>
            <a:ext cx="11197836" cy="2523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Comparison between more than 2 groups</a:t>
            </a:r>
          </a:p>
          <a:p>
            <a:pPr eaLnBrk="1" hangingPunct="1">
              <a:defRPr/>
            </a:pPr>
            <a:r>
              <a:rPr lang="en-GB" sz="4800" b="1" kern="0" dirty="0">
                <a:solidFill>
                  <a:schemeClr val="accent5">
                    <a:lumMod val="75000"/>
                  </a:schemeClr>
                </a:solidFill>
                <a:latin typeface="Calibri" panose="020F0502020204030204" pitchFamily="34" charset="0"/>
                <a:cs typeface="Calibri" panose="020F0502020204030204" pitchFamily="34" charset="0"/>
              </a:rPr>
              <a:t>One factor = One predictor</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b="1" kern="0" dirty="0">
                <a:solidFill>
                  <a:srgbClr val="0070C0"/>
                </a:solidFill>
                <a:latin typeface="Calibri" panose="020F0502020204030204" pitchFamily="34" charset="0"/>
                <a:cs typeface="Calibri" panose="020F0502020204030204" pitchFamily="34" charset="0"/>
              </a:rPr>
              <a:t>One</a:t>
            </a:r>
            <a:r>
              <a:rPr kumimoji="0" lang="en-GB" sz="4400" b="1" i="0" u="none" strike="noStrike" kern="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-Way ANOVA</a:t>
            </a:r>
          </a:p>
        </p:txBody>
      </p:sp>
    </p:spTree>
    <p:extLst>
      <p:ext uri="{BB962C8B-B14F-4D97-AF65-F5344CB8AC3E}">
        <p14:creationId xmlns:p14="http://schemas.microsoft.com/office/powerpoint/2010/main" val="20964045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443466" y="736823"/>
            <a:ext cx="10117030" cy="3046988"/>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endParaRPr lang="en-GB" sz="2400" dirty="0">
              <a:solidFill>
                <a:prstClr val="black"/>
              </a:solidFill>
              <a:latin typeface="+mn-lt"/>
              <a:cs typeface="Arial" panose="020B0604020202020204" pitchFamily="34" charset="0"/>
            </a:endParaRPr>
          </a:p>
          <a:p>
            <a:pPr marL="457200" indent="-457200">
              <a:buFont typeface="Arial" panose="020B0604020202020204" pitchFamily="34" charset="0"/>
              <a:buChar char="•"/>
              <a:defRPr/>
            </a:pPr>
            <a:endParaRPr lang="en-GB" sz="2800"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endParaRPr lang="en-GB" sz="1600" dirty="0">
              <a:solidFill>
                <a:prstClr val="black"/>
              </a:solidFill>
              <a:latin typeface="+mn-lt"/>
              <a:cs typeface="Arial" panose="020B0604020202020204" pitchFamily="34" charset="0"/>
            </a:endParaRPr>
          </a:p>
        </p:txBody>
      </p:sp>
      <p:sp>
        <p:nvSpPr>
          <p:cNvPr id="2" name="TextBox 1"/>
          <p:cNvSpPr txBox="1"/>
          <p:nvPr/>
        </p:nvSpPr>
        <p:spPr>
          <a:xfrm>
            <a:off x="3700438" y="227987"/>
            <a:ext cx="4587923" cy="707886"/>
          </a:xfrm>
          <a:prstGeom prst="rect">
            <a:avLst/>
          </a:prstGeom>
          <a:noFill/>
        </p:spPr>
        <p:txBody>
          <a:bodyPr wrap="none" rtlCol="0">
            <a:spAutoFit/>
          </a:bodyPr>
          <a:lstStyle/>
          <a:p>
            <a:r>
              <a:rPr lang="en-GB" sz="4000" b="1" dirty="0">
                <a:solidFill>
                  <a:srgbClr val="9A1865"/>
                </a:solidFill>
                <a:latin typeface="+mn-lt"/>
                <a:cs typeface="Arial" panose="020B0604020202020204" pitchFamily="34" charset="0"/>
              </a:rPr>
              <a:t>Signal-to-noise ratio </a:t>
            </a:r>
          </a:p>
        </p:txBody>
      </p:sp>
      <p:pic>
        <p:nvPicPr>
          <p:cNvPr id="13" name="Picture 12"/>
          <p:cNvPicPr>
            <a:picLocks noChangeAspect="1"/>
          </p:cNvPicPr>
          <p:nvPr/>
        </p:nvPicPr>
        <p:blipFill>
          <a:blip r:embed="rId2"/>
          <a:stretch>
            <a:fillRect/>
          </a:stretch>
        </p:blipFill>
        <p:spPr>
          <a:xfrm>
            <a:off x="443466" y="1444709"/>
            <a:ext cx="2668005" cy="2177092"/>
          </a:xfrm>
          <a:prstGeom prst="rect">
            <a:avLst/>
          </a:prstGeom>
        </p:spPr>
      </p:pic>
      <p:pic>
        <p:nvPicPr>
          <p:cNvPr id="18" name="Picture 17"/>
          <p:cNvPicPr>
            <a:picLocks noChangeAspect="1"/>
          </p:cNvPicPr>
          <p:nvPr/>
        </p:nvPicPr>
        <p:blipFill>
          <a:blip r:embed="rId3"/>
          <a:stretch>
            <a:fillRect/>
          </a:stretch>
        </p:blipFill>
        <p:spPr>
          <a:xfrm>
            <a:off x="610772" y="3958750"/>
            <a:ext cx="2668005" cy="1505029"/>
          </a:xfrm>
          <a:prstGeom prst="rect">
            <a:avLst/>
          </a:prstGeom>
        </p:spPr>
      </p:pic>
      <p:cxnSp>
        <p:nvCxnSpPr>
          <p:cNvPr id="21" name="Straight Arrow Connector 20"/>
          <p:cNvCxnSpPr>
            <a:cxnSpLocks/>
          </p:cNvCxnSpPr>
          <p:nvPr/>
        </p:nvCxnSpPr>
        <p:spPr>
          <a:xfrm>
            <a:off x="2938242" y="2730676"/>
            <a:ext cx="729673" cy="50118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2813196" y="4023042"/>
            <a:ext cx="937846" cy="61140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3E754FB-2BB4-477C-993F-E203E680C93F}"/>
              </a:ext>
            </a:extLst>
          </p:cNvPr>
          <p:cNvGrpSpPr/>
          <p:nvPr/>
        </p:nvGrpSpPr>
        <p:grpSpPr>
          <a:xfrm>
            <a:off x="6988882" y="2496572"/>
            <a:ext cx="4540412" cy="1075251"/>
            <a:chOff x="8855019" y="3346528"/>
            <a:chExt cx="4540412" cy="1075251"/>
          </a:xfrm>
        </p:grpSpPr>
        <p:grpSp>
          <p:nvGrpSpPr>
            <p:cNvPr id="14" name="Group 13">
              <a:extLst>
                <a:ext uri="{FF2B5EF4-FFF2-40B4-BE49-F238E27FC236}">
                  <a16:creationId xmlns:a16="http://schemas.microsoft.com/office/drawing/2014/main" id="{83EA402A-C2E9-4BEB-B211-35597FE71C0B}"/>
                </a:ext>
              </a:extLst>
            </p:cNvPr>
            <p:cNvGrpSpPr/>
            <p:nvPr/>
          </p:nvGrpSpPr>
          <p:grpSpPr>
            <a:xfrm>
              <a:off x="8855019" y="3346528"/>
              <a:ext cx="1260001" cy="1075251"/>
              <a:chOff x="10452534" y="2583463"/>
              <a:chExt cx="1260001" cy="1075251"/>
            </a:xfrm>
          </p:grpSpPr>
          <p:sp>
            <p:nvSpPr>
              <p:cNvPr id="17" name="Rounded Rectangle 10">
                <a:extLst>
                  <a:ext uri="{FF2B5EF4-FFF2-40B4-BE49-F238E27FC236}">
                    <a16:creationId xmlns:a16="http://schemas.microsoft.com/office/drawing/2014/main" id="{A7780524-5142-4B11-80D6-65CF3E22DC9A}"/>
                  </a:ext>
                </a:extLst>
              </p:cNvPr>
              <p:cNvSpPr/>
              <p:nvPr/>
            </p:nvSpPr>
            <p:spPr>
              <a:xfrm>
                <a:off x="10452534" y="2583463"/>
                <a:ext cx="1260000"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Signal</a:t>
                </a:r>
              </a:p>
            </p:txBody>
          </p:sp>
          <p:sp>
            <p:nvSpPr>
              <p:cNvPr id="19" name="Rounded Rectangle 11">
                <a:extLst>
                  <a:ext uri="{FF2B5EF4-FFF2-40B4-BE49-F238E27FC236}">
                    <a16:creationId xmlns:a16="http://schemas.microsoft.com/office/drawing/2014/main" id="{CF2EEA28-24C9-447F-B8E1-BD43C2D6C38D}"/>
                  </a:ext>
                </a:extLst>
              </p:cNvPr>
              <p:cNvSpPr/>
              <p:nvPr/>
            </p:nvSpPr>
            <p:spPr>
              <a:xfrm>
                <a:off x="10452535" y="3181792"/>
                <a:ext cx="1260000" cy="476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rPr>
                  <a:t>Noise</a:t>
                </a:r>
              </a:p>
            </p:txBody>
          </p:sp>
          <p:cxnSp>
            <p:nvCxnSpPr>
              <p:cNvPr id="20" name="Straight Connector 19">
                <a:extLst>
                  <a:ext uri="{FF2B5EF4-FFF2-40B4-BE49-F238E27FC236}">
                    <a16:creationId xmlns:a16="http://schemas.microsoft.com/office/drawing/2014/main" id="{2F85A913-5F05-4164-9B5A-FBC0E0A962E8}"/>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1B4F2CB-D151-42E5-939D-6884F04C40F7}"/>
                </a:ext>
              </a:extLst>
            </p:cNvPr>
            <p:cNvSpPr txBox="1"/>
            <p:nvPr/>
          </p:nvSpPr>
          <p:spPr>
            <a:xfrm>
              <a:off x="10151017" y="3698072"/>
              <a:ext cx="3244414" cy="461665"/>
            </a:xfrm>
            <a:prstGeom prst="rect">
              <a:avLst/>
            </a:prstGeom>
            <a:noFill/>
          </p:spPr>
          <p:txBody>
            <a:bodyPr wrap="none" rtlCol="0">
              <a:spAutoFit/>
            </a:bodyPr>
            <a:lstStyle/>
            <a:p>
              <a:r>
                <a:rPr lang="en-GB" sz="2400" dirty="0"/>
                <a:t>= </a:t>
              </a:r>
              <a:r>
                <a:rPr lang="en-GB" sz="2400" b="1" dirty="0">
                  <a:solidFill>
                    <a:srgbClr val="0070C0"/>
                  </a:solidFill>
                </a:rPr>
                <a:t>statistical significance </a:t>
              </a:r>
            </a:p>
          </p:txBody>
        </p:sp>
      </p:grpSp>
      <p:grpSp>
        <p:nvGrpSpPr>
          <p:cNvPr id="7" name="Group 6">
            <a:extLst>
              <a:ext uri="{FF2B5EF4-FFF2-40B4-BE49-F238E27FC236}">
                <a16:creationId xmlns:a16="http://schemas.microsoft.com/office/drawing/2014/main" id="{13A32D50-03EF-433D-8294-BD0F756D72BD}"/>
              </a:ext>
            </a:extLst>
          </p:cNvPr>
          <p:cNvGrpSpPr/>
          <p:nvPr/>
        </p:nvGrpSpPr>
        <p:grpSpPr>
          <a:xfrm>
            <a:off x="6863034" y="3661325"/>
            <a:ext cx="5127925" cy="1157329"/>
            <a:chOff x="8729171" y="4914616"/>
            <a:chExt cx="5127925" cy="1157329"/>
          </a:xfrm>
        </p:grpSpPr>
        <p:grpSp>
          <p:nvGrpSpPr>
            <p:cNvPr id="22" name="Group 21">
              <a:extLst>
                <a:ext uri="{FF2B5EF4-FFF2-40B4-BE49-F238E27FC236}">
                  <a16:creationId xmlns:a16="http://schemas.microsoft.com/office/drawing/2014/main" id="{0C761206-A71C-4AA2-89DD-EFF75DDCB8FD}"/>
                </a:ext>
              </a:extLst>
            </p:cNvPr>
            <p:cNvGrpSpPr/>
            <p:nvPr/>
          </p:nvGrpSpPr>
          <p:grpSpPr>
            <a:xfrm>
              <a:off x="8729171" y="4914616"/>
              <a:ext cx="1421845" cy="1157329"/>
              <a:chOff x="10371611" y="2588076"/>
              <a:chExt cx="1421845" cy="1157329"/>
            </a:xfrm>
          </p:grpSpPr>
          <p:sp>
            <p:nvSpPr>
              <p:cNvPr id="23" name="Rounded Rectangle 10">
                <a:extLst>
                  <a:ext uri="{FF2B5EF4-FFF2-40B4-BE49-F238E27FC236}">
                    <a16:creationId xmlns:a16="http://schemas.microsoft.com/office/drawing/2014/main" id="{68983040-1753-4861-9A01-9DEBE9ABE46E}"/>
                  </a:ext>
                </a:extLst>
              </p:cNvPr>
              <p:cNvSpPr/>
              <p:nvPr/>
            </p:nvSpPr>
            <p:spPr>
              <a:xfrm>
                <a:off x="10452534" y="2588076"/>
                <a:ext cx="1260000"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Signal</a:t>
                </a:r>
                <a:endParaRPr lang="en-GB" sz="2800" dirty="0">
                  <a:solidFill>
                    <a:schemeClr val="accent5">
                      <a:lumMod val="50000"/>
                    </a:schemeClr>
                  </a:solidFill>
                </a:endParaRPr>
              </a:p>
            </p:txBody>
          </p:sp>
          <p:sp>
            <p:nvSpPr>
              <p:cNvPr id="25" name="Rounded Rectangle 11">
                <a:extLst>
                  <a:ext uri="{FF2B5EF4-FFF2-40B4-BE49-F238E27FC236}">
                    <a16:creationId xmlns:a16="http://schemas.microsoft.com/office/drawing/2014/main" id="{7AE1E796-4447-4ABF-92D7-A5C6D2FE88EB}"/>
                  </a:ext>
                </a:extLst>
              </p:cNvPr>
              <p:cNvSpPr/>
              <p:nvPr/>
            </p:nvSpPr>
            <p:spPr>
              <a:xfrm>
                <a:off x="10371611" y="3197649"/>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rPr>
                  <a:t>Noise</a:t>
                </a:r>
              </a:p>
            </p:txBody>
          </p:sp>
          <p:cxnSp>
            <p:nvCxnSpPr>
              <p:cNvPr id="26" name="Straight Connector 25">
                <a:extLst>
                  <a:ext uri="{FF2B5EF4-FFF2-40B4-BE49-F238E27FC236}">
                    <a16:creationId xmlns:a16="http://schemas.microsoft.com/office/drawing/2014/main" id="{48FC0456-4D01-4168-AD45-6A500CECE40B}"/>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629F18A-BF9B-4323-B965-0B7A2A1EAA51}"/>
                </a:ext>
              </a:extLst>
            </p:cNvPr>
            <p:cNvSpPr txBox="1"/>
            <p:nvPr/>
          </p:nvSpPr>
          <p:spPr>
            <a:xfrm>
              <a:off x="10151017" y="5255242"/>
              <a:ext cx="3706079" cy="461665"/>
            </a:xfrm>
            <a:prstGeom prst="rect">
              <a:avLst/>
            </a:prstGeom>
            <a:noFill/>
          </p:spPr>
          <p:txBody>
            <a:bodyPr wrap="none" rtlCol="0">
              <a:spAutoFit/>
            </a:bodyPr>
            <a:lstStyle/>
            <a:p>
              <a:r>
                <a:rPr lang="en-GB" sz="2400" dirty="0"/>
                <a:t>=  </a:t>
              </a:r>
              <a:r>
                <a:rPr lang="en-GB" sz="2400" b="1" dirty="0">
                  <a:solidFill>
                    <a:srgbClr val="0070C0"/>
                  </a:solidFill>
                </a:rPr>
                <a:t>no</a:t>
              </a:r>
              <a:r>
                <a:rPr lang="en-GB" sz="2400" dirty="0"/>
                <a:t> </a:t>
              </a:r>
              <a:r>
                <a:rPr lang="en-GB" sz="2400" b="1" dirty="0">
                  <a:solidFill>
                    <a:srgbClr val="0070C0"/>
                  </a:solidFill>
                </a:rPr>
                <a:t>statistical significance </a:t>
              </a:r>
            </a:p>
          </p:txBody>
        </p:sp>
      </p:grpSp>
      <p:grpSp>
        <p:nvGrpSpPr>
          <p:cNvPr id="28" name="Group 27">
            <a:extLst>
              <a:ext uri="{FF2B5EF4-FFF2-40B4-BE49-F238E27FC236}">
                <a16:creationId xmlns:a16="http://schemas.microsoft.com/office/drawing/2014/main" id="{8848A141-B5B5-4866-A809-18BCC1D49389}"/>
              </a:ext>
            </a:extLst>
          </p:cNvPr>
          <p:cNvGrpSpPr/>
          <p:nvPr/>
        </p:nvGrpSpPr>
        <p:grpSpPr>
          <a:xfrm>
            <a:off x="3094054" y="3153467"/>
            <a:ext cx="3541960" cy="981180"/>
            <a:chOff x="8083229" y="1620853"/>
            <a:chExt cx="1531227" cy="981180"/>
          </a:xfrm>
        </p:grpSpPr>
        <p:sp>
          <p:nvSpPr>
            <p:cNvPr id="29" name="Rounded Rectangle 10">
              <a:extLst>
                <a:ext uri="{FF2B5EF4-FFF2-40B4-BE49-F238E27FC236}">
                  <a16:creationId xmlns:a16="http://schemas.microsoft.com/office/drawing/2014/main" id="{6D96B618-F969-4BAD-9050-4DDD7C7751ED}"/>
                </a:ext>
              </a:extLst>
            </p:cNvPr>
            <p:cNvSpPr/>
            <p:nvPr/>
          </p:nvSpPr>
          <p:spPr>
            <a:xfrm>
              <a:off x="8083229" y="1620853"/>
              <a:ext cx="1531227" cy="4183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Difference (signal)</a:t>
              </a:r>
            </a:p>
          </p:txBody>
        </p:sp>
        <p:sp>
          <p:nvSpPr>
            <p:cNvPr id="30" name="Rounded Rectangle 11">
              <a:extLst>
                <a:ext uri="{FF2B5EF4-FFF2-40B4-BE49-F238E27FC236}">
                  <a16:creationId xmlns:a16="http://schemas.microsoft.com/office/drawing/2014/main" id="{6F4B18D5-6580-4F9E-8D2B-D52B43DE50B4}"/>
                </a:ext>
              </a:extLst>
            </p:cNvPr>
            <p:cNvSpPr/>
            <p:nvPr/>
          </p:nvSpPr>
          <p:spPr>
            <a:xfrm>
              <a:off x="8083229" y="2054281"/>
              <a:ext cx="1531227" cy="547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00000"/>
                  </a:solidFill>
                </a:rPr>
                <a:t>Variation (noise)</a:t>
              </a:r>
            </a:p>
          </p:txBody>
        </p:sp>
        <p:cxnSp>
          <p:nvCxnSpPr>
            <p:cNvPr id="31" name="Straight Connector 30">
              <a:extLst>
                <a:ext uri="{FF2B5EF4-FFF2-40B4-BE49-F238E27FC236}">
                  <a16:creationId xmlns:a16="http://schemas.microsoft.com/office/drawing/2014/main" id="{DD367D96-05C7-40B9-A95A-D98DA338A652}"/>
                </a:ext>
              </a:extLst>
            </p:cNvPr>
            <p:cNvCxnSpPr>
              <a:cxnSpLocks/>
            </p:cNvCxnSpPr>
            <p:nvPr/>
          </p:nvCxnSpPr>
          <p:spPr>
            <a:xfrm>
              <a:off x="8275864" y="2039209"/>
              <a:ext cx="11459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85856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479376" y="4563127"/>
            <a:ext cx="11377264" cy="1696768"/>
          </a:xfrm>
        </p:spPr>
        <p:txBody>
          <a:bodyPr/>
          <a:lstStyle/>
          <a:p>
            <a:pPr marL="228594" lvl="0" indent="-228594" defTabSz="914377" eaLnBrk="1" fontAlgn="auto" hangingPunct="1">
              <a:lnSpc>
                <a:spcPct val="90000"/>
              </a:lnSpc>
              <a:spcBef>
                <a:spcPts val="1000"/>
              </a:spcBef>
              <a:spcAft>
                <a:spcPts val="0"/>
              </a:spcAft>
              <a:buFont typeface="Arial" panose="020B0604020202020204" pitchFamily="34" charset="0"/>
              <a:buChar char="•"/>
            </a:pPr>
            <a:r>
              <a:rPr lang="en-GB" sz="2400" kern="1200" dirty="0">
                <a:solidFill>
                  <a:prstClr val="black"/>
                </a:solidFill>
                <a:latin typeface="Calibri" panose="020F0502020204030204"/>
              </a:rPr>
              <a:t>If the variance amongst sample means is greater than the error/random variance, then F&gt;1</a:t>
            </a:r>
          </a:p>
          <a:p>
            <a:pPr marL="685783" lvl="1" indent="-228594" defTabSz="914377" eaLnBrk="1" fontAlgn="auto" hangingPunct="1">
              <a:lnSpc>
                <a:spcPct val="90000"/>
              </a:lnSpc>
              <a:spcBef>
                <a:spcPts val="500"/>
              </a:spcBef>
              <a:spcAft>
                <a:spcPts val="0"/>
              </a:spcAft>
              <a:buFont typeface="Arial" panose="020B0604020202020204" pitchFamily="34" charset="0"/>
              <a:buChar char="•"/>
            </a:pPr>
            <a:r>
              <a:rPr lang="en-GB" sz="2400" kern="1200" dirty="0">
                <a:solidFill>
                  <a:prstClr val="black"/>
                </a:solidFill>
                <a:latin typeface="Calibri" panose="020F0502020204030204"/>
                <a:ea typeface="+mn-ea"/>
                <a:cs typeface="+mn-cs"/>
              </a:rPr>
              <a:t>In an ANOVA, </a:t>
            </a:r>
            <a:r>
              <a:rPr lang="en-GB" sz="2400" kern="1200" dirty="0">
                <a:solidFill>
                  <a:srgbClr val="0070C0"/>
                </a:solidFill>
                <a:latin typeface="Calibri" panose="020F0502020204030204"/>
                <a:ea typeface="+mn-ea"/>
                <a:cs typeface="+mn-cs"/>
              </a:rPr>
              <a:t>we test whether F is significantly higher than 1 or not</a:t>
            </a:r>
            <a:endParaRPr lang="en-GB" sz="2400" dirty="0">
              <a:latin typeface="+mj-lt"/>
              <a:cs typeface="Arial" panose="020B0604020202020204" pitchFamily="34" charset="0"/>
            </a:endParaRPr>
          </a:p>
        </p:txBody>
      </p:sp>
      <p:sp>
        <p:nvSpPr>
          <p:cNvPr id="28"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sp>
        <p:nvSpPr>
          <p:cNvPr id="42" name="TextBox 41"/>
          <p:cNvSpPr txBox="1"/>
          <p:nvPr/>
        </p:nvSpPr>
        <p:spPr>
          <a:xfrm>
            <a:off x="4166309" y="3155646"/>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3" name="TextBox 42"/>
          <p:cNvSpPr txBox="1"/>
          <p:nvPr/>
        </p:nvSpPr>
        <p:spPr>
          <a:xfrm>
            <a:off x="4707083" y="3155646"/>
            <a:ext cx="124328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9A1865"/>
                </a:solidFill>
                <a:effectLst/>
                <a:uLnTx/>
                <a:uFillTx/>
                <a:latin typeface="Calibri" panose="020F0502020204030204"/>
                <a:ea typeface="+mn-ea"/>
                <a:cs typeface="+mn-cs"/>
              </a:rPr>
              <a:t>F ratio</a:t>
            </a:r>
          </a:p>
        </p:txBody>
      </p:sp>
      <p:grpSp>
        <p:nvGrpSpPr>
          <p:cNvPr id="22" name="Group 21">
            <a:extLst>
              <a:ext uri="{FF2B5EF4-FFF2-40B4-BE49-F238E27FC236}">
                <a16:creationId xmlns:a16="http://schemas.microsoft.com/office/drawing/2014/main" id="{0DED3496-D05A-4846-A928-27B605B6EE41}"/>
              </a:ext>
            </a:extLst>
          </p:cNvPr>
          <p:cNvGrpSpPr/>
          <p:nvPr/>
        </p:nvGrpSpPr>
        <p:grpSpPr>
          <a:xfrm>
            <a:off x="2810258" y="1564276"/>
            <a:ext cx="1260002" cy="1075251"/>
            <a:chOff x="1396123" y="2702752"/>
            <a:chExt cx="1260002" cy="1075251"/>
          </a:xfrm>
        </p:grpSpPr>
        <p:sp>
          <p:nvSpPr>
            <p:cNvPr id="23" name="Rounded Rectangle 10">
              <a:extLst>
                <a:ext uri="{FF2B5EF4-FFF2-40B4-BE49-F238E27FC236}">
                  <a16:creationId xmlns:a16="http://schemas.microsoft.com/office/drawing/2014/main" id="{35282A5C-71CE-40D3-9F35-98D58B834ACD}"/>
                </a:ext>
              </a:extLst>
            </p:cNvPr>
            <p:cNvSpPr/>
            <p:nvPr/>
          </p:nvSpPr>
          <p:spPr>
            <a:xfrm>
              <a:off x="1396123" y="2702752"/>
              <a:ext cx="1260001" cy="598329"/>
            </a:xfrm>
            <a:prstGeom prst="roundRect">
              <a:avLst/>
            </a:prstGeom>
            <a:solidFill>
              <a:sysClr val="window" lastClr="FFFFFF"/>
            </a:solidFill>
            <a:ln w="12700" cap="flat" cmpd="sng" algn="ctr">
              <a:noFill/>
              <a:prstDash val="solid"/>
              <a:miter lim="800000"/>
            </a:ln>
            <a:effectLst/>
          </p:spPr>
          <p:txBody>
            <a:bodyPr rtlCol="0" anchor="ctr"/>
            <a:lstStyle/>
            <a:p>
              <a:pPr algn="ctr">
                <a:defRPr/>
              </a:pPr>
              <a:r>
                <a:rPr lang="en-GB" sz="3200" kern="0" dirty="0">
                  <a:solidFill>
                    <a:srgbClr val="4472C4">
                      <a:lumMod val="50000"/>
                    </a:srgbClr>
                  </a:solidFill>
                  <a:latin typeface="Calibri" panose="020F0502020204030204"/>
                </a:rPr>
                <a:t>Signal</a:t>
              </a:r>
            </a:p>
          </p:txBody>
        </p:sp>
        <p:sp>
          <p:nvSpPr>
            <p:cNvPr id="24" name="Rounded Rectangle 11">
              <a:extLst>
                <a:ext uri="{FF2B5EF4-FFF2-40B4-BE49-F238E27FC236}">
                  <a16:creationId xmlns:a16="http://schemas.microsoft.com/office/drawing/2014/main" id="{965E3EEF-17A1-439A-B564-9B365B47019D}"/>
                </a:ext>
              </a:extLst>
            </p:cNvPr>
            <p:cNvSpPr/>
            <p:nvPr/>
          </p:nvSpPr>
          <p:spPr>
            <a:xfrm>
              <a:off x="1396125" y="3301081"/>
              <a:ext cx="1260000" cy="476922"/>
            </a:xfrm>
            <a:prstGeom prst="roundRect">
              <a:avLst/>
            </a:prstGeom>
            <a:solidFill>
              <a:sysClr val="window" lastClr="FFFFFF"/>
            </a:solidFill>
            <a:ln w="12700" cap="flat" cmpd="sng" algn="ctr">
              <a:noFill/>
              <a:prstDash val="solid"/>
              <a:miter lim="800000"/>
            </a:ln>
            <a:effectLst/>
          </p:spPr>
          <p:txBody>
            <a:bodyPr rtlCol="0" anchor="ctr"/>
            <a:lstStyle/>
            <a:p>
              <a:pPr algn="ctr">
                <a:defRPr/>
              </a:pPr>
              <a:r>
                <a:rPr lang="en-GB" sz="3200" kern="0" dirty="0">
                  <a:solidFill>
                    <a:srgbClr val="C00000"/>
                  </a:solidFill>
                  <a:latin typeface="Calibri" panose="020F0502020204030204"/>
                </a:rPr>
                <a:t>Noise</a:t>
              </a:r>
            </a:p>
          </p:txBody>
        </p:sp>
        <p:cxnSp>
          <p:nvCxnSpPr>
            <p:cNvPr id="25" name="Straight Connector 24">
              <a:extLst>
                <a:ext uri="{FF2B5EF4-FFF2-40B4-BE49-F238E27FC236}">
                  <a16:creationId xmlns:a16="http://schemas.microsoft.com/office/drawing/2014/main" id="{CBC9D545-2F62-4A86-9762-55343FFC74DC}"/>
                </a:ext>
              </a:extLst>
            </p:cNvPr>
            <p:cNvCxnSpPr/>
            <p:nvPr/>
          </p:nvCxnSpPr>
          <p:spPr>
            <a:xfrm>
              <a:off x="1396124" y="3278824"/>
              <a:ext cx="1260000" cy="0"/>
            </a:xfrm>
            <a:prstGeom prst="line">
              <a:avLst/>
            </a:prstGeom>
            <a:noFill/>
            <a:ln w="28575" cap="flat" cmpd="sng" algn="ctr">
              <a:solidFill>
                <a:srgbClr val="002060"/>
              </a:solidFill>
              <a:prstDash val="solid"/>
              <a:miter lim="800000"/>
            </a:ln>
            <a:effectLst/>
          </p:spPr>
        </p:cxnSp>
      </p:grpSp>
      <p:grpSp>
        <p:nvGrpSpPr>
          <p:cNvPr id="26" name="Group 25">
            <a:extLst>
              <a:ext uri="{FF2B5EF4-FFF2-40B4-BE49-F238E27FC236}">
                <a16:creationId xmlns:a16="http://schemas.microsoft.com/office/drawing/2014/main" id="{7C14203D-E28D-4188-8B2F-7A11CB7890CF}"/>
              </a:ext>
            </a:extLst>
          </p:cNvPr>
          <p:cNvGrpSpPr/>
          <p:nvPr/>
        </p:nvGrpSpPr>
        <p:grpSpPr>
          <a:xfrm>
            <a:off x="4457574" y="1702636"/>
            <a:ext cx="4682964" cy="981180"/>
            <a:chOff x="8083229" y="1620853"/>
            <a:chExt cx="1531227" cy="981180"/>
          </a:xfrm>
          <a:solidFill>
            <a:sysClr val="window" lastClr="FFFFFF"/>
          </a:solidFill>
        </p:grpSpPr>
        <p:sp>
          <p:nvSpPr>
            <p:cNvPr id="27" name="Rounded Rectangle 10">
              <a:extLst>
                <a:ext uri="{FF2B5EF4-FFF2-40B4-BE49-F238E27FC236}">
                  <a16:creationId xmlns:a16="http://schemas.microsoft.com/office/drawing/2014/main" id="{70AD77CD-44CB-4377-B876-E38B6D51A823}"/>
                </a:ext>
              </a:extLst>
            </p:cNvPr>
            <p:cNvSpPr/>
            <p:nvPr/>
          </p:nvSpPr>
          <p:spPr>
            <a:xfrm>
              <a:off x="8134613" y="1620853"/>
              <a:ext cx="1440583" cy="418356"/>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alibri" panose="020F0502020204030204"/>
                </a:rPr>
                <a:t>Difference between the means</a:t>
              </a:r>
            </a:p>
          </p:txBody>
        </p:sp>
        <p:sp>
          <p:nvSpPr>
            <p:cNvPr id="29" name="Rounded Rectangle 11">
              <a:extLst>
                <a:ext uri="{FF2B5EF4-FFF2-40B4-BE49-F238E27FC236}">
                  <a16:creationId xmlns:a16="http://schemas.microsoft.com/office/drawing/2014/main" id="{7C49FFC8-A321-4826-B10B-490AC50134CC}"/>
                </a:ext>
              </a:extLst>
            </p:cNvPr>
            <p:cNvSpPr/>
            <p:nvPr/>
          </p:nvSpPr>
          <p:spPr>
            <a:xfrm>
              <a:off x="8083229" y="2054281"/>
              <a:ext cx="1531227" cy="547752"/>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Calibri" panose="020F0502020204030204"/>
                </a:rPr>
                <a:t>Variability in the groups</a:t>
              </a:r>
            </a:p>
          </p:txBody>
        </p:sp>
        <p:cxnSp>
          <p:nvCxnSpPr>
            <p:cNvPr id="30" name="Straight Connector 29">
              <a:extLst>
                <a:ext uri="{FF2B5EF4-FFF2-40B4-BE49-F238E27FC236}">
                  <a16:creationId xmlns:a16="http://schemas.microsoft.com/office/drawing/2014/main" id="{5E17D570-7FC8-4E59-BFD9-63B9068621F1}"/>
                </a:ext>
              </a:extLst>
            </p:cNvPr>
            <p:cNvCxnSpPr>
              <a:cxnSpLocks/>
            </p:cNvCxnSpPr>
            <p:nvPr/>
          </p:nvCxnSpPr>
          <p:spPr>
            <a:xfrm>
              <a:off x="8164813" y="2039209"/>
              <a:ext cx="1380181" cy="0"/>
            </a:xfrm>
            <a:prstGeom prst="line">
              <a:avLst/>
            </a:prstGeom>
            <a:grpFill/>
            <a:ln w="28575" cap="flat" cmpd="sng" algn="ctr">
              <a:solidFill>
                <a:srgbClr val="002060"/>
              </a:solidFill>
              <a:prstDash val="solid"/>
              <a:miter lim="800000"/>
            </a:ln>
            <a:effectLst/>
          </p:spPr>
        </p:cxnSp>
      </p:grpSp>
      <p:sp>
        <p:nvSpPr>
          <p:cNvPr id="31" name="TextBox 30">
            <a:extLst>
              <a:ext uri="{FF2B5EF4-FFF2-40B4-BE49-F238E27FC236}">
                <a16:creationId xmlns:a16="http://schemas.microsoft.com/office/drawing/2014/main" id="{B4FBE2F7-264E-46C2-863E-CFF0B70DFA31}"/>
              </a:ext>
            </a:extLst>
          </p:cNvPr>
          <p:cNvSpPr txBox="1"/>
          <p:nvPr/>
        </p:nvSpPr>
        <p:spPr>
          <a:xfrm>
            <a:off x="4166309" y="1816291"/>
            <a:ext cx="389850" cy="584775"/>
          </a:xfrm>
          <a:prstGeom prst="rect">
            <a:avLst/>
          </a:prstGeom>
          <a:noFill/>
        </p:spPr>
        <p:txBody>
          <a:bodyPr wrap="none" rtlCol="0">
            <a:spAutoFit/>
          </a:bodyPr>
          <a:lstStyle/>
          <a:p>
            <a:r>
              <a:rPr lang="en-GB" sz="3200" dirty="0">
                <a:solidFill>
                  <a:prstClr val="black"/>
                </a:solidFill>
                <a:latin typeface="Calibri" panose="020F0502020204030204"/>
              </a:rPr>
              <a:t>=</a:t>
            </a:r>
          </a:p>
        </p:txBody>
      </p:sp>
    </p:spTree>
    <p:extLst>
      <p:ext uri="{BB962C8B-B14F-4D97-AF65-F5344CB8AC3E}">
        <p14:creationId xmlns:p14="http://schemas.microsoft.com/office/powerpoint/2010/main" val="22771764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191344" y="1368669"/>
            <a:ext cx="12000656" cy="4525963"/>
          </a:xfrm>
        </p:spPr>
        <p:txBody>
          <a:bodyPr/>
          <a:lstStyle/>
          <a:p>
            <a:pPr marL="0" indent="0" eaLnBrk="1" hangingPunct="1">
              <a:buNone/>
            </a:pPr>
            <a:r>
              <a:rPr lang="en-GB" b="1" u="sng" dirty="0"/>
              <a:t>Step 1</a:t>
            </a:r>
            <a:r>
              <a:rPr lang="en-GB" b="1" dirty="0"/>
              <a:t>: Omnibus test</a:t>
            </a:r>
            <a:endParaRPr lang="en-GB" sz="1200" b="1" dirty="0"/>
          </a:p>
          <a:p>
            <a:pPr eaLnBrk="1" hangingPunct="1"/>
            <a:r>
              <a:rPr lang="en-GB" sz="2800" dirty="0"/>
              <a:t>It tells us if there is a difference between the means but not which means are significantly different from which other ones</a:t>
            </a:r>
          </a:p>
          <a:p>
            <a:pPr eaLnBrk="1" hangingPunct="1"/>
            <a:endParaRPr lang="en-GB" dirty="0"/>
          </a:p>
          <a:p>
            <a:pPr marL="0" indent="0" eaLnBrk="1" hangingPunct="1">
              <a:buNone/>
            </a:pPr>
            <a:r>
              <a:rPr lang="en-GB" b="1" u="sng" dirty="0">
                <a:solidFill>
                  <a:schemeClr val="bg1">
                    <a:lumMod val="50000"/>
                  </a:schemeClr>
                </a:solidFill>
              </a:rPr>
              <a:t>Step 2</a:t>
            </a:r>
            <a:r>
              <a:rPr lang="en-GB" b="1" dirty="0">
                <a:solidFill>
                  <a:schemeClr val="bg1">
                    <a:lumMod val="50000"/>
                  </a:schemeClr>
                </a:solidFill>
              </a:rPr>
              <a:t>: Post-hoc tests</a:t>
            </a:r>
            <a:endParaRPr lang="en-GB" sz="1200" b="1" dirty="0">
              <a:solidFill>
                <a:schemeClr val="bg1">
                  <a:lumMod val="50000"/>
                </a:schemeClr>
              </a:solidFill>
            </a:endParaRPr>
          </a:p>
          <a:p>
            <a:pPr eaLnBrk="1" hangingPunct="1"/>
            <a:r>
              <a:rPr lang="en-GB" sz="2800" dirty="0">
                <a:solidFill>
                  <a:schemeClr val="bg1">
                    <a:lumMod val="50000"/>
                  </a:schemeClr>
                </a:solidFill>
              </a:rPr>
              <a:t>Tell us if there are differences between the group means pairwise</a:t>
            </a:r>
          </a:p>
          <a:p>
            <a:pPr eaLnBrk="1" hangingPunct="1"/>
            <a:r>
              <a:rPr lang="en-GB" sz="2800" dirty="0">
                <a:solidFill>
                  <a:schemeClr val="bg1">
                    <a:lumMod val="50000"/>
                  </a:schemeClr>
                </a:solidFill>
              </a:rPr>
              <a:t>A correction for multiple comparisons will be applied on the p-values</a:t>
            </a:r>
          </a:p>
          <a:p>
            <a:pPr eaLnBrk="1" hangingPunct="1"/>
            <a:r>
              <a:rPr lang="en-GB" sz="2800" i="1" dirty="0">
                <a:solidFill>
                  <a:schemeClr val="bg1">
                    <a:lumMod val="50000"/>
                  </a:schemeClr>
                </a:solidFill>
              </a:rPr>
              <a:t>Should only be used when the ANOVA finds a significant effect</a:t>
            </a:r>
          </a:p>
        </p:txBody>
      </p:sp>
      <p:sp>
        <p:nvSpPr>
          <p:cNvPr id="5" name="Rectangle 2"/>
          <p:cNvSpPr txBox="1">
            <a:spLocks noChangeArrowheads="1"/>
          </p:cNvSpPr>
          <p:nvPr/>
        </p:nvSpPr>
        <p:spPr>
          <a:xfrm>
            <a:off x="1811338" y="208186"/>
            <a:ext cx="8569325" cy="777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One-Way Analysis of variance </a:t>
            </a:r>
          </a:p>
        </p:txBody>
      </p:sp>
    </p:spTree>
    <p:extLst>
      <p:ext uri="{BB962C8B-B14F-4D97-AF65-F5344CB8AC3E}">
        <p14:creationId xmlns:p14="http://schemas.microsoft.com/office/powerpoint/2010/main" val="16584209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855641" y="4995064"/>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178869">
                  <a:extLst>
                    <a:ext uri="{9D8B030D-6E8A-4147-A177-3AD203B41FA5}">
                      <a16:colId xmlns:a16="http://schemas.microsoft.com/office/drawing/2014/main" val="20003"/>
                    </a:ext>
                  </a:extLst>
                </a:gridCol>
                <a:gridCol w="684357">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Sum of Squares</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df</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Mean Square</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F</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p-value</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0" dirty="0">
                          <a:solidFill>
                            <a:schemeClr val="tx1">
                              <a:lumMod val="65000"/>
                              <a:lumOff val="35000"/>
                            </a:schemeClr>
                          </a:solidFill>
                          <a:latin typeface="+mn-lt"/>
                          <a:ea typeface="Calibri"/>
                          <a:cs typeface="Times New Roman"/>
                        </a:rPr>
                        <a:t>6.32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0.0002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51.8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lumMod val="65000"/>
                              <a:lumOff val="35000"/>
                            </a:schemeClr>
                          </a:solidFill>
                          <a:latin typeface="+mn-lt"/>
                          <a:ea typeface="Calibri"/>
                          <a:cs typeface="Times New Roman"/>
                        </a:rPr>
                        <a:t>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b="0" dirty="0">
                        <a:solidFill>
                          <a:schemeClr val="tx1">
                            <a:lumMod val="65000"/>
                            <a:lumOff val="35000"/>
                          </a:schemeClr>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b="0" dirty="0">
                        <a:solidFill>
                          <a:schemeClr val="tx1">
                            <a:lumMod val="65000"/>
                            <a:lumOff val="35000"/>
                          </a:schemeClr>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0" dirty="0">
                          <a:solidFill>
                            <a:schemeClr val="tx1">
                              <a:lumMod val="65000"/>
                              <a:lumOff val="35000"/>
                            </a:schemeClr>
                          </a:solidFill>
                          <a:latin typeface="+mn-lt"/>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b="0" dirty="0">
                        <a:solidFill>
                          <a:schemeClr val="tx1">
                            <a:lumMod val="65000"/>
                            <a:lumOff val="35000"/>
                          </a:schemeClr>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b="0" dirty="0">
                        <a:solidFill>
                          <a:schemeClr val="tx1">
                            <a:lumMod val="65000"/>
                            <a:lumOff val="35000"/>
                          </a:schemeClr>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b="0" dirty="0">
                        <a:solidFill>
                          <a:schemeClr val="tx1">
                            <a:lumMod val="65000"/>
                            <a:lumOff val="35000"/>
                          </a:schemeClr>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b="0" dirty="0">
                        <a:solidFill>
                          <a:schemeClr val="tx1">
                            <a:lumMod val="65000"/>
                            <a:lumOff val="35000"/>
                          </a:schemeClr>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graphicFrame>
        <p:nvGraphicFramePr>
          <p:cNvPr id="24" name="Object 23"/>
          <p:cNvGraphicFramePr>
            <a:graphicFrameLocks noChangeAspect="1"/>
          </p:cNvGraphicFramePr>
          <p:nvPr/>
        </p:nvGraphicFramePr>
        <p:xfrm>
          <a:off x="4006420" y="1205022"/>
          <a:ext cx="4179160" cy="3452037"/>
        </p:xfrm>
        <a:graphic>
          <a:graphicData uri="http://schemas.openxmlformats.org/presentationml/2006/ole">
            <mc:AlternateContent xmlns:mc="http://schemas.openxmlformats.org/markup-compatibility/2006">
              <mc:Choice xmlns:v="urn:schemas-microsoft-com:vml" Requires="v">
                <p:oleObj name="Prism 8" r:id="rId3" imgW="8842637" imgH="7297502" progId="Prism8.Document">
                  <p:embed/>
                </p:oleObj>
              </mc:Choice>
              <mc:Fallback>
                <p:oleObj name="Prism 8" r:id="rId3" imgW="8842637" imgH="7297502" progId="Prism8.Document">
                  <p:embed/>
                  <p:pic>
                    <p:nvPicPr>
                      <p:cNvPr id="24" name="Object 23"/>
                      <p:cNvPicPr/>
                      <p:nvPr/>
                    </p:nvPicPr>
                    <p:blipFill>
                      <a:blip r:embed="rId4"/>
                      <a:stretch>
                        <a:fillRect/>
                      </a:stretch>
                    </p:blipFill>
                    <p:spPr>
                      <a:xfrm>
                        <a:off x="4006420" y="1205022"/>
                        <a:ext cx="4179160" cy="3452037"/>
                      </a:xfrm>
                      <a:prstGeom prst="rect">
                        <a:avLst/>
                      </a:prstGeom>
                    </p:spPr>
                  </p:pic>
                </p:oleObj>
              </mc:Fallback>
            </mc:AlternateContent>
          </a:graphicData>
        </a:graphic>
      </p:graphicFrame>
      <p:sp>
        <p:nvSpPr>
          <p:cNvPr id="2" name="Rounded Rectangle 1"/>
          <p:cNvSpPr/>
          <p:nvPr/>
        </p:nvSpPr>
        <p:spPr>
          <a:xfrm>
            <a:off x="8185581" y="4919328"/>
            <a:ext cx="1213600" cy="88604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872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855641" y="4697359"/>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178869">
                  <a:extLst>
                    <a:ext uri="{9D8B030D-6E8A-4147-A177-3AD203B41FA5}">
                      <a16:colId xmlns:a16="http://schemas.microsoft.com/office/drawing/2014/main" val="20003"/>
                    </a:ext>
                  </a:extLst>
                </a:gridCol>
                <a:gridCol w="684357">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Sum of Squares</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df</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Mean Square</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F</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p-value</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600" b="1" dirty="0">
                          <a:solidFill>
                            <a:srgbClr val="D60093"/>
                          </a:solidFill>
                          <a:latin typeface="Calibri"/>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graphicFrame>
        <p:nvGraphicFramePr>
          <p:cNvPr id="2" name="Object 1"/>
          <p:cNvGraphicFramePr>
            <a:graphicFrameLocks noChangeAspect="1"/>
          </p:cNvGraphicFramePr>
          <p:nvPr/>
        </p:nvGraphicFramePr>
        <p:xfrm>
          <a:off x="4917783" y="1226528"/>
          <a:ext cx="2814154" cy="2859499"/>
        </p:xfrm>
        <a:graphic>
          <a:graphicData uri="http://schemas.openxmlformats.org/presentationml/2006/ole">
            <mc:AlternateContent xmlns:mc="http://schemas.openxmlformats.org/markup-compatibility/2006">
              <mc:Choice xmlns:v="urn:schemas-microsoft-com:vml" Requires="v">
                <p:oleObj name="Prism 8" r:id="rId3" imgW="7562640" imgH="7681581" progId="Prism8.Document">
                  <p:embed/>
                </p:oleObj>
              </mc:Choice>
              <mc:Fallback>
                <p:oleObj name="Prism 8" r:id="rId3" imgW="7562640" imgH="7681581" progId="Prism8.Document">
                  <p:embed/>
                  <p:pic>
                    <p:nvPicPr>
                      <p:cNvPr id="2" name="Object 1"/>
                      <p:cNvPicPr/>
                      <p:nvPr/>
                    </p:nvPicPr>
                    <p:blipFill>
                      <a:blip r:embed="rId4"/>
                      <a:stretch>
                        <a:fillRect/>
                      </a:stretch>
                    </p:blipFill>
                    <p:spPr>
                      <a:xfrm>
                        <a:off x="4917783" y="1226528"/>
                        <a:ext cx="2814154" cy="2859499"/>
                      </a:xfrm>
                      <a:prstGeom prst="rect">
                        <a:avLst/>
                      </a:prstGeom>
                    </p:spPr>
                  </p:pic>
                </p:oleObj>
              </mc:Fallback>
            </mc:AlternateContent>
          </a:graphicData>
        </a:graphic>
      </p:graphicFrame>
      <p:cxnSp>
        <p:nvCxnSpPr>
          <p:cNvPr id="9" name="Straight Arrow Connector 8"/>
          <p:cNvCxnSpPr/>
          <p:nvPr/>
        </p:nvCxnSpPr>
        <p:spPr>
          <a:xfrm>
            <a:off x="3939588" y="2530549"/>
            <a:ext cx="97819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nvGraphicFramePr>
        <p:xfrm>
          <a:off x="452932" y="1205023"/>
          <a:ext cx="3486656" cy="2880020"/>
        </p:xfrm>
        <a:graphic>
          <a:graphicData uri="http://schemas.openxmlformats.org/presentationml/2006/ole">
            <mc:AlternateContent xmlns:mc="http://schemas.openxmlformats.org/markup-compatibility/2006">
              <mc:Choice xmlns:v="urn:schemas-microsoft-com:vml" Requires="v">
                <p:oleObj name="Prism 8" r:id="rId5" imgW="8842637" imgH="7297502" progId="Prism8.Document">
                  <p:embed/>
                </p:oleObj>
              </mc:Choice>
              <mc:Fallback>
                <p:oleObj name="Prism 8" r:id="rId5" imgW="8842637" imgH="7297502" progId="Prism8.Document">
                  <p:embed/>
                  <p:pic>
                    <p:nvPicPr>
                      <p:cNvPr id="10" name="Object 9"/>
                      <p:cNvPicPr/>
                      <p:nvPr/>
                    </p:nvPicPr>
                    <p:blipFill>
                      <a:blip r:embed="rId6"/>
                      <a:stretch>
                        <a:fillRect/>
                      </a:stretch>
                    </p:blipFill>
                    <p:spPr>
                      <a:xfrm>
                        <a:off x="452932" y="1205023"/>
                        <a:ext cx="3486656" cy="2880020"/>
                      </a:xfrm>
                      <a:prstGeom prst="rect">
                        <a:avLst/>
                      </a:prstGeom>
                    </p:spPr>
                  </p:pic>
                </p:oleObj>
              </mc:Fallback>
            </mc:AlternateContent>
          </a:graphicData>
        </a:graphic>
      </p:graphicFrame>
      <p:cxnSp>
        <p:nvCxnSpPr>
          <p:cNvPr id="18" name="Straight Arrow Connector 17"/>
          <p:cNvCxnSpPr/>
          <p:nvPr/>
        </p:nvCxnSpPr>
        <p:spPr>
          <a:xfrm>
            <a:off x="6127550" y="2278581"/>
            <a:ext cx="0" cy="315763"/>
          </a:xfrm>
          <a:prstGeom prst="straightConnector1">
            <a:avLst/>
          </a:prstGeom>
          <a:ln w="12700">
            <a:solidFill>
              <a:srgbClr val="D60093"/>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7352061" y="1789431"/>
                <a:ext cx="4395947" cy="1236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78 differences:  </a:t>
                </a:r>
                <a14:m>
                  <m:oMath xmlns:m="http://schemas.openxmlformats.org/officeDocument/2006/math">
                    <m:nary>
                      <m:naryPr>
                        <m:chr m:val="∑"/>
                        <m:limLoc m:val="undOvr"/>
                        <m:grow m:val="on"/>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78</m:t>
                        </m:r>
                      </m:sup>
                      <m:e>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t>
                        </m:r>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value</m:t>
                            </m:r>
                          </m:e>
                          <m:sub>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n</m:t>
                            </m:r>
                          </m:sub>
                        </m:sSub>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 – </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grand</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mean</m:t>
                        </m:r>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t>
                        </m:r>
                        <m:r>
                          <a:rPr kumimoji="0" lang="en-GB" sz="1800" b="0" i="1" u="none" strike="noStrike" kern="1200" cap="none" spc="0" normalizeH="0" baseline="30000" noProof="0" dirty="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e>
                    </m:nary>
                  </m:oMath>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Sum of squared errors</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352061" y="1789431"/>
                <a:ext cx="4395947" cy="1236108"/>
              </a:xfrm>
              <a:prstGeom prst="rect">
                <a:avLst/>
              </a:prstGeom>
              <a:blipFill>
                <a:blip r:embed="rId10"/>
                <a:stretch>
                  <a:fillRect l="-139" t="-35644" b="-10891"/>
                </a:stretch>
              </a:blipFill>
            </p:spPr>
            <p:txBody>
              <a:bodyPr/>
              <a:lstStyle/>
              <a:p>
                <a:r>
                  <a:rPr lang="fr-FR">
                    <a:noFill/>
                  </a:rPr>
                  <a:t> </a:t>
                </a:r>
              </a:p>
            </p:txBody>
          </p:sp>
        </mc:Fallback>
      </mc:AlternateContent>
      <p:cxnSp>
        <p:nvCxnSpPr>
          <p:cNvPr id="17" name="Straight Arrow Connector 16"/>
          <p:cNvCxnSpPr>
            <a:stCxn id="15" idx="2"/>
          </p:cNvCxnSpPr>
          <p:nvPr/>
        </p:nvCxnSpPr>
        <p:spPr>
          <a:xfrm flipH="1">
            <a:off x="5401343" y="3025539"/>
            <a:ext cx="4148692" cy="167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89572" y="1052433"/>
            <a:ext cx="1308435" cy="369332"/>
          </a:xfrm>
          <a:prstGeom prst="rect">
            <a:avLst/>
          </a:prstGeom>
          <a:noFill/>
          <a:ln w="63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grand mean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Arrow Connector 19"/>
          <p:cNvCxnSpPr/>
          <p:nvPr/>
        </p:nvCxnSpPr>
        <p:spPr>
          <a:xfrm flipH="1">
            <a:off x="6911163" y="1443297"/>
            <a:ext cx="532627" cy="1151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848447" y="5833736"/>
            <a:ext cx="503274" cy="24809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580336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855641" y="4995064"/>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178869">
                  <a:extLst>
                    <a:ext uri="{9D8B030D-6E8A-4147-A177-3AD203B41FA5}">
                      <a16:colId xmlns:a16="http://schemas.microsoft.com/office/drawing/2014/main" val="20003"/>
                    </a:ext>
                  </a:extLst>
                </a:gridCol>
                <a:gridCol w="684357">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Sum of Squares</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df</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Mean Square</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F</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p-value</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600" dirty="0">
                          <a:solidFill>
                            <a:srgbClr val="D60093"/>
                          </a:solidFill>
                          <a:latin typeface="Calibri"/>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cxnSp>
        <p:nvCxnSpPr>
          <p:cNvPr id="9" name="Straight Arrow Connector 8"/>
          <p:cNvCxnSpPr/>
          <p:nvPr/>
        </p:nvCxnSpPr>
        <p:spPr>
          <a:xfrm>
            <a:off x="3166957" y="2530549"/>
            <a:ext cx="97819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nvGraphicFramePr>
        <p:xfrm>
          <a:off x="4273580" y="1205023"/>
          <a:ext cx="3486656" cy="2880020"/>
        </p:xfrm>
        <a:graphic>
          <a:graphicData uri="http://schemas.openxmlformats.org/presentationml/2006/ole">
            <mc:AlternateContent xmlns:mc="http://schemas.openxmlformats.org/markup-compatibility/2006">
              <mc:Choice xmlns:v="urn:schemas-microsoft-com:vml" Requires="v">
                <p:oleObj name="Prism 8" r:id="rId3" imgW="8842637" imgH="7297502" progId="Prism8.Document">
                  <p:embed/>
                </p:oleObj>
              </mc:Choice>
              <mc:Fallback>
                <p:oleObj name="Prism 8" r:id="rId3" imgW="8842637" imgH="7297502" progId="Prism8.Document">
                  <p:embed/>
                  <p:pic>
                    <p:nvPicPr>
                      <p:cNvPr id="10" name="Object 9"/>
                      <p:cNvPicPr/>
                      <p:nvPr/>
                    </p:nvPicPr>
                    <p:blipFill>
                      <a:blip r:embed="rId4"/>
                      <a:stretch>
                        <a:fillRect/>
                      </a:stretch>
                    </p:blipFill>
                    <p:spPr>
                      <a:xfrm>
                        <a:off x="4273580" y="1205023"/>
                        <a:ext cx="3486656" cy="288002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5" name="TextBox 14"/>
              <p:cNvSpPr txBox="1"/>
              <p:nvPr/>
            </p:nvSpPr>
            <p:spPr>
              <a:xfrm>
                <a:off x="7762103" y="1789431"/>
                <a:ext cx="4157100" cy="154766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 differences:  </a:t>
                </a:r>
                <a14:m>
                  <m:oMath xmlns:m="http://schemas.openxmlformats.org/officeDocument/2006/math">
                    <m:nary>
                      <m:naryPr>
                        <m:chr m:val="∑"/>
                        <m:limLoc m:val="undOvr"/>
                        <m:grow m:val="on"/>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e>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t>
                        </m:r>
                        <m:sSub>
                          <m:sSubPr>
                            <m:ctrlP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mean</m:t>
                            </m:r>
                          </m:e>
                          <m:sub>
                            <m:r>
                              <m:rPr>
                                <m:sty m:val="p"/>
                              </m:rPr>
                              <a:rPr kumimoji="0" lang="en-GB"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n</m:t>
                            </m:r>
                          </m:sub>
                        </m:sSub>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 – </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grand</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mean</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m:t>
                        </m:r>
                        <m:r>
                          <a:rPr kumimoji="0" lang="en-GB" sz="1800" b="0" i="0" u="none" strike="noStrike" kern="1200" cap="none" spc="0" normalizeH="0" baseline="30000" noProof="0" dirty="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e>
                    </m:nary>
                  </m:oMath>
                </a14:m>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Sum of squared errors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Between the groups</a:t>
                </a:r>
                <a:endParaRPr kumimoji="0" lang="fr-FR"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762103" y="1789431"/>
                <a:ext cx="4157100" cy="1547668"/>
              </a:xfrm>
              <a:prstGeom prst="rect">
                <a:avLst/>
              </a:prstGeom>
              <a:blipFill>
                <a:blip r:embed="rId6"/>
                <a:stretch>
                  <a:fillRect l="-587" t="-28063" b="-6324"/>
                </a:stretch>
              </a:blipFill>
            </p:spPr>
            <p:txBody>
              <a:bodyPr/>
              <a:lstStyle/>
              <a:p>
                <a:r>
                  <a:rPr lang="fr-FR">
                    <a:noFill/>
                  </a:rPr>
                  <a:t> </a:t>
                </a:r>
              </a:p>
            </p:txBody>
          </p:sp>
        </mc:Fallback>
      </mc:AlternateContent>
      <p:cxnSp>
        <p:nvCxnSpPr>
          <p:cNvPr id="4" name="Straight Connector 3"/>
          <p:cNvCxnSpPr/>
          <p:nvPr/>
        </p:nvCxnSpPr>
        <p:spPr>
          <a:xfrm>
            <a:off x="4735033" y="2573077"/>
            <a:ext cx="266522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37544" y="2573077"/>
            <a:ext cx="0" cy="315763"/>
          </a:xfrm>
          <a:prstGeom prst="straightConnector1">
            <a:avLst/>
          </a:prstGeom>
          <a:ln w="127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70334" y="1205023"/>
            <a:ext cx="1308435" cy="369332"/>
          </a:xfrm>
          <a:prstGeom prst="rect">
            <a:avLst/>
          </a:prstGeom>
          <a:noFill/>
          <a:ln w="63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grand mean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p:cNvCxnSpPr>
            <a:stCxn id="5" idx="2"/>
          </p:cNvCxnSpPr>
          <p:nvPr/>
        </p:nvCxnSpPr>
        <p:spPr>
          <a:xfrm flipH="1">
            <a:off x="2672318" y="1574355"/>
            <a:ext cx="852234" cy="956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p:cNvCxnSpPr>
          <p:nvPr/>
        </p:nvCxnSpPr>
        <p:spPr>
          <a:xfrm>
            <a:off x="3524552" y="1574355"/>
            <a:ext cx="1139597" cy="998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883888" y="5443869"/>
            <a:ext cx="453656" cy="22682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0" name="Object 19"/>
          <p:cNvGraphicFramePr>
            <a:graphicFrameLocks noChangeAspect="1"/>
          </p:cNvGraphicFramePr>
          <p:nvPr/>
        </p:nvGraphicFramePr>
        <p:xfrm>
          <a:off x="450046" y="1226528"/>
          <a:ext cx="2814154" cy="2859499"/>
        </p:xfrm>
        <a:graphic>
          <a:graphicData uri="http://schemas.openxmlformats.org/presentationml/2006/ole">
            <mc:AlternateContent xmlns:mc="http://schemas.openxmlformats.org/markup-compatibility/2006">
              <mc:Choice xmlns:v="urn:schemas-microsoft-com:vml" Requires="v">
                <p:oleObj name="Prism 8" r:id="rId7" imgW="7562640" imgH="7681581" progId="Prism8.Document">
                  <p:embed/>
                </p:oleObj>
              </mc:Choice>
              <mc:Fallback>
                <p:oleObj name="Prism 8" r:id="rId7" imgW="7562640" imgH="7681581" progId="Prism8.Document">
                  <p:embed/>
                  <p:pic>
                    <p:nvPicPr>
                      <p:cNvPr id="20" name="Object 19"/>
                      <p:cNvPicPr/>
                      <p:nvPr/>
                    </p:nvPicPr>
                    <p:blipFill>
                      <a:blip r:embed="rId8"/>
                      <a:stretch>
                        <a:fillRect/>
                      </a:stretch>
                    </p:blipFill>
                    <p:spPr>
                      <a:xfrm>
                        <a:off x="450046" y="1226528"/>
                        <a:ext cx="2814154" cy="2859499"/>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0104543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855641" y="4995064"/>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246522">
                  <a:extLst>
                    <a:ext uri="{9D8B030D-6E8A-4147-A177-3AD203B41FA5}">
                      <a16:colId xmlns:a16="http://schemas.microsoft.com/office/drawing/2014/main" val="20003"/>
                    </a:ext>
                  </a:extLst>
                </a:gridCol>
                <a:gridCol w="616704">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Sum of Squares</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err="1">
                          <a:latin typeface="Calibri"/>
                          <a:ea typeface="Calibri"/>
                          <a:cs typeface="Times New Roman"/>
                        </a:rPr>
                        <a:t>df</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Mean Squares</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F</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a:latin typeface="Calibri"/>
                          <a:ea typeface="Calibri"/>
                          <a:cs typeface="Times New Roman"/>
                        </a:rPr>
                        <a:t>p-value</a:t>
                      </a:r>
                      <a:endParaRPr lang="en-GB"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GB" sz="1400" b="1" dirty="0">
                        <a:solidFill>
                          <a:srgbClr val="0070C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51.8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GB" sz="1400" b="1" dirty="0">
                        <a:solidFill>
                          <a:srgbClr val="FF33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D60093"/>
                          </a:solidFill>
                          <a:latin typeface="Calibri"/>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graphicFrame>
        <p:nvGraphicFramePr>
          <p:cNvPr id="2" name="Object 1"/>
          <p:cNvGraphicFramePr>
            <a:graphicFrameLocks noChangeAspect="1"/>
          </p:cNvGraphicFramePr>
          <p:nvPr/>
        </p:nvGraphicFramePr>
        <p:xfrm>
          <a:off x="690563" y="1156536"/>
          <a:ext cx="2805112" cy="2855913"/>
        </p:xfrm>
        <a:graphic>
          <a:graphicData uri="http://schemas.openxmlformats.org/presentationml/2006/ole">
            <mc:AlternateContent xmlns:mc="http://schemas.openxmlformats.org/markup-compatibility/2006">
              <mc:Choice xmlns:v="urn:schemas-microsoft-com:vml" Requires="v">
                <p:oleObj name="Prism 8" r:id="rId3" imgW="7538163" imgH="7675462" progId="Prism8.Document">
                  <p:embed/>
                </p:oleObj>
              </mc:Choice>
              <mc:Fallback>
                <p:oleObj name="Prism 8" r:id="rId3" imgW="7538163" imgH="7675462" progId="Prism8.Document">
                  <p:embed/>
                  <p:pic>
                    <p:nvPicPr>
                      <p:cNvPr id="2" name="Object 1"/>
                      <p:cNvPicPr/>
                      <p:nvPr/>
                    </p:nvPicPr>
                    <p:blipFill>
                      <a:blip r:embed="rId4"/>
                      <a:stretch>
                        <a:fillRect/>
                      </a:stretch>
                    </p:blipFill>
                    <p:spPr>
                      <a:xfrm>
                        <a:off x="690563" y="1156536"/>
                        <a:ext cx="2805112" cy="2855913"/>
                      </a:xfrm>
                      <a:prstGeom prst="rect">
                        <a:avLst/>
                      </a:prstGeom>
                    </p:spPr>
                  </p:pic>
                </p:oleObj>
              </mc:Fallback>
            </mc:AlternateContent>
          </a:graphicData>
        </a:graphic>
      </p:graphicFrame>
      <p:cxnSp>
        <p:nvCxnSpPr>
          <p:cNvPr id="9" name="Straight Arrow Connector 8"/>
          <p:cNvCxnSpPr/>
          <p:nvPr/>
        </p:nvCxnSpPr>
        <p:spPr>
          <a:xfrm>
            <a:off x="3166957" y="2530549"/>
            <a:ext cx="97819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nvGraphicFramePr>
        <p:xfrm>
          <a:off x="4273580" y="1205023"/>
          <a:ext cx="3486656" cy="2880020"/>
        </p:xfrm>
        <a:graphic>
          <a:graphicData uri="http://schemas.openxmlformats.org/presentationml/2006/ole">
            <mc:AlternateContent xmlns:mc="http://schemas.openxmlformats.org/markup-compatibility/2006">
              <mc:Choice xmlns:v="urn:schemas-microsoft-com:vml" Requires="v">
                <p:oleObj name="Prism 8" r:id="rId5" imgW="8842637" imgH="7297502" progId="Prism8.Document">
                  <p:embed/>
                </p:oleObj>
              </mc:Choice>
              <mc:Fallback>
                <p:oleObj name="Prism 8" r:id="rId5" imgW="8842637" imgH="7297502" progId="Prism8.Document">
                  <p:embed/>
                  <p:pic>
                    <p:nvPicPr>
                      <p:cNvPr id="10" name="Object 9"/>
                      <p:cNvPicPr/>
                      <p:nvPr/>
                    </p:nvPicPr>
                    <p:blipFill>
                      <a:blip r:embed="rId6"/>
                      <a:stretch>
                        <a:fillRect/>
                      </a:stretch>
                    </p:blipFill>
                    <p:spPr>
                      <a:xfrm>
                        <a:off x="4273580" y="1205023"/>
                        <a:ext cx="3486656" cy="288002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5" name="TextBox 14"/>
              <p:cNvSpPr txBox="1"/>
              <p:nvPr/>
            </p:nvSpPr>
            <p:spPr>
              <a:xfrm>
                <a:off x="7699558" y="1789431"/>
                <a:ext cx="4282198" cy="15896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78 differences:  </a:t>
                </a:r>
                <a14:m>
                  <m:oMath xmlns:m="http://schemas.openxmlformats.org/officeDocument/2006/math">
                    <m:nary>
                      <m:naryPr>
                        <m:chr m:val="∑"/>
                        <m:limLoc m:val="undOvr"/>
                        <m:grow m:val="on"/>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78</m:t>
                        </m:r>
                      </m:sup>
                      <m:e>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value</m:t>
                        </m:r>
                        <m:r>
                          <m:rPr>
                            <m:nor/>
                          </m:rPr>
                          <a:rPr kumimoji="0" lang="en-GB"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m:t>n</m:t>
                        </m:r>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 –</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group</m:t>
                        </m:r>
                        <m:r>
                          <m:rPr>
                            <m:nor/>
                          </m:rP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mean</m:t>
                        </m:r>
                        <m:r>
                          <m:rPr>
                            <m:nor/>
                          </m:rP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m:t>)</m:t>
                        </m:r>
                        <m:r>
                          <a:rPr kumimoji="0" lang="en-GB" sz="1800" b="0" i="1" u="none" strike="noStrike" kern="1200" cap="none" spc="0" normalizeH="0" baseline="30000" noProof="0" dirty="0" smtClean="0">
                            <a:ln>
                              <a:noFill/>
                            </a:ln>
                            <a:solidFill>
                              <a:prstClr val="black"/>
                            </a:solidFill>
                            <a:effectLst/>
                            <a:uLnTx/>
                            <a:uFillTx/>
                            <a:latin typeface="Cambria Math" panose="02040503050406030204" pitchFamily="18" charset="0"/>
                            <a:ea typeface="+mn-ea"/>
                            <a:cs typeface="+mn-cs"/>
                          </a:rPr>
                          <m:t>2</m:t>
                        </m:r>
                      </m:e>
                    </m:nary>
                  </m:oMath>
                </a14:m>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Sum of squared errors</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3300"/>
                    </a:solidFill>
                    <a:effectLst/>
                    <a:uLnTx/>
                    <a:uFillTx/>
                    <a:latin typeface="Calibri" panose="020F0502020204030204"/>
                    <a:ea typeface="Calibri"/>
                    <a:cs typeface="Times New Roman"/>
                  </a:rPr>
                  <a:t>Within the Groups</a:t>
                </a:r>
              </a:p>
            </p:txBody>
          </p:sp>
        </mc:Choice>
        <mc:Fallback xmlns="">
          <p:sp>
            <p:nvSpPr>
              <p:cNvPr id="15" name="TextBox 14"/>
              <p:cNvSpPr txBox="1">
                <a:spLocks noRot="1" noChangeAspect="1" noMove="1" noResize="1" noEditPoints="1" noAdjustHandles="1" noChangeArrowheads="1" noChangeShapeType="1" noTextEdit="1"/>
              </p:cNvSpPr>
              <p:nvPr/>
            </p:nvSpPr>
            <p:spPr>
              <a:xfrm>
                <a:off x="7699558" y="1789431"/>
                <a:ext cx="4282198" cy="1589602"/>
              </a:xfrm>
              <a:prstGeom prst="rect">
                <a:avLst/>
              </a:prstGeom>
              <a:blipFill>
                <a:blip r:embed="rId10"/>
                <a:stretch>
                  <a:fillRect l="-284" t="-27692" b="-5000"/>
                </a:stretch>
              </a:blipFill>
            </p:spPr>
            <p:txBody>
              <a:bodyPr/>
              <a:lstStyle/>
              <a:p>
                <a:r>
                  <a:rPr lang="fr-FR">
                    <a:noFill/>
                  </a:rPr>
                  <a:t> </a:t>
                </a:r>
              </a:p>
            </p:txBody>
          </p:sp>
        </mc:Fallback>
      </mc:AlternateContent>
      <p:cxnSp>
        <p:nvCxnSpPr>
          <p:cNvPr id="4" name="Straight Connector 3"/>
          <p:cNvCxnSpPr/>
          <p:nvPr/>
        </p:nvCxnSpPr>
        <p:spPr>
          <a:xfrm>
            <a:off x="4735033" y="2573077"/>
            <a:ext cx="266522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542566" y="2310808"/>
            <a:ext cx="0" cy="581248"/>
          </a:xfrm>
          <a:prstGeom prst="straightConnector1">
            <a:avLst/>
          </a:prstGeom>
          <a:ln w="12700">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70334" y="1205023"/>
            <a:ext cx="1308435" cy="369332"/>
          </a:xfrm>
          <a:prstGeom prst="rect">
            <a:avLst/>
          </a:prstGeom>
          <a:noFill/>
          <a:ln w="63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grand mean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p:cNvCxnSpPr>
            <a:stCxn id="5" idx="2"/>
          </p:cNvCxnSpPr>
          <p:nvPr/>
        </p:nvCxnSpPr>
        <p:spPr>
          <a:xfrm flipH="1">
            <a:off x="2672317" y="1574355"/>
            <a:ext cx="870670" cy="956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p:cNvCxnSpPr>
          <p:nvPr/>
        </p:nvCxnSpPr>
        <p:spPr>
          <a:xfrm>
            <a:off x="3542987" y="1574355"/>
            <a:ext cx="1121162" cy="998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64575" y="1082378"/>
            <a:ext cx="1320683" cy="369332"/>
          </a:xfrm>
          <a:prstGeom prst="rect">
            <a:avLst/>
          </a:prstGeom>
          <a:noFill/>
          <a:ln w="63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group mean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Arrow Connector 7"/>
          <p:cNvCxnSpPr/>
          <p:nvPr/>
        </p:nvCxnSpPr>
        <p:spPr>
          <a:xfrm flipH="1">
            <a:off x="7244316" y="1473631"/>
            <a:ext cx="474477" cy="95768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862623" y="5791200"/>
            <a:ext cx="453656" cy="22682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865647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549719" y="3492333"/>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246522">
                  <a:extLst>
                    <a:ext uri="{9D8B030D-6E8A-4147-A177-3AD203B41FA5}">
                      <a16:colId xmlns:a16="http://schemas.microsoft.com/office/drawing/2014/main" val="20003"/>
                    </a:ext>
                  </a:extLst>
                </a:gridCol>
                <a:gridCol w="616704">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Sum of Squares</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err="1">
                          <a:latin typeface="Calibri"/>
                          <a:ea typeface="Calibri"/>
                          <a:cs typeface="Times New Roman"/>
                        </a:rPr>
                        <a:t>df</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Mean Squares</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F ratio</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p-value</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k-1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GB" sz="1400" b="1" dirty="0">
                        <a:solidFill>
                          <a:srgbClr val="0070C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51.8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n-k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GB" sz="1400" b="1" dirty="0">
                        <a:solidFill>
                          <a:srgbClr val="FF33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D60093"/>
                          </a:solidFill>
                          <a:latin typeface="Calibri"/>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graphicFrame>
        <p:nvGraphicFramePr>
          <p:cNvPr id="10" name="Object 9"/>
          <p:cNvGraphicFramePr>
            <a:graphicFrameLocks noChangeAspect="1"/>
          </p:cNvGraphicFramePr>
          <p:nvPr/>
        </p:nvGraphicFramePr>
        <p:xfrm>
          <a:off x="4189639" y="1013636"/>
          <a:ext cx="2827849" cy="2335838"/>
        </p:xfrm>
        <a:graphic>
          <a:graphicData uri="http://schemas.openxmlformats.org/presentationml/2006/ole">
            <mc:AlternateContent xmlns:mc="http://schemas.openxmlformats.org/markup-compatibility/2006">
              <mc:Choice xmlns:v="urn:schemas-microsoft-com:vml" Requires="v">
                <p:oleObj name="Prism 8" r:id="rId3" imgW="8842637" imgH="7297502" progId="Prism8.Document">
                  <p:embed/>
                </p:oleObj>
              </mc:Choice>
              <mc:Fallback>
                <p:oleObj name="Prism 8" r:id="rId3" imgW="8842637" imgH="7297502" progId="Prism8.Document">
                  <p:embed/>
                  <p:pic>
                    <p:nvPicPr>
                      <p:cNvPr id="10" name="Object 9"/>
                      <p:cNvPicPr/>
                      <p:nvPr/>
                    </p:nvPicPr>
                    <p:blipFill>
                      <a:blip r:embed="rId4"/>
                      <a:stretch>
                        <a:fillRect/>
                      </a:stretch>
                    </p:blipFill>
                    <p:spPr>
                      <a:xfrm>
                        <a:off x="4189639" y="1013636"/>
                        <a:ext cx="2827849" cy="2335838"/>
                      </a:xfrm>
                      <a:prstGeom prst="rect">
                        <a:avLst/>
                      </a:prstGeom>
                    </p:spPr>
                  </p:pic>
                </p:oleObj>
              </mc:Fallback>
            </mc:AlternateContent>
          </a:graphicData>
        </a:graphic>
      </p:graphicFrame>
      <p:sp>
        <p:nvSpPr>
          <p:cNvPr id="3" name="Rectangle 2"/>
          <p:cNvSpPr/>
          <p:nvPr/>
        </p:nvSpPr>
        <p:spPr>
          <a:xfrm>
            <a:off x="2605780" y="5109931"/>
            <a:ext cx="6368603" cy="1569660"/>
          </a:xfrm>
          <a:prstGeom prst="rect">
            <a:avLst/>
          </a:prstGeom>
        </p:spPr>
        <p:txBody>
          <a:bodyPr wrap="non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df</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degree of freedom with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df</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n-1</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alibri" panose="020F0502020204030204"/>
                <a:ea typeface="+mn-ea"/>
                <a:cs typeface="+mn-cs"/>
              </a:rPr>
              <a:t>n = </a:t>
            </a: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number of values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effectLst/>
                <a:uLnTx/>
                <a:uFillTx/>
                <a:latin typeface="Calibri" panose="020F0502020204030204"/>
                <a:ea typeface="+mn-ea"/>
                <a:cs typeface="+mn-cs"/>
              </a:rPr>
              <a:t>k = </a:t>
            </a:r>
            <a:r>
              <a:rPr kumimoji="0" lang="en-GB" sz="2400" b="0" i="0" u="none" strike="noStrike" kern="1200" cap="none" spc="0" normalizeH="0" baseline="0" noProof="0" dirty="0">
                <a:ln>
                  <a:noFill/>
                </a:ln>
                <a:solidFill>
                  <a:srgbClr val="FF3300"/>
                </a:solidFill>
                <a:effectLst/>
                <a:uLnTx/>
                <a:uFillTx/>
                <a:latin typeface="Calibri" panose="020F0502020204030204"/>
                <a:ea typeface="+mn-ea"/>
                <a:cs typeface="+mn-cs"/>
              </a:rPr>
              <a:t>number of groups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mn-cs"/>
              </a:rPr>
              <a:t>Between groups: </a:t>
            </a:r>
            <a:r>
              <a:rPr kumimoji="0" lang="en-GB" sz="2400" i="0" u="none" strike="noStrike" kern="1200" cap="none" spc="0" normalizeH="0" baseline="0" noProof="0" dirty="0" err="1">
                <a:ln>
                  <a:noFill/>
                </a:ln>
                <a:solidFill>
                  <a:srgbClr val="0070C0"/>
                </a:solidFill>
                <a:effectLst/>
                <a:uLnTx/>
                <a:uFillTx/>
                <a:latin typeface="Calibri" panose="020F0502020204030204"/>
                <a:ea typeface="+mn-ea"/>
                <a:cs typeface="+mn-cs"/>
              </a:rPr>
              <a:t>df</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mn-cs"/>
              </a:rPr>
              <a:t> = 4 (k-1)</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3300"/>
                </a:solidFill>
                <a:effectLst/>
                <a:uLnTx/>
                <a:uFillTx/>
                <a:latin typeface="Calibri" panose="020F0502020204030204"/>
                <a:ea typeface="+mn-ea"/>
                <a:cs typeface="+mn-cs"/>
              </a:rPr>
              <a:t>Within groups: </a:t>
            </a:r>
            <a:r>
              <a:rPr kumimoji="0" lang="en-GB" sz="2400" i="0" u="none" strike="noStrike" kern="1200" cap="none" spc="0" normalizeH="0" baseline="0" noProof="0" dirty="0" err="1">
                <a:ln>
                  <a:noFill/>
                </a:ln>
                <a:solidFill>
                  <a:srgbClr val="FF3300"/>
                </a:solidFill>
                <a:effectLst/>
                <a:uLnTx/>
                <a:uFillTx/>
                <a:latin typeface="Calibri" panose="020F0502020204030204"/>
                <a:ea typeface="+mn-ea"/>
                <a:cs typeface="+mn-cs"/>
              </a:rPr>
              <a:t>df</a:t>
            </a:r>
            <a:r>
              <a:rPr kumimoji="0" lang="en-GB" sz="2400" i="0" u="none" strike="noStrike" kern="1200" cap="none" spc="0" normalizeH="0" baseline="0" noProof="0" dirty="0">
                <a:ln>
                  <a:noFill/>
                </a:ln>
                <a:solidFill>
                  <a:srgbClr val="FF3300"/>
                </a:solidFill>
                <a:effectLst/>
                <a:uLnTx/>
                <a:uFillTx/>
                <a:latin typeface="Calibri" panose="020F0502020204030204"/>
                <a:ea typeface="+mn-ea"/>
                <a:cs typeface="+mn-cs"/>
              </a:rPr>
              <a:t> = 73 (n-k = n</a:t>
            </a:r>
            <a:r>
              <a:rPr kumimoji="0" lang="en-GB" sz="2400" i="0" u="none" strike="noStrike" kern="1200" cap="none" spc="0" normalizeH="0" baseline="-25000" noProof="0" dirty="0">
                <a:ln>
                  <a:noFill/>
                </a:ln>
                <a:solidFill>
                  <a:srgbClr val="FF3300"/>
                </a:solidFill>
                <a:effectLst/>
                <a:uLnTx/>
                <a:uFillTx/>
                <a:latin typeface="Calibri" panose="020F0502020204030204"/>
                <a:ea typeface="+mn-ea"/>
                <a:cs typeface="+mn-cs"/>
              </a:rPr>
              <a:t>1</a:t>
            </a:r>
            <a:r>
              <a:rPr kumimoji="0" lang="en-GB" sz="2400" i="0" u="none" strike="noStrike" kern="1200" cap="none" spc="0" normalizeH="0" baseline="0" noProof="0" dirty="0">
                <a:ln>
                  <a:noFill/>
                </a:ln>
                <a:solidFill>
                  <a:srgbClr val="FF3300"/>
                </a:solidFill>
                <a:effectLst/>
                <a:uLnTx/>
                <a:uFillTx/>
                <a:latin typeface="Calibri" panose="020F0502020204030204"/>
                <a:ea typeface="+mn-ea"/>
                <a:cs typeface="+mn-cs"/>
              </a:rPr>
              <a:t>-1 + … + n</a:t>
            </a:r>
            <a:r>
              <a:rPr kumimoji="0" lang="en-GB" sz="2400" i="0" u="none" strike="noStrike" kern="1200" cap="none" spc="0" normalizeH="0" baseline="-25000" noProof="0" dirty="0">
                <a:ln>
                  <a:noFill/>
                </a:ln>
                <a:solidFill>
                  <a:srgbClr val="FF3300"/>
                </a:solidFill>
                <a:effectLst/>
                <a:uLnTx/>
                <a:uFillTx/>
                <a:latin typeface="Calibri" panose="020F0502020204030204"/>
                <a:ea typeface="+mn-ea"/>
                <a:cs typeface="+mn-cs"/>
              </a:rPr>
              <a:t>5</a:t>
            </a:r>
            <a:r>
              <a:rPr kumimoji="0" lang="en-GB" sz="2400" i="0" u="none" strike="noStrike" kern="1200" cap="none" spc="0" normalizeH="0" baseline="0" noProof="0" dirty="0">
                <a:ln>
                  <a:noFill/>
                </a:ln>
                <a:solidFill>
                  <a:srgbClr val="FF3300"/>
                </a:solidFill>
                <a:effectLst/>
                <a:uLnTx/>
                <a:uFillTx/>
                <a:latin typeface="Calibri" panose="020F0502020204030204"/>
                <a:ea typeface="+mn-ea"/>
                <a:cs typeface="+mn-cs"/>
              </a:rPr>
              <a:t>-1)</a:t>
            </a:r>
          </a:p>
        </p:txBody>
      </p:sp>
      <p:sp>
        <p:nvSpPr>
          <p:cNvPr id="23" name="TextBox 22"/>
          <p:cNvSpPr txBox="1"/>
          <p:nvPr/>
        </p:nvSpPr>
        <p:spPr>
          <a:xfrm>
            <a:off x="1742683" y="3843419"/>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Signal</a:t>
            </a:r>
          </a:p>
        </p:txBody>
      </p:sp>
      <p:sp>
        <p:nvSpPr>
          <p:cNvPr id="24" name="TextBox 23"/>
          <p:cNvSpPr txBox="1"/>
          <p:nvPr/>
        </p:nvSpPr>
        <p:spPr>
          <a:xfrm>
            <a:off x="1773140" y="4197910"/>
            <a:ext cx="7729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3300"/>
                </a:solidFill>
                <a:effectLst/>
                <a:uLnTx/>
                <a:uFillTx/>
                <a:latin typeface="Calibri" panose="020F0502020204030204"/>
                <a:ea typeface="+mn-ea"/>
                <a:cs typeface="+mn-cs"/>
              </a:rPr>
              <a:t>Noise</a:t>
            </a:r>
          </a:p>
        </p:txBody>
      </p:sp>
    </p:spTree>
    <p:custDataLst>
      <p:tags r:id="rId1"/>
    </p:custDataLst>
    <p:extLst>
      <p:ext uri="{BB962C8B-B14F-4D97-AF65-F5344CB8AC3E}">
        <p14:creationId xmlns:p14="http://schemas.microsoft.com/office/powerpoint/2010/main" val="532586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753" y="1590704"/>
            <a:ext cx="10075135" cy="1976289"/>
          </a:xfrm>
          <a:prstGeom prst="rect">
            <a:avLst/>
          </a:prstGeom>
          <a:noFill/>
        </p:spPr>
        <p:txBody>
          <a:bodyPr wrap="square" rtlCol="0">
            <a:normAutofit/>
          </a:bodyPr>
          <a:lstStyle/>
          <a:p>
            <a:pPr marL="342874" indent="-342874" fontAlgn="base">
              <a:spcBef>
                <a:spcPct val="0"/>
              </a:spcBef>
              <a:spcAft>
                <a:spcPct val="0"/>
              </a:spcAft>
              <a:buFont typeface="Arial" panose="020B0604020202020204" pitchFamily="34" charset="0"/>
              <a:buChar char="•"/>
              <a:defRPr/>
            </a:pPr>
            <a:r>
              <a:rPr lang="en-GB" sz="2800" dirty="0">
                <a:solidFill>
                  <a:prstClr val="black"/>
                </a:solidFill>
              </a:rPr>
              <a:t>Cells, worms, etc. = many ‘individuals’:</a:t>
            </a:r>
          </a:p>
          <a:p>
            <a:pPr marL="1257207" lvl="2" indent="-342874" fontAlgn="base">
              <a:spcBef>
                <a:spcPct val="0"/>
              </a:spcBef>
              <a:spcAft>
                <a:spcPct val="0"/>
              </a:spcAft>
              <a:buFont typeface="Arial" panose="020B0604020202020204" pitchFamily="34" charset="0"/>
              <a:buChar char="•"/>
              <a:defRPr/>
            </a:pPr>
            <a:r>
              <a:rPr lang="en-GB" sz="2800" dirty="0">
                <a:solidFill>
                  <a:srgbClr val="0070C0"/>
                </a:solidFill>
              </a:rPr>
              <a:t>What is ‘n’ in cell culture experiments?</a:t>
            </a:r>
            <a:endParaRPr lang="en-GB" sz="1100" dirty="0">
              <a:solidFill>
                <a:prstClr val="black"/>
              </a:solidFill>
            </a:endParaRPr>
          </a:p>
        </p:txBody>
      </p:sp>
      <p:pic>
        <p:nvPicPr>
          <p:cNvPr id="6" name="Picture 5"/>
          <p:cNvPicPr>
            <a:picLocks noChangeAspect="1"/>
          </p:cNvPicPr>
          <p:nvPr/>
        </p:nvPicPr>
        <p:blipFill>
          <a:blip r:embed="rId3"/>
          <a:stretch>
            <a:fillRect/>
          </a:stretch>
        </p:blipFill>
        <p:spPr>
          <a:xfrm>
            <a:off x="2425991" y="3284129"/>
            <a:ext cx="697053" cy="798443"/>
          </a:xfrm>
          <a:prstGeom prst="rect">
            <a:avLst/>
          </a:prstGeom>
        </p:spPr>
      </p:pic>
      <p:pic>
        <p:nvPicPr>
          <p:cNvPr id="7" name="Picture 6"/>
          <p:cNvPicPr>
            <a:picLocks noChangeAspect="1"/>
          </p:cNvPicPr>
          <p:nvPr/>
        </p:nvPicPr>
        <p:blipFill>
          <a:blip r:embed="rId4"/>
          <a:stretch>
            <a:fillRect/>
          </a:stretch>
        </p:blipFill>
        <p:spPr>
          <a:xfrm>
            <a:off x="4442209" y="3476347"/>
            <a:ext cx="2286000" cy="561975"/>
          </a:xfrm>
          <a:prstGeom prst="rect">
            <a:avLst/>
          </a:prstGeom>
        </p:spPr>
      </p:pic>
      <p:pic>
        <p:nvPicPr>
          <p:cNvPr id="8" name="Picture 7"/>
          <p:cNvPicPr>
            <a:picLocks noChangeAspect="1"/>
          </p:cNvPicPr>
          <p:nvPr/>
        </p:nvPicPr>
        <p:blipFill>
          <a:blip r:embed="rId5"/>
          <a:stretch>
            <a:fillRect/>
          </a:stretch>
        </p:blipFill>
        <p:spPr>
          <a:xfrm>
            <a:off x="7682572" y="3282051"/>
            <a:ext cx="2705100" cy="619125"/>
          </a:xfrm>
          <a:prstGeom prst="rect">
            <a:avLst/>
          </a:prstGeom>
        </p:spPr>
      </p:pic>
      <p:sp>
        <p:nvSpPr>
          <p:cNvPr id="9" name="TextBox 8"/>
          <p:cNvSpPr txBox="1"/>
          <p:nvPr/>
        </p:nvSpPr>
        <p:spPr>
          <a:xfrm>
            <a:off x="1393754" y="4503110"/>
            <a:ext cx="1881541" cy="369332"/>
          </a:xfrm>
          <a:prstGeom prst="rect">
            <a:avLst/>
          </a:prstGeom>
          <a:noFill/>
        </p:spPr>
        <p:txBody>
          <a:bodyPr wrap="none" rtlCol="0">
            <a:spAutoFit/>
          </a:bodyPr>
          <a:lstStyle/>
          <a:p>
            <a:pPr fontAlgn="base">
              <a:spcBef>
                <a:spcPct val="0"/>
              </a:spcBef>
              <a:spcAft>
                <a:spcPct val="0"/>
              </a:spcAft>
              <a:defRPr/>
            </a:pPr>
            <a:r>
              <a:rPr lang="en-GB" dirty="0">
                <a:solidFill>
                  <a:prstClr val="black"/>
                </a:solidFill>
              </a:rPr>
              <a:t>Vial of frozen cells</a:t>
            </a:r>
          </a:p>
        </p:txBody>
      </p:sp>
      <p:sp>
        <p:nvSpPr>
          <p:cNvPr id="10" name="TextBox 9"/>
          <p:cNvSpPr txBox="1"/>
          <p:nvPr/>
        </p:nvSpPr>
        <p:spPr>
          <a:xfrm>
            <a:off x="3847628" y="4491683"/>
            <a:ext cx="2277226" cy="923330"/>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Dishes, flasks, wells, …</a:t>
            </a:r>
          </a:p>
          <a:p>
            <a:pPr algn="ctr" fontAlgn="base">
              <a:spcBef>
                <a:spcPct val="0"/>
              </a:spcBef>
              <a:spcAft>
                <a:spcPct val="0"/>
              </a:spcAft>
              <a:defRPr/>
            </a:pPr>
            <a:r>
              <a:rPr lang="en-GB" dirty="0">
                <a:solidFill>
                  <a:prstClr val="black"/>
                </a:solidFill>
              </a:rPr>
              <a:t>Cells in culture</a:t>
            </a:r>
          </a:p>
          <a:p>
            <a:pPr algn="ctr" fontAlgn="base">
              <a:spcBef>
                <a:spcPct val="0"/>
              </a:spcBef>
              <a:spcAft>
                <a:spcPct val="0"/>
              </a:spcAft>
              <a:defRPr/>
            </a:pPr>
            <a:r>
              <a:rPr lang="en-GB" b="1" dirty="0">
                <a:solidFill>
                  <a:prstClr val="black"/>
                </a:solidFill>
              </a:rPr>
              <a:t>Point of Treatment</a:t>
            </a:r>
          </a:p>
        </p:txBody>
      </p:sp>
      <p:sp>
        <p:nvSpPr>
          <p:cNvPr id="11" name="TextBox 10"/>
          <p:cNvSpPr txBox="1"/>
          <p:nvPr/>
        </p:nvSpPr>
        <p:spPr>
          <a:xfrm>
            <a:off x="3930281" y="3059668"/>
            <a:ext cx="877741" cy="369332"/>
          </a:xfrm>
          <a:prstGeom prst="rect">
            <a:avLst/>
          </a:prstGeom>
          <a:noFill/>
        </p:spPr>
        <p:txBody>
          <a:bodyPr wrap="none" rtlCol="0">
            <a:spAutoFit/>
          </a:bodyPr>
          <a:lstStyle/>
          <a:p>
            <a:pPr fontAlgn="base">
              <a:spcBef>
                <a:spcPct val="0"/>
              </a:spcBef>
              <a:spcAft>
                <a:spcPct val="0"/>
              </a:spcAft>
              <a:defRPr/>
            </a:pPr>
            <a:r>
              <a:rPr lang="en-GB" dirty="0">
                <a:solidFill>
                  <a:prstClr val="black"/>
                </a:solidFill>
              </a:rPr>
              <a:t>Control</a:t>
            </a:r>
          </a:p>
        </p:txBody>
      </p:sp>
      <p:sp>
        <p:nvSpPr>
          <p:cNvPr id="12" name="TextBox 11"/>
          <p:cNvSpPr txBox="1"/>
          <p:nvPr/>
        </p:nvSpPr>
        <p:spPr>
          <a:xfrm>
            <a:off x="4939017" y="3059668"/>
            <a:ext cx="1156983" cy="369332"/>
          </a:xfrm>
          <a:prstGeom prst="rect">
            <a:avLst/>
          </a:prstGeom>
          <a:noFill/>
        </p:spPr>
        <p:txBody>
          <a:bodyPr wrap="none" rtlCol="0">
            <a:spAutoFit/>
          </a:bodyPr>
          <a:lstStyle/>
          <a:p>
            <a:pPr fontAlgn="base">
              <a:spcBef>
                <a:spcPct val="0"/>
              </a:spcBef>
              <a:spcAft>
                <a:spcPct val="0"/>
              </a:spcAft>
              <a:defRPr/>
            </a:pPr>
            <a:r>
              <a:rPr lang="en-GB" dirty="0">
                <a:solidFill>
                  <a:prstClr val="black"/>
                </a:solidFill>
              </a:rPr>
              <a:t>Treatment</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8922" y="3397828"/>
            <a:ext cx="8124873" cy="825595"/>
          </a:xfrm>
          <a:prstGeom prst="rect">
            <a:avLst/>
          </a:prstGeom>
          <a:solidFill>
            <a:schemeClr val="bg1"/>
          </a:solidFill>
        </p:spPr>
      </p:pic>
      <p:sp>
        <p:nvSpPr>
          <p:cNvPr id="13" name="TextBox 12"/>
          <p:cNvSpPr txBox="1"/>
          <p:nvPr/>
        </p:nvSpPr>
        <p:spPr>
          <a:xfrm>
            <a:off x="7371239" y="4272277"/>
            <a:ext cx="2627066" cy="1200329"/>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Glass slides, microarrays,</a:t>
            </a:r>
          </a:p>
          <a:p>
            <a:pPr algn="ctr" fontAlgn="base">
              <a:spcBef>
                <a:spcPct val="0"/>
              </a:spcBef>
              <a:spcAft>
                <a:spcPct val="0"/>
              </a:spcAft>
              <a:defRPr/>
            </a:pPr>
            <a:r>
              <a:rPr lang="en-GB" dirty="0">
                <a:solidFill>
                  <a:prstClr val="black"/>
                </a:solidFill>
              </a:rPr>
              <a:t>lanes in gel, wells in plate,</a:t>
            </a:r>
          </a:p>
          <a:p>
            <a:pPr algn="ctr" fontAlgn="base">
              <a:spcBef>
                <a:spcPct val="0"/>
              </a:spcBef>
              <a:spcAft>
                <a:spcPct val="0"/>
              </a:spcAft>
              <a:defRPr/>
            </a:pPr>
            <a:r>
              <a:rPr lang="en-GB" dirty="0">
                <a:solidFill>
                  <a:prstClr val="black"/>
                </a:solidFill>
              </a:rPr>
              <a:t>…</a:t>
            </a:r>
          </a:p>
          <a:p>
            <a:pPr algn="ctr" fontAlgn="base">
              <a:spcBef>
                <a:spcPct val="0"/>
              </a:spcBef>
              <a:spcAft>
                <a:spcPct val="0"/>
              </a:spcAft>
              <a:defRPr/>
            </a:pPr>
            <a:r>
              <a:rPr lang="en-GB" b="1" dirty="0">
                <a:solidFill>
                  <a:prstClr val="black"/>
                </a:solidFill>
              </a:rPr>
              <a:t>Point of Measurements</a:t>
            </a:r>
          </a:p>
        </p:txBody>
      </p:sp>
      <p:sp>
        <p:nvSpPr>
          <p:cNvPr id="19" name="Rectangle 2">
            <a:extLst>
              <a:ext uri="{FF2B5EF4-FFF2-40B4-BE49-F238E27FC236}">
                <a16:creationId xmlns:a16="http://schemas.microsoft.com/office/drawing/2014/main" id="{2BAD9676-D182-4115-B998-395F4C2B64F5}"/>
              </a:ext>
            </a:extLst>
          </p:cNvPr>
          <p:cNvSpPr txBox="1">
            <a:spLocks noChangeArrowheads="1"/>
          </p:cNvSpPr>
          <p:nvPr/>
        </p:nvSpPr>
        <p:spPr>
          <a:xfrm>
            <a:off x="497082"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2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28673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549719" y="3492333"/>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246522">
                  <a:extLst>
                    <a:ext uri="{9D8B030D-6E8A-4147-A177-3AD203B41FA5}">
                      <a16:colId xmlns:a16="http://schemas.microsoft.com/office/drawing/2014/main" val="20003"/>
                    </a:ext>
                  </a:extLst>
                </a:gridCol>
                <a:gridCol w="616704">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chemeClr val="tx1"/>
                          </a:solidFill>
                          <a:latin typeface="Calibri"/>
                          <a:ea typeface="Calibri"/>
                          <a:cs typeface="Times New Roman"/>
                        </a:rPr>
                        <a:t>Sum of Squares</a:t>
                      </a:r>
                      <a:endParaRPr lang="en-GB" sz="1400" dirty="0">
                        <a:solidFill>
                          <a:schemeClr val="tx1"/>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err="1">
                          <a:solidFill>
                            <a:srgbClr val="C00000"/>
                          </a:solidFill>
                          <a:latin typeface="Calibri"/>
                          <a:ea typeface="Calibri"/>
                          <a:cs typeface="Times New Roman"/>
                        </a:rPr>
                        <a:t>df</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Mean Squares</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F ratio</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p-value</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51.8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D60093"/>
                          </a:solidFill>
                          <a:latin typeface="Calibri"/>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graphicFrame>
        <p:nvGraphicFramePr>
          <p:cNvPr id="10" name="Object 9"/>
          <p:cNvGraphicFramePr>
            <a:graphicFrameLocks noChangeAspect="1"/>
          </p:cNvGraphicFramePr>
          <p:nvPr/>
        </p:nvGraphicFramePr>
        <p:xfrm>
          <a:off x="4189639" y="1013636"/>
          <a:ext cx="2827849" cy="2335838"/>
        </p:xfrm>
        <a:graphic>
          <a:graphicData uri="http://schemas.openxmlformats.org/presentationml/2006/ole">
            <mc:AlternateContent xmlns:mc="http://schemas.openxmlformats.org/markup-compatibility/2006">
              <mc:Choice xmlns:v="urn:schemas-microsoft-com:vml" Requires="v">
                <p:oleObj name="Prism 8" r:id="rId3" imgW="8842637" imgH="7297502" progId="Prism8.Document">
                  <p:embed/>
                </p:oleObj>
              </mc:Choice>
              <mc:Fallback>
                <p:oleObj name="Prism 8" r:id="rId3" imgW="8842637" imgH="7297502" progId="Prism8.Document">
                  <p:embed/>
                  <p:pic>
                    <p:nvPicPr>
                      <p:cNvPr id="10" name="Object 9"/>
                      <p:cNvPicPr/>
                      <p:nvPr/>
                    </p:nvPicPr>
                    <p:blipFill>
                      <a:blip r:embed="rId4"/>
                      <a:stretch>
                        <a:fillRect/>
                      </a:stretch>
                    </p:blipFill>
                    <p:spPr>
                      <a:xfrm>
                        <a:off x="4189639" y="1013636"/>
                        <a:ext cx="2827849" cy="2335838"/>
                      </a:xfrm>
                      <a:prstGeom prst="rect">
                        <a:avLst/>
                      </a:prstGeom>
                    </p:spPr>
                  </p:pic>
                </p:oleObj>
              </mc:Fallback>
            </mc:AlternateContent>
          </a:graphicData>
        </a:graphic>
      </p:graphicFrame>
      <p:sp>
        <p:nvSpPr>
          <p:cNvPr id="3" name="Rectangle 2"/>
          <p:cNvSpPr/>
          <p:nvPr/>
        </p:nvSpPr>
        <p:spPr>
          <a:xfrm>
            <a:off x="3617240" y="5015326"/>
            <a:ext cx="4345677" cy="707886"/>
          </a:xfrm>
          <a:prstGeom prst="rect">
            <a:avLst/>
          </a:prstGeom>
        </p:spPr>
        <p:txBody>
          <a:bodyPr wrap="non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df</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degree of freedom with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df</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n-1</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18.2/4 = 4.5      </a:t>
            </a:r>
            <a:r>
              <a:rPr kumimoji="0" lang="en-GB" sz="2000" b="1" i="0" u="none" strike="noStrike" kern="1200" cap="none" spc="0" normalizeH="0" baseline="0" noProof="0" dirty="0">
                <a:ln>
                  <a:noFill/>
                </a:ln>
                <a:solidFill>
                  <a:srgbClr val="FF3300"/>
                </a:solidFill>
                <a:effectLst/>
                <a:uLnTx/>
                <a:uFillTx/>
                <a:latin typeface="Calibri" panose="020F0502020204030204"/>
                <a:ea typeface="+mn-ea"/>
                <a:cs typeface="+mn-cs"/>
              </a:rPr>
              <a:t>51.8/73 = 0.71</a:t>
            </a:r>
          </a:p>
        </p:txBody>
      </p:sp>
      <p:sp>
        <p:nvSpPr>
          <p:cNvPr id="23" name="TextBox 22"/>
          <p:cNvSpPr txBox="1"/>
          <p:nvPr/>
        </p:nvSpPr>
        <p:spPr>
          <a:xfrm>
            <a:off x="1742683" y="3843419"/>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Signal</a:t>
            </a:r>
          </a:p>
        </p:txBody>
      </p:sp>
      <p:sp>
        <p:nvSpPr>
          <p:cNvPr id="24" name="TextBox 23"/>
          <p:cNvSpPr txBox="1"/>
          <p:nvPr/>
        </p:nvSpPr>
        <p:spPr>
          <a:xfrm>
            <a:off x="1773140" y="4197910"/>
            <a:ext cx="7729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3300"/>
                </a:solidFill>
                <a:effectLst/>
                <a:uLnTx/>
                <a:uFillTx/>
                <a:latin typeface="Calibri" panose="020F0502020204030204"/>
                <a:ea typeface="+mn-ea"/>
                <a:cs typeface="+mn-cs"/>
              </a:rPr>
              <a:t>Noise</a:t>
            </a:r>
          </a:p>
        </p:txBody>
      </p:sp>
      <p:sp>
        <p:nvSpPr>
          <p:cNvPr id="13" name="Rounded Rectangle 12"/>
          <p:cNvSpPr/>
          <p:nvPr/>
        </p:nvSpPr>
        <p:spPr>
          <a:xfrm>
            <a:off x="5479312" y="3930060"/>
            <a:ext cx="1538176" cy="5994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906270" y="5764901"/>
            <a:ext cx="63794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Mean squares = </a:t>
            </a:r>
            <a:r>
              <a:rPr kumimoji="0" lang="en-GB" sz="2400" b="1" i="0" u="none" strike="noStrike" kern="1200" cap="none" spc="0" normalizeH="0" baseline="0" noProof="0" dirty="0">
                <a:ln>
                  <a:noFill/>
                </a:ln>
                <a:solidFill>
                  <a:srgbClr val="C00000"/>
                </a:solidFill>
                <a:effectLst/>
                <a:uLnTx/>
                <a:uFillTx/>
                <a:latin typeface="Calibri" panose="020F0502020204030204"/>
                <a:ea typeface="Calibri"/>
                <a:cs typeface="Times New Roman"/>
              </a:rPr>
              <a:t>Sum of Squares </a:t>
            </a:r>
            <a:r>
              <a:rPr kumimoji="0" lang="en-GB" sz="2400" b="1" i="0" u="none" strike="noStrike" kern="1200" cap="none" spc="0" normalizeH="0" baseline="0" noProof="0" dirty="0">
                <a:ln>
                  <a:noFill/>
                </a:ln>
                <a:solidFill>
                  <a:prstClr val="black"/>
                </a:solidFill>
                <a:effectLst/>
                <a:uLnTx/>
                <a:uFillTx/>
                <a:latin typeface="Calibri" panose="020F0502020204030204"/>
                <a:ea typeface="Calibri"/>
                <a:cs typeface="Times New Roman"/>
              </a:rPr>
              <a:t>/ n-1 =</a:t>
            </a:r>
            <a:r>
              <a:rPr kumimoji="0" lang="en-GB" sz="2400" b="1" i="0" u="none" strike="noStrike" kern="1200" cap="none" spc="0" normalizeH="0" baseline="0" noProof="0" dirty="0">
                <a:ln>
                  <a:noFill/>
                </a:ln>
                <a:solidFill>
                  <a:srgbClr val="C00000"/>
                </a:solidFill>
                <a:effectLst/>
                <a:uLnTx/>
                <a:uFillTx/>
                <a:latin typeface="Calibri" panose="020F0502020204030204"/>
                <a:ea typeface="Calibri"/>
                <a:cs typeface="Times New Roman"/>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Variance!</a:t>
            </a:r>
            <a:endParaRPr kumimoji="0" lang="en-GB" sz="2400" b="1" i="0" u="none" strike="noStrike" kern="1200" cap="none" spc="0" normalizeH="0" baseline="0" noProof="0" dirty="0">
              <a:ln>
                <a:noFill/>
              </a:ln>
              <a:solidFill>
                <a:srgbClr val="C00000"/>
              </a:solidFill>
              <a:effectLst/>
              <a:uLnTx/>
              <a:uFillTx/>
              <a:latin typeface="Calibri" panose="020F0502020204030204"/>
              <a:ea typeface="Calibri"/>
              <a:cs typeface="Times New Roman"/>
            </a:endParaRPr>
          </a:p>
        </p:txBody>
      </p:sp>
    </p:spTree>
    <p:custDataLst>
      <p:tags r:id="rId1"/>
    </p:custDataLst>
    <p:extLst>
      <p:ext uri="{BB962C8B-B14F-4D97-AF65-F5344CB8AC3E}">
        <p14:creationId xmlns:p14="http://schemas.microsoft.com/office/powerpoint/2010/main" val="17239150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60" name="Table 59"/>
          <p:cNvGraphicFramePr>
            <a:graphicFrameLocks noGrp="1"/>
          </p:cNvGraphicFramePr>
          <p:nvPr/>
        </p:nvGraphicFramePr>
        <p:xfrm>
          <a:off x="2549719" y="3478168"/>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246522">
                  <a:extLst>
                    <a:ext uri="{9D8B030D-6E8A-4147-A177-3AD203B41FA5}">
                      <a16:colId xmlns:a16="http://schemas.microsoft.com/office/drawing/2014/main" val="20003"/>
                    </a:ext>
                  </a:extLst>
                </a:gridCol>
                <a:gridCol w="616704">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gn="ctr">
                        <a:lnSpc>
                          <a:spcPct val="115000"/>
                        </a:lnSpc>
                        <a:spcAft>
                          <a:spcPts val="0"/>
                        </a:spcAft>
                      </a:pPr>
                      <a:r>
                        <a:rPr lang="en-GB" sz="1400" b="1" dirty="0">
                          <a:latin typeface="Calibri"/>
                          <a:ea typeface="Calibri"/>
                          <a:cs typeface="Times New Roman"/>
                        </a:rPr>
                        <a:t>Source of  variation</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chemeClr val="tx1"/>
                          </a:solidFill>
                          <a:latin typeface="Calibri"/>
                          <a:ea typeface="Calibri"/>
                          <a:cs typeface="Times New Roman"/>
                        </a:rPr>
                        <a:t>Sum of Squares</a:t>
                      </a:r>
                      <a:endParaRPr lang="en-GB" sz="1400" dirty="0">
                        <a:solidFill>
                          <a:schemeClr val="tx1"/>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err="1">
                          <a:latin typeface="Calibri"/>
                          <a:ea typeface="Calibri"/>
                          <a:cs typeface="Times New Roman"/>
                        </a:rPr>
                        <a:t>df</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Calibri"/>
                          <a:ea typeface="Calibri"/>
                          <a:cs typeface="Times New Roman"/>
                        </a:rPr>
                        <a:t>Mean Squares</a:t>
                      </a:r>
                      <a:endParaRPr lang="en-GB"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F ratio</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C00000"/>
                          </a:solidFill>
                          <a:latin typeface="Calibri"/>
                          <a:ea typeface="Calibri"/>
                          <a:cs typeface="Times New Roman"/>
                        </a:rPr>
                        <a:t>p-value</a:t>
                      </a:r>
                      <a:endParaRPr lang="en-GB" sz="14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gn="ctr">
                        <a:lnSpc>
                          <a:spcPct val="115000"/>
                        </a:lnSpc>
                        <a:spcAft>
                          <a:spcPts val="0"/>
                        </a:spcAft>
                      </a:pPr>
                      <a:r>
                        <a:rPr lang="en-GB" sz="1400" b="1" dirty="0">
                          <a:solidFill>
                            <a:srgbClr val="0070C0"/>
                          </a:solidFill>
                          <a:latin typeface="Calibri"/>
                          <a:ea typeface="Calibri"/>
                          <a:cs typeface="Times New Roman"/>
                        </a:rPr>
                        <a:t>Between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0070C0"/>
                          </a:solidFill>
                          <a:latin typeface="+mn-lt"/>
                          <a:ea typeface="Calibri"/>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latin typeface="+mn-lt"/>
                          <a:ea typeface="Calibri"/>
                          <a:cs typeface="Times New Roman"/>
                        </a:rPr>
                        <a:t>6.34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dirty="0">
                          <a:solidFill>
                            <a:schemeClr val="tx1"/>
                          </a:solidFill>
                          <a:latin typeface="+mn-lt"/>
                          <a:ea typeface="Calibri"/>
                          <a:cs typeface="Times New Roman"/>
                        </a:rPr>
                        <a:t>0.0002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gn="ctr">
                        <a:lnSpc>
                          <a:spcPct val="115000"/>
                        </a:lnSpc>
                        <a:spcAft>
                          <a:spcPts val="0"/>
                        </a:spcAft>
                      </a:pPr>
                      <a:r>
                        <a:rPr lang="en-GB" sz="1400" b="1" dirty="0">
                          <a:solidFill>
                            <a:srgbClr val="FF3300"/>
                          </a:solidFill>
                          <a:latin typeface="Calibri"/>
                          <a:ea typeface="Calibri"/>
                          <a:cs typeface="Times New Roman"/>
                        </a:rPr>
                        <a:t>Within Groups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51.8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400" b="1" dirty="0">
                          <a:solidFill>
                            <a:srgbClr val="FF3300"/>
                          </a:solidFill>
                          <a:latin typeface="+mn-lt"/>
                          <a:ea typeface="Calibri"/>
                          <a:cs typeface="Times New Roman"/>
                        </a:rPr>
                        <a:t>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gn="ctr">
                        <a:lnSpc>
                          <a:spcPct val="115000"/>
                        </a:lnSpc>
                        <a:spcAft>
                          <a:spcPts val="0"/>
                        </a:spcAft>
                      </a:pPr>
                      <a:r>
                        <a:rPr lang="en-GB" sz="1400" b="1" dirty="0">
                          <a:solidFill>
                            <a:srgbClr val="D60093"/>
                          </a:solidFill>
                          <a:latin typeface="Calibri"/>
                          <a:ea typeface="Calibri"/>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400" b="1" dirty="0">
                          <a:solidFill>
                            <a:srgbClr val="D60093"/>
                          </a:solidFill>
                          <a:latin typeface="+mn-lt"/>
                          <a:ea typeface="Calibri"/>
                          <a:cs typeface="Times New Roman"/>
                        </a:rPr>
                        <a:t>69.9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4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2" name="Rectangle 2"/>
          <p:cNvSpPr>
            <a:spLocks noGrp="1" noChangeArrowheads="1"/>
          </p:cNvSpPr>
          <p:nvPr>
            <p:ph type="title"/>
          </p:nvPr>
        </p:nvSpPr>
        <p:spPr>
          <a:xfrm>
            <a:off x="1113454" y="188641"/>
            <a:ext cx="9965093" cy="691753"/>
          </a:xfrm>
        </p:spPr>
        <p:txBody>
          <a:bodyPr/>
          <a:lstStyle/>
          <a:p>
            <a:pPr eaLnBrk="1" hangingPunct="1"/>
            <a:r>
              <a:rPr lang="en-GB" sz="4000" b="1" dirty="0">
                <a:solidFill>
                  <a:srgbClr val="9A1865"/>
                </a:solidFill>
                <a:latin typeface="Calibri" panose="020F0502020204030204" pitchFamily="34" charset="0"/>
                <a:cs typeface="Calibri" panose="020F0502020204030204" pitchFamily="34" charset="0"/>
              </a:rPr>
              <a:t>Analysis of variance: how does it work?</a:t>
            </a:r>
          </a:p>
        </p:txBody>
      </p:sp>
      <p:sp>
        <p:nvSpPr>
          <p:cNvPr id="3" name="Rectangle 2"/>
          <p:cNvSpPr/>
          <p:nvPr/>
        </p:nvSpPr>
        <p:spPr>
          <a:xfrm>
            <a:off x="3130891" y="5001162"/>
            <a:ext cx="53183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Mean squares = </a:t>
            </a:r>
            <a:r>
              <a:rPr kumimoji="0" lang="en-GB" sz="2000" b="1" i="0" u="none" strike="noStrike" kern="1200" cap="none" spc="0" normalizeH="0" baseline="0" noProof="0" dirty="0">
                <a:ln>
                  <a:noFill/>
                </a:ln>
                <a:solidFill>
                  <a:srgbClr val="C00000"/>
                </a:solidFill>
                <a:effectLst/>
                <a:uLnTx/>
                <a:uFillTx/>
                <a:latin typeface="Calibri" panose="020F0502020204030204"/>
                <a:ea typeface="Calibri"/>
                <a:cs typeface="Times New Roman"/>
              </a:rPr>
              <a:t>Sum of Squares </a:t>
            </a:r>
            <a:r>
              <a:rPr kumimoji="0" lang="en-GB" sz="2000" b="1" i="0" u="none" strike="noStrike" kern="1200" cap="none" spc="0" normalizeH="0" baseline="0" noProof="0" dirty="0">
                <a:ln>
                  <a:noFill/>
                </a:ln>
                <a:solidFill>
                  <a:prstClr val="black"/>
                </a:solidFill>
                <a:effectLst/>
                <a:uLnTx/>
                <a:uFillTx/>
                <a:latin typeface="Calibri" panose="020F0502020204030204"/>
                <a:ea typeface="Calibri"/>
                <a:cs typeface="Times New Roman"/>
              </a:rPr>
              <a:t>/ n-1 =</a:t>
            </a:r>
            <a:r>
              <a:rPr kumimoji="0" lang="en-GB" sz="2000" b="1" i="0" u="none" strike="noStrike" kern="1200" cap="none" spc="0" normalizeH="0" baseline="0" noProof="0" dirty="0">
                <a:ln>
                  <a:noFill/>
                </a:ln>
                <a:solidFill>
                  <a:srgbClr val="C00000"/>
                </a:solidFill>
                <a:effectLst/>
                <a:uLnTx/>
                <a:uFillTx/>
                <a:latin typeface="Calibri" panose="020F0502020204030204"/>
                <a:ea typeface="Calibri"/>
                <a:cs typeface="Times New Roman"/>
              </a:rPr>
              <a:t>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Variance</a:t>
            </a:r>
            <a:endParaRPr kumimoji="0" lang="en-GB" sz="2000" b="1" i="0" u="none" strike="noStrike" kern="1200" cap="none" spc="0" normalizeH="0" baseline="0" noProof="0" dirty="0">
              <a:ln>
                <a:noFill/>
              </a:ln>
              <a:solidFill>
                <a:srgbClr val="C00000"/>
              </a:solidFill>
              <a:effectLst/>
              <a:uLnTx/>
              <a:uFillTx/>
              <a:latin typeface="Calibri" panose="020F0502020204030204"/>
              <a:ea typeface="Calibri"/>
              <a:cs typeface="Times New Roman"/>
            </a:endParaRPr>
          </a:p>
        </p:txBody>
      </p:sp>
      <p:graphicFrame>
        <p:nvGraphicFramePr>
          <p:cNvPr id="11" name="Group 115"/>
          <p:cNvGraphicFramePr>
            <a:graphicFrameLocks noGrp="1"/>
          </p:cNvGraphicFramePr>
          <p:nvPr>
            <p:ph sz="quarter" idx="4294967295"/>
          </p:nvPr>
        </p:nvGraphicFramePr>
        <p:xfrm>
          <a:off x="2892928" y="5580102"/>
          <a:ext cx="5318374" cy="863600"/>
        </p:xfrm>
        <a:graphic>
          <a:graphicData uri="http://schemas.openxmlformats.org/drawingml/2006/table">
            <a:tbl>
              <a:tblPr/>
              <a:tblGrid>
                <a:gridCol w="5318374">
                  <a:extLst>
                    <a:ext uri="{9D8B030D-6E8A-4147-A177-3AD203B41FA5}">
                      <a16:colId xmlns:a16="http://schemas.microsoft.com/office/drawing/2014/main" val="20000"/>
                    </a:ext>
                  </a:extLst>
                </a:gridCol>
              </a:tblGrid>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Variance between the groups</a:t>
                      </a:r>
                    </a:p>
                  </a:txBody>
                  <a:tcPr horzOverflow="overflow">
                    <a:lnL cap="flat">
                      <a:noFill/>
                    </a:lnL>
                    <a:lnR cap="flat">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Variance within the groups (individual variability)</a:t>
                      </a: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Rectangle 1"/>
          <p:cNvSpPr/>
          <p:nvPr/>
        </p:nvSpPr>
        <p:spPr>
          <a:xfrm>
            <a:off x="1469730" y="5775661"/>
            <a:ext cx="1369799" cy="480131"/>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 ratio =</a:t>
            </a:r>
          </a:p>
        </p:txBody>
      </p:sp>
      <p:graphicFrame>
        <p:nvGraphicFramePr>
          <p:cNvPr id="13" name="Group 115"/>
          <p:cNvGraphicFramePr>
            <a:graphicFrameLocks noGrp="1"/>
          </p:cNvGraphicFramePr>
          <p:nvPr>
            <p:ph sz="quarter" idx="4294967295"/>
          </p:nvPr>
        </p:nvGraphicFramePr>
        <p:xfrm>
          <a:off x="8670052" y="5580102"/>
          <a:ext cx="701748" cy="863600"/>
        </p:xfrm>
        <a:graphic>
          <a:graphicData uri="http://schemas.openxmlformats.org/drawingml/2006/table">
            <a:tbl>
              <a:tblPr/>
              <a:tblGrid>
                <a:gridCol w="701748">
                  <a:extLst>
                    <a:ext uri="{9D8B030D-6E8A-4147-A177-3AD203B41FA5}">
                      <a16:colId xmlns:a16="http://schemas.microsoft.com/office/drawing/2014/main" val="20000"/>
                    </a:ext>
                  </a:extLst>
                </a:gridCol>
              </a:tblGrid>
              <a:tr h="43180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2000" b="1" dirty="0">
                          <a:solidFill>
                            <a:srgbClr val="0070C0"/>
                          </a:solidFill>
                          <a:latin typeface="Calibri" panose="020F0502020204030204" pitchFamily="34" charset="0"/>
                          <a:ea typeface="Calibri"/>
                          <a:cs typeface="Calibri" panose="020F0502020204030204" pitchFamily="34" charset="0"/>
                        </a:rPr>
                        <a:t>4.5</a:t>
                      </a:r>
                    </a:p>
                  </a:txBody>
                  <a:tcPr horzOverflow="overflow">
                    <a:lnL cap="flat">
                      <a:noFill/>
                    </a:lnL>
                    <a:lnR cap="flat">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2000" b="1" dirty="0">
                          <a:solidFill>
                            <a:srgbClr val="FF3300"/>
                          </a:solidFill>
                          <a:latin typeface="Calibri" panose="020F0502020204030204" pitchFamily="34" charset="0"/>
                          <a:ea typeface="Calibri"/>
                          <a:cs typeface="Calibri" panose="020F0502020204030204" pitchFamily="34" charset="0"/>
                        </a:rPr>
                        <a:t>0.71</a:t>
                      </a:r>
                      <a:endParaRPr kumimoji="0" lang="en-GB"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TextBox 3"/>
          <p:cNvSpPr txBox="1"/>
          <p:nvPr/>
        </p:nvSpPr>
        <p:spPr>
          <a:xfrm>
            <a:off x="8264702" y="5750292"/>
            <a:ext cx="364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p:cNvSpPr txBox="1"/>
          <p:nvPr/>
        </p:nvSpPr>
        <p:spPr>
          <a:xfrm>
            <a:off x="9409465" y="5732572"/>
            <a:ext cx="10855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6.34</a:t>
            </a:r>
          </a:p>
        </p:txBody>
      </p:sp>
      <p:graphicFrame>
        <p:nvGraphicFramePr>
          <p:cNvPr id="17" name="Object 16"/>
          <p:cNvGraphicFramePr>
            <a:graphicFrameLocks noChangeAspect="1"/>
          </p:cNvGraphicFramePr>
          <p:nvPr/>
        </p:nvGraphicFramePr>
        <p:xfrm>
          <a:off x="4189639" y="1013636"/>
          <a:ext cx="2827849" cy="2335838"/>
        </p:xfrm>
        <a:graphic>
          <a:graphicData uri="http://schemas.openxmlformats.org/presentationml/2006/ole">
            <mc:AlternateContent xmlns:mc="http://schemas.openxmlformats.org/markup-compatibility/2006">
              <mc:Choice xmlns:v="urn:schemas-microsoft-com:vml" Requires="v">
                <p:oleObj name="Prism 8" r:id="rId3" imgW="8842637" imgH="7297502" progId="Prism8.Document">
                  <p:embed/>
                </p:oleObj>
              </mc:Choice>
              <mc:Fallback>
                <p:oleObj name="Prism 8" r:id="rId3" imgW="8842637" imgH="7297502" progId="Prism8.Document">
                  <p:embed/>
                  <p:pic>
                    <p:nvPicPr>
                      <p:cNvPr id="17" name="Object 16"/>
                      <p:cNvPicPr/>
                      <p:nvPr/>
                    </p:nvPicPr>
                    <p:blipFill>
                      <a:blip r:embed="rId4"/>
                      <a:stretch>
                        <a:fillRect/>
                      </a:stretch>
                    </p:blipFill>
                    <p:spPr>
                      <a:xfrm>
                        <a:off x="4189639" y="1013636"/>
                        <a:ext cx="2827849" cy="2335838"/>
                      </a:xfrm>
                      <a:prstGeom prst="rect">
                        <a:avLst/>
                      </a:prstGeom>
                    </p:spPr>
                  </p:pic>
                </p:oleObj>
              </mc:Fallback>
            </mc:AlternateContent>
          </a:graphicData>
        </a:graphic>
      </p:graphicFrame>
      <p:sp>
        <p:nvSpPr>
          <p:cNvPr id="18" name="Rounded Rectangle 17"/>
          <p:cNvSpPr/>
          <p:nvPr/>
        </p:nvSpPr>
        <p:spPr>
          <a:xfrm>
            <a:off x="7407350" y="3935894"/>
            <a:ext cx="453656" cy="22682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233828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191344" y="1368669"/>
            <a:ext cx="12000656" cy="4525963"/>
          </a:xfrm>
        </p:spPr>
        <p:txBody>
          <a:bodyPr/>
          <a:lstStyle/>
          <a:p>
            <a:pPr marL="0" indent="0" eaLnBrk="1" hangingPunct="1">
              <a:buNone/>
            </a:pPr>
            <a:r>
              <a:rPr lang="en-GB" b="1" u="sng" dirty="0">
                <a:solidFill>
                  <a:schemeClr val="bg1">
                    <a:lumMod val="50000"/>
                  </a:schemeClr>
                </a:solidFill>
              </a:rPr>
              <a:t>Step 1</a:t>
            </a:r>
            <a:r>
              <a:rPr lang="en-GB" b="1" dirty="0">
                <a:solidFill>
                  <a:schemeClr val="bg1">
                    <a:lumMod val="50000"/>
                  </a:schemeClr>
                </a:solidFill>
              </a:rPr>
              <a:t>: Omnibus test</a:t>
            </a:r>
            <a:endParaRPr lang="en-GB" sz="1200" b="1" dirty="0">
              <a:solidFill>
                <a:schemeClr val="bg1">
                  <a:lumMod val="50000"/>
                </a:schemeClr>
              </a:solidFill>
            </a:endParaRPr>
          </a:p>
          <a:p>
            <a:pPr eaLnBrk="1" hangingPunct="1"/>
            <a:r>
              <a:rPr lang="en-GB" sz="2800" dirty="0">
                <a:solidFill>
                  <a:schemeClr val="bg1">
                    <a:lumMod val="50000"/>
                  </a:schemeClr>
                </a:solidFill>
              </a:rPr>
              <a:t>It tells us if there is a difference between the means but not which means are significantly different from which other ones</a:t>
            </a:r>
          </a:p>
          <a:p>
            <a:pPr eaLnBrk="1" hangingPunct="1"/>
            <a:endParaRPr lang="en-GB" dirty="0"/>
          </a:p>
          <a:p>
            <a:pPr marL="0" indent="0" eaLnBrk="1" hangingPunct="1">
              <a:buNone/>
            </a:pPr>
            <a:r>
              <a:rPr lang="en-GB" b="1" u="sng" dirty="0"/>
              <a:t>Step 2</a:t>
            </a:r>
            <a:r>
              <a:rPr lang="en-GB" b="1" dirty="0"/>
              <a:t>: Post-hoc tests</a:t>
            </a:r>
            <a:endParaRPr lang="en-GB" sz="1200" b="1" dirty="0"/>
          </a:p>
          <a:p>
            <a:pPr eaLnBrk="1" hangingPunct="1"/>
            <a:r>
              <a:rPr lang="en-GB" sz="2800" dirty="0"/>
              <a:t>Tell us if there are differences between the group means pairwise</a:t>
            </a:r>
          </a:p>
          <a:p>
            <a:pPr eaLnBrk="1" hangingPunct="1"/>
            <a:r>
              <a:rPr lang="en-GB" sz="2800" dirty="0"/>
              <a:t>A correction for multiple comparisons will be applied on the p-values</a:t>
            </a:r>
          </a:p>
          <a:p>
            <a:pPr eaLnBrk="1" hangingPunct="1"/>
            <a:r>
              <a:rPr lang="en-GB" sz="2800" i="1" dirty="0"/>
              <a:t>Should only be used when the ANOVA finds a significant effect</a:t>
            </a:r>
          </a:p>
        </p:txBody>
      </p:sp>
      <p:sp>
        <p:nvSpPr>
          <p:cNvPr id="5" name="Rectangle 2"/>
          <p:cNvSpPr txBox="1">
            <a:spLocks noChangeArrowheads="1"/>
          </p:cNvSpPr>
          <p:nvPr/>
        </p:nvSpPr>
        <p:spPr>
          <a:xfrm>
            <a:off x="1811338" y="208186"/>
            <a:ext cx="8569325" cy="777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One-Way Analysis of variance </a:t>
            </a:r>
          </a:p>
        </p:txBody>
      </p:sp>
    </p:spTree>
    <p:extLst>
      <p:ext uri="{BB962C8B-B14F-4D97-AF65-F5344CB8AC3E}">
        <p14:creationId xmlns:p14="http://schemas.microsoft.com/office/powerpoint/2010/main" val="27842848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51584" y="188641"/>
            <a:ext cx="7488832" cy="638175"/>
          </a:xfrm>
        </p:spPr>
        <p:txBody>
          <a:bodyPr>
            <a:noAutofit/>
          </a:bodyPr>
          <a:lstStyle/>
          <a:p>
            <a:pPr eaLnBrk="1" hangingPunct="1"/>
            <a:r>
              <a:rPr lang="en-GB" sz="4000" b="1" dirty="0">
                <a:solidFill>
                  <a:srgbClr val="9A1865"/>
                </a:solidFill>
                <a:latin typeface="+mn-lt"/>
              </a:rPr>
              <a:t>Comparison of more than 2 means</a:t>
            </a:r>
          </a:p>
        </p:txBody>
      </p:sp>
      <p:sp>
        <p:nvSpPr>
          <p:cNvPr id="47107" name="Rectangle 3"/>
          <p:cNvSpPr>
            <a:spLocks noGrp="1" noChangeArrowheads="1"/>
          </p:cNvSpPr>
          <p:nvPr>
            <p:ph idx="1"/>
          </p:nvPr>
        </p:nvSpPr>
        <p:spPr>
          <a:xfrm>
            <a:off x="335360" y="1340768"/>
            <a:ext cx="11579549" cy="3672408"/>
          </a:xfrm>
        </p:spPr>
        <p:txBody>
          <a:bodyPr/>
          <a:lstStyle/>
          <a:p>
            <a:pPr eaLnBrk="1" hangingPunct="1"/>
            <a:r>
              <a:rPr lang="en-GB" sz="2800" dirty="0"/>
              <a:t>Running </a:t>
            </a:r>
            <a:r>
              <a:rPr lang="en-GB" sz="2800" dirty="0">
                <a:solidFill>
                  <a:srgbClr val="0070C0"/>
                </a:solidFill>
              </a:rPr>
              <a:t>multiple tests </a:t>
            </a:r>
            <a:r>
              <a:rPr lang="en-GB" sz="2800" dirty="0"/>
              <a:t>on the </a:t>
            </a:r>
            <a:r>
              <a:rPr lang="en-GB" sz="2800" dirty="0">
                <a:solidFill>
                  <a:srgbClr val="0070C0"/>
                </a:solidFill>
              </a:rPr>
              <a:t>same data </a:t>
            </a:r>
            <a:r>
              <a:rPr lang="en-GB" sz="2800" dirty="0"/>
              <a:t>increases the </a:t>
            </a:r>
            <a:r>
              <a:rPr lang="en-GB" sz="2800" b="1" dirty="0">
                <a:solidFill>
                  <a:srgbClr val="0070C0"/>
                </a:solidFill>
              </a:rPr>
              <a:t>familywise error rate</a:t>
            </a:r>
          </a:p>
          <a:p>
            <a:pPr marL="457200" lvl="1" indent="0" eaLnBrk="1" hangingPunct="1">
              <a:buNone/>
            </a:pPr>
            <a:r>
              <a:rPr lang="en-GB" dirty="0"/>
              <a:t>	= error rate across tests on the same experimental data</a:t>
            </a:r>
          </a:p>
          <a:p>
            <a:pPr lvl="1" eaLnBrk="1" hangingPunct="1"/>
            <a:endParaRPr lang="en-GB" sz="1800" dirty="0"/>
          </a:p>
          <a:p>
            <a:r>
              <a:rPr lang="en-GB" sz="2800" dirty="0"/>
              <a:t>One of the basic rules (‘laws’) of probability:</a:t>
            </a:r>
          </a:p>
          <a:p>
            <a:pPr lvl="1">
              <a:buFont typeface="Arial" panose="020B0604020202020204" pitchFamily="34" charset="0"/>
              <a:buChar char="•"/>
            </a:pPr>
            <a:r>
              <a:rPr lang="en-GB" dirty="0"/>
              <a:t>The </a:t>
            </a:r>
            <a:r>
              <a:rPr lang="en-GB" dirty="0">
                <a:solidFill>
                  <a:srgbClr val="0070C0"/>
                </a:solidFill>
              </a:rPr>
              <a:t>Multiplicative Rule</a:t>
            </a:r>
            <a:r>
              <a:rPr lang="en-GB" dirty="0"/>
              <a:t>: The probability of the joint occurrence of 2 or more independent events is the product of the individual probabilities</a:t>
            </a:r>
          </a:p>
          <a:p>
            <a:pPr lvl="1" eaLnBrk="1" hangingPunct="1"/>
            <a:endParaRPr lang="en-GB" dirty="0"/>
          </a:p>
          <a:p>
            <a:pPr lvl="1" eaLnBrk="1" hangingPunct="1"/>
            <a:endParaRPr lang="en-GB" dirty="0"/>
          </a:p>
        </p:txBody>
      </p:sp>
      <p:grpSp>
        <p:nvGrpSpPr>
          <p:cNvPr id="5" name="Group 4">
            <a:extLst>
              <a:ext uri="{FF2B5EF4-FFF2-40B4-BE49-F238E27FC236}">
                <a16:creationId xmlns:a16="http://schemas.microsoft.com/office/drawing/2014/main" id="{20842839-6427-4DD5-B6B0-9C4122C57F14}"/>
              </a:ext>
            </a:extLst>
          </p:cNvPr>
          <p:cNvGrpSpPr/>
          <p:nvPr/>
        </p:nvGrpSpPr>
        <p:grpSpPr>
          <a:xfrm>
            <a:off x="2987617" y="4676373"/>
            <a:ext cx="6216766" cy="1508105"/>
            <a:chOff x="2603891" y="4651791"/>
            <a:chExt cx="6216766" cy="1508105"/>
          </a:xfrm>
        </p:grpSpPr>
        <p:sp>
          <p:nvSpPr>
            <p:cNvPr id="2" name="TextBox 1">
              <a:extLst>
                <a:ext uri="{FF2B5EF4-FFF2-40B4-BE49-F238E27FC236}">
                  <a16:creationId xmlns:a16="http://schemas.microsoft.com/office/drawing/2014/main" id="{5DD3A8A0-F0E7-44E4-A694-711FBC20700E}"/>
                </a:ext>
              </a:extLst>
            </p:cNvPr>
            <p:cNvSpPr txBox="1"/>
            <p:nvPr/>
          </p:nvSpPr>
          <p:spPr>
            <a:xfrm>
              <a:off x="2603891" y="4651791"/>
              <a:ext cx="6216766" cy="1508105"/>
            </a:xfrm>
            <a:prstGeom prst="rect">
              <a:avLst/>
            </a:prstGeom>
            <a:noFill/>
          </p:spPr>
          <p:txBody>
            <a:bodyPr wrap="none" rtlCol="0">
              <a:spAutoFit/>
            </a:bodyPr>
            <a:lstStyle/>
            <a:p>
              <a:pPr algn="ctr"/>
              <a:r>
                <a:rPr lang="en-GB" sz="2400" dirty="0"/>
                <a:t>P(A,B) = P(A) × P(B)</a:t>
              </a:r>
            </a:p>
            <a:p>
              <a:pPr algn="ctr"/>
              <a:endParaRPr lang="en-GB" sz="2000" dirty="0"/>
            </a:p>
            <a:p>
              <a:pPr algn="ctr"/>
              <a:r>
                <a:rPr lang="en-GB" sz="2400" dirty="0"/>
                <a:t>For example:</a:t>
              </a:r>
            </a:p>
            <a:p>
              <a:pPr algn="ctr"/>
              <a:r>
                <a:rPr lang="en-GB" sz="2400" dirty="0"/>
                <a:t>P(2 heads) = P(head) × P(head) = 0.5 × 0.5 = 0.25</a:t>
              </a:r>
            </a:p>
          </p:txBody>
        </p:sp>
        <p:sp>
          <p:nvSpPr>
            <p:cNvPr id="4" name="Rectangle 3">
              <a:extLst>
                <a:ext uri="{FF2B5EF4-FFF2-40B4-BE49-F238E27FC236}">
                  <a16:creationId xmlns:a16="http://schemas.microsoft.com/office/drawing/2014/main" id="{56529A1B-4ECC-4EBC-A4E8-F9D7EA85B6E2}"/>
                </a:ext>
              </a:extLst>
            </p:cNvPr>
            <p:cNvSpPr/>
            <p:nvPr/>
          </p:nvSpPr>
          <p:spPr>
            <a:xfrm>
              <a:off x="4412202" y="4651791"/>
              <a:ext cx="2574524" cy="5061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26696A88-511C-4E2C-9E80-DE278EC3B409}"/>
              </a:ext>
            </a:extLst>
          </p:cNvPr>
          <p:cNvPicPr>
            <a:picLocks noChangeAspect="1"/>
          </p:cNvPicPr>
          <p:nvPr/>
        </p:nvPicPr>
        <p:blipFill>
          <a:blip r:embed="rId3"/>
          <a:stretch>
            <a:fillRect/>
          </a:stretch>
        </p:blipFill>
        <p:spPr>
          <a:xfrm>
            <a:off x="572301" y="4676372"/>
            <a:ext cx="2178375" cy="1508106"/>
          </a:xfrm>
          <a:prstGeom prst="rect">
            <a:avLst/>
          </a:prstGeom>
        </p:spPr>
      </p:pic>
    </p:spTree>
    <p:extLst>
      <p:ext uri="{BB962C8B-B14F-4D97-AF65-F5344CB8AC3E}">
        <p14:creationId xmlns:p14="http://schemas.microsoft.com/office/powerpoint/2010/main" val="25031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611724" y="188641"/>
            <a:ext cx="4968552" cy="691753"/>
          </a:xfrm>
        </p:spPr>
        <p:txBody>
          <a:bodyPr/>
          <a:lstStyle/>
          <a:p>
            <a:pPr eaLnBrk="1" hangingPunct="1"/>
            <a:r>
              <a:rPr lang="en-GB" sz="4000" b="1" dirty="0">
                <a:solidFill>
                  <a:srgbClr val="9A1865"/>
                </a:solidFill>
                <a:latin typeface="+mn-lt"/>
              </a:rPr>
              <a:t>Familywise error rate</a:t>
            </a:r>
          </a:p>
        </p:txBody>
      </p:sp>
      <p:sp>
        <p:nvSpPr>
          <p:cNvPr id="48131" name="Rectangle 3"/>
          <p:cNvSpPr>
            <a:spLocks noGrp="1" noChangeArrowheads="1"/>
          </p:cNvSpPr>
          <p:nvPr>
            <p:ph idx="1"/>
          </p:nvPr>
        </p:nvSpPr>
        <p:spPr>
          <a:xfrm>
            <a:off x="335360" y="1243113"/>
            <a:ext cx="11521280" cy="4971256"/>
          </a:xfrm>
        </p:spPr>
        <p:txBody>
          <a:bodyPr>
            <a:normAutofit fontScale="92500" lnSpcReduction="10000"/>
          </a:bodyPr>
          <a:lstStyle/>
          <a:p>
            <a:pPr eaLnBrk="1" hangingPunct="1"/>
            <a:r>
              <a:rPr lang="en-GB" sz="2800" b="1" u="sng" dirty="0"/>
              <a:t>Example</a:t>
            </a:r>
            <a:r>
              <a:rPr lang="en-GB" sz="2800" dirty="0"/>
              <a:t>: All pairwise comparisons between 3 groups A, B and C:</a:t>
            </a:r>
            <a:endParaRPr lang="en-GB" sz="900" dirty="0"/>
          </a:p>
          <a:p>
            <a:pPr marL="457200" lvl="1" indent="0" eaLnBrk="1" hangingPunct="1">
              <a:buNone/>
            </a:pPr>
            <a:r>
              <a:rPr lang="en-GB" dirty="0"/>
              <a:t>	= A-B, A-C and B-C</a:t>
            </a:r>
          </a:p>
          <a:p>
            <a:pPr eaLnBrk="1" hangingPunct="1"/>
            <a:endParaRPr lang="en-GB" sz="1800" dirty="0"/>
          </a:p>
          <a:p>
            <a:pPr eaLnBrk="1" hangingPunct="1"/>
            <a:r>
              <a:rPr lang="en-GB" sz="2800" dirty="0"/>
              <a:t>Probability of making the Type I Error: </a:t>
            </a:r>
            <a:r>
              <a:rPr lang="en-GB" sz="2800" b="1" dirty="0"/>
              <a:t>5%</a:t>
            </a:r>
            <a:endParaRPr lang="en-GB" sz="900" b="1" dirty="0"/>
          </a:p>
          <a:p>
            <a:pPr marL="457200" lvl="1" indent="0">
              <a:buNone/>
            </a:pPr>
            <a:r>
              <a:rPr lang="en-GB" dirty="0"/>
              <a:t>	</a:t>
            </a:r>
            <a:r>
              <a:rPr lang="en-GB" dirty="0">
                <a:sym typeface="Wingdings" panose="05000000000000000000" pitchFamily="2" charset="2"/>
              </a:rPr>
              <a:t></a:t>
            </a:r>
            <a:r>
              <a:rPr lang="en-GB" dirty="0"/>
              <a:t> probability of </a:t>
            </a:r>
            <a:r>
              <a:rPr lang="en-GB" dirty="0">
                <a:solidFill>
                  <a:srgbClr val="0070C0"/>
                </a:solidFill>
              </a:rPr>
              <a:t>not making the Type I Error</a:t>
            </a:r>
            <a:r>
              <a:rPr lang="en-GB" dirty="0"/>
              <a:t> is </a:t>
            </a:r>
            <a:r>
              <a:rPr lang="en-GB" dirty="0">
                <a:solidFill>
                  <a:srgbClr val="0070C0"/>
                </a:solidFill>
              </a:rPr>
              <a:t>95%</a:t>
            </a:r>
            <a:r>
              <a:rPr lang="en-GB" dirty="0"/>
              <a:t> (= 1 – 0.05)</a:t>
            </a:r>
          </a:p>
          <a:p>
            <a:pPr lvl="1"/>
            <a:endParaRPr lang="en-GB" sz="1800" dirty="0"/>
          </a:p>
          <a:p>
            <a:r>
              <a:rPr lang="en-GB" sz="2800" dirty="0"/>
              <a:t>Multiplicative Rule:</a:t>
            </a:r>
            <a:endParaRPr lang="en-GB" sz="900" dirty="0"/>
          </a:p>
          <a:p>
            <a:pPr lvl="1" eaLnBrk="1" hangingPunct="1">
              <a:buFont typeface="Arial" panose="020B0604020202020204" pitchFamily="34" charset="0"/>
              <a:buChar char="•"/>
            </a:pPr>
            <a:r>
              <a:rPr lang="en-GB" dirty="0"/>
              <a:t>Overall probability of </a:t>
            </a:r>
            <a:r>
              <a:rPr lang="en-GB" dirty="0">
                <a:solidFill>
                  <a:srgbClr val="0070C0"/>
                </a:solidFill>
              </a:rPr>
              <a:t>no Type I errors </a:t>
            </a:r>
            <a:r>
              <a:rPr lang="en-GB" dirty="0"/>
              <a:t>= 0.95*0.95*0.95 = </a:t>
            </a:r>
            <a:r>
              <a:rPr lang="en-GB" dirty="0">
                <a:solidFill>
                  <a:srgbClr val="0070C0"/>
                </a:solidFill>
              </a:rPr>
              <a:t>0.857</a:t>
            </a:r>
          </a:p>
          <a:p>
            <a:pPr lvl="1" eaLnBrk="1" hangingPunct="1"/>
            <a:endParaRPr lang="en-GB" sz="1800" dirty="0"/>
          </a:p>
          <a:p>
            <a:r>
              <a:rPr lang="en-GB" sz="2800" dirty="0"/>
              <a:t>Probability of making </a:t>
            </a:r>
            <a:r>
              <a:rPr lang="en-GB" sz="2800" dirty="0">
                <a:solidFill>
                  <a:srgbClr val="0070C0"/>
                </a:solidFill>
              </a:rPr>
              <a:t>at least one Type I Error </a:t>
            </a:r>
            <a:r>
              <a:rPr lang="en-GB" sz="2800" dirty="0"/>
              <a:t>= 1 – 0.857 = 0.143 or </a:t>
            </a:r>
            <a:r>
              <a:rPr lang="en-GB" sz="2800" b="1" dirty="0">
                <a:solidFill>
                  <a:srgbClr val="9A1865"/>
                </a:solidFill>
              </a:rPr>
              <a:t>14.3%</a:t>
            </a:r>
            <a:endParaRPr lang="en-GB" sz="900" b="1" dirty="0">
              <a:solidFill>
                <a:srgbClr val="9A1865"/>
              </a:solidFill>
            </a:endParaRPr>
          </a:p>
          <a:p>
            <a:pPr lvl="1">
              <a:buFont typeface="Arial" panose="020B0604020202020204" pitchFamily="34" charset="0"/>
              <a:buChar char="•"/>
            </a:pPr>
            <a:r>
              <a:rPr lang="en-GB" dirty="0"/>
              <a:t>Probability has increased from </a:t>
            </a:r>
            <a:r>
              <a:rPr lang="en-GB" b="1" dirty="0">
                <a:solidFill>
                  <a:srgbClr val="9A1865"/>
                </a:solidFill>
              </a:rPr>
              <a:t>5% </a:t>
            </a:r>
            <a:r>
              <a:rPr lang="en-GB" b="1" dirty="0">
                <a:solidFill>
                  <a:srgbClr val="9A1865"/>
                </a:solidFill>
                <a:sym typeface="Wingdings" panose="05000000000000000000" pitchFamily="2" charset="2"/>
              </a:rPr>
              <a:t></a:t>
            </a:r>
            <a:r>
              <a:rPr lang="en-GB" b="1" dirty="0">
                <a:solidFill>
                  <a:srgbClr val="9A1865"/>
                </a:solidFill>
              </a:rPr>
              <a:t> 14.3%</a:t>
            </a:r>
          </a:p>
          <a:p>
            <a:pPr lvl="1" eaLnBrk="1" hangingPunct="1"/>
            <a:endParaRPr lang="en-GB" sz="1800" dirty="0"/>
          </a:p>
          <a:p>
            <a:r>
              <a:rPr lang="en-GB" sz="2800" dirty="0"/>
              <a:t>For comparisons between 5 groups, the familywise error rate is </a:t>
            </a:r>
            <a:r>
              <a:rPr lang="en-GB" sz="2800" b="1" dirty="0">
                <a:solidFill>
                  <a:srgbClr val="9A1865"/>
                </a:solidFill>
              </a:rPr>
              <a:t>40%</a:t>
            </a:r>
            <a:r>
              <a:rPr lang="en-GB" sz="2800" dirty="0"/>
              <a:t> (=1-(0.95)</a:t>
            </a:r>
            <a:r>
              <a:rPr lang="en-GB" sz="2800" baseline="30000" dirty="0"/>
              <a:t>n</a:t>
            </a:r>
            <a:r>
              <a:rPr lang="en-GB" sz="2800" dirty="0"/>
              <a:t>)</a:t>
            </a:r>
          </a:p>
        </p:txBody>
      </p:sp>
    </p:spTree>
    <p:extLst>
      <p:ext uri="{BB962C8B-B14F-4D97-AF65-F5344CB8AC3E}">
        <p14:creationId xmlns:p14="http://schemas.microsoft.com/office/powerpoint/2010/main" val="291146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263352" y="1343994"/>
            <a:ext cx="11152361" cy="4985784"/>
          </a:xfrm>
        </p:spPr>
        <p:txBody>
          <a:bodyPr>
            <a:normAutofit lnSpcReduction="10000"/>
          </a:bodyPr>
          <a:lstStyle/>
          <a:p>
            <a:pPr eaLnBrk="1" hangingPunct="1">
              <a:lnSpc>
                <a:spcPct val="80000"/>
              </a:lnSpc>
              <a:buFont typeface="Arial" panose="020B0604020202020204" pitchFamily="34" charset="0"/>
              <a:buChar char="•"/>
            </a:pPr>
            <a:r>
              <a:rPr lang="en-GB" sz="2800" dirty="0"/>
              <a:t>Solution to increased familywise error rate = correction for multiple comparisons 	</a:t>
            </a:r>
          </a:p>
          <a:p>
            <a:pPr marL="0" indent="0" eaLnBrk="1" hangingPunct="1">
              <a:lnSpc>
                <a:spcPct val="80000"/>
              </a:lnSpc>
              <a:buNone/>
            </a:pPr>
            <a:r>
              <a:rPr lang="en-GB" sz="2800" dirty="0">
                <a:sym typeface="Wingdings" panose="05000000000000000000" pitchFamily="2" charset="2"/>
              </a:rPr>
              <a:t>	</a:t>
            </a:r>
            <a:r>
              <a:rPr lang="en-GB" sz="2800" dirty="0"/>
              <a:t> </a:t>
            </a:r>
            <a:r>
              <a:rPr lang="en-GB" sz="2800" dirty="0">
                <a:solidFill>
                  <a:srgbClr val="0070C0"/>
                </a:solidFill>
              </a:rPr>
              <a:t>post-hoc tests</a:t>
            </a:r>
          </a:p>
          <a:p>
            <a:pPr lvl="1">
              <a:lnSpc>
                <a:spcPct val="80000"/>
              </a:lnSpc>
              <a:buFont typeface="Arial" panose="020B0604020202020204" pitchFamily="34" charset="0"/>
              <a:buChar char="•"/>
            </a:pPr>
            <a:endParaRPr lang="en-GB" sz="1050" dirty="0"/>
          </a:p>
          <a:p>
            <a:pPr>
              <a:buFont typeface="Arial" panose="020B0604020202020204" pitchFamily="34" charset="0"/>
              <a:buChar char="•"/>
            </a:pPr>
            <a:r>
              <a:rPr lang="en-GB" sz="2800" dirty="0"/>
              <a:t>Many different approaches:</a:t>
            </a:r>
          </a:p>
          <a:p>
            <a:pPr lvl="1">
              <a:buFont typeface="Arial" panose="020B0604020202020204" pitchFamily="34" charset="0"/>
              <a:buChar char="•"/>
            </a:pPr>
            <a:r>
              <a:rPr lang="en-GB" dirty="0"/>
              <a:t> Different statisticians addressed different issues</a:t>
            </a:r>
          </a:p>
          <a:p>
            <a:pPr lvl="2">
              <a:buFont typeface="Arial" panose="020B0604020202020204" pitchFamily="34" charset="0"/>
              <a:buChar char="•"/>
            </a:pPr>
            <a:r>
              <a:rPr lang="en-GB" sz="2800" dirty="0"/>
              <a:t>e.g. unbalanced design, heterogeneity of variance, liberal vs conservative</a:t>
            </a:r>
          </a:p>
          <a:p>
            <a:pPr lvl="2">
              <a:lnSpc>
                <a:spcPct val="80000"/>
              </a:lnSpc>
              <a:buFont typeface="Arial" panose="020B0604020202020204" pitchFamily="34" charset="0"/>
              <a:buChar char="•"/>
            </a:pPr>
            <a:endParaRPr lang="en-GB" sz="1050" dirty="0"/>
          </a:p>
          <a:p>
            <a:pPr>
              <a:buFont typeface="Arial" panose="020B0604020202020204" pitchFamily="34" charset="0"/>
              <a:buChar char="•"/>
            </a:pPr>
            <a:r>
              <a:rPr lang="en-GB" sz="2800" dirty="0"/>
              <a:t>Two main ways to address the multiple testing problem:</a:t>
            </a:r>
          </a:p>
          <a:p>
            <a:pPr lvl="1">
              <a:buFont typeface="Arial" panose="020B0604020202020204" pitchFamily="34" charset="0"/>
              <a:buChar char="•"/>
            </a:pPr>
            <a:r>
              <a:rPr lang="en-GB" b="1" dirty="0"/>
              <a:t>Familywise Error Rate </a:t>
            </a:r>
            <a:r>
              <a:rPr lang="en-GB" dirty="0"/>
              <a:t>(</a:t>
            </a:r>
            <a:r>
              <a:rPr lang="en-GB" b="1" dirty="0">
                <a:solidFill>
                  <a:srgbClr val="0070C0"/>
                </a:solidFill>
              </a:rPr>
              <a:t>FWER</a:t>
            </a:r>
            <a:r>
              <a:rPr lang="en-GB" dirty="0"/>
              <a:t>) and </a:t>
            </a:r>
            <a:r>
              <a:rPr lang="en-GB" b="1" dirty="0"/>
              <a:t>False Discovery Rate </a:t>
            </a:r>
            <a:r>
              <a:rPr lang="en-GB" dirty="0"/>
              <a:t>(</a:t>
            </a:r>
            <a:r>
              <a:rPr lang="en-GB" b="1" dirty="0">
                <a:solidFill>
                  <a:srgbClr val="0070C0"/>
                </a:solidFill>
              </a:rPr>
              <a:t>FDR</a:t>
            </a:r>
            <a:r>
              <a:rPr lang="en-GB" dirty="0"/>
              <a:t>)</a:t>
            </a:r>
          </a:p>
          <a:p>
            <a:pPr lvl="2">
              <a:lnSpc>
                <a:spcPct val="80000"/>
              </a:lnSpc>
              <a:buFont typeface="Arial" panose="020B0604020202020204" pitchFamily="34" charset="0"/>
              <a:buChar char="•"/>
            </a:pPr>
            <a:endParaRPr lang="en-GB" sz="1050" b="1" dirty="0">
              <a:solidFill>
                <a:srgbClr val="FF3399"/>
              </a:solidFill>
            </a:endParaRPr>
          </a:p>
          <a:p>
            <a:pPr>
              <a:buFont typeface="Arial" panose="020B0604020202020204" pitchFamily="34" charset="0"/>
              <a:buChar char="•"/>
            </a:pPr>
            <a:r>
              <a:rPr lang="en-GB" sz="2800" dirty="0"/>
              <a:t>In all cases: </a:t>
            </a:r>
          </a:p>
          <a:p>
            <a:pPr marL="457200" lvl="1" indent="0">
              <a:buNone/>
            </a:pPr>
            <a:r>
              <a:rPr lang="en-GB" dirty="0">
                <a:solidFill>
                  <a:srgbClr val="0070C0"/>
                </a:solidFill>
              </a:rPr>
              <a:t>	More tests </a:t>
            </a:r>
            <a:r>
              <a:rPr lang="en-GB" dirty="0">
                <a:solidFill>
                  <a:srgbClr val="0070C0"/>
                </a:solidFill>
                <a:sym typeface="Wingdings" panose="05000000000000000000" pitchFamily="2" charset="2"/>
              </a:rPr>
              <a:t> </a:t>
            </a:r>
            <a:r>
              <a:rPr lang="en-GB" dirty="0">
                <a:solidFill>
                  <a:srgbClr val="0070C0"/>
                </a:solidFill>
              </a:rPr>
              <a:t>higher familywise error rate </a:t>
            </a:r>
            <a:r>
              <a:rPr lang="en-GB" dirty="0">
                <a:solidFill>
                  <a:srgbClr val="0070C0"/>
                </a:solidFill>
                <a:sym typeface="Wingdings" panose="05000000000000000000" pitchFamily="2" charset="2"/>
              </a:rPr>
              <a:t></a:t>
            </a:r>
            <a:r>
              <a:rPr lang="en-GB" dirty="0"/>
              <a:t> </a:t>
            </a:r>
            <a:r>
              <a:rPr lang="en-GB" dirty="0">
                <a:solidFill>
                  <a:srgbClr val="0070C0"/>
                </a:solidFill>
              </a:rPr>
              <a:t>more stringent correction</a:t>
            </a:r>
          </a:p>
          <a:p>
            <a:pPr lvl="2">
              <a:lnSpc>
                <a:spcPct val="80000"/>
              </a:lnSpc>
              <a:buFont typeface="Arial" panose="020B0604020202020204" pitchFamily="34" charset="0"/>
              <a:buChar char="•"/>
            </a:pPr>
            <a:endParaRPr lang="en-GB" sz="2800" dirty="0">
              <a:solidFill>
                <a:srgbClr val="B91D7A"/>
              </a:solidFill>
            </a:endParaRPr>
          </a:p>
          <a:p>
            <a:pPr eaLnBrk="1" hangingPunct="1">
              <a:lnSpc>
                <a:spcPct val="80000"/>
              </a:lnSpc>
              <a:buFont typeface="Arial" panose="020B0604020202020204" pitchFamily="34" charset="0"/>
              <a:buChar char="•"/>
            </a:pPr>
            <a:endParaRPr lang="en-GB" sz="2800" dirty="0"/>
          </a:p>
        </p:txBody>
      </p:sp>
      <p:sp>
        <p:nvSpPr>
          <p:cNvPr id="5" name="Rectangle 2"/>
          <p:cNvSpPr txBox="1">
            <a:spLocks noChangeArrowheads="1"/>
          </p:cNvSpPr>
          <p:nvPr/>
        </p:nvSpPr>
        <p:spPr bwMode="auto">
          <a:xfrm>
            <a:off x="3611724" y="188641"/>
            <a:ext cx="4968552" cy="6917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Familywise error rate</a:t>
            </a:r>
          </a:p>
        </p:txBody>
      </p:sp>
    </p:spTree>
    <p:extLst>
      <p:ext uri="{BB962C8B-B14F-4D97-AF65-F5344CB8AC3E}">
        <p14:creationId xmlns:p14="http://schemas.microsoft.com/office/powerpoint/2010/main" val="32603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299356" y="1084769"/>
            <a:ext cx="11593288" cy="5584589"/>
          </a:xfrm>
        </p:spPr>
        <p:txBody>
          <a:bodyPr>
            <a:normAutofit lnSpcReduction="10000"/>
          </a:bodyPr>
          <a:lstStyle/>
          <a:p>
            <a:pPr>
              <a:lnSpc>
                <a:spcPct val="110000"/>
              </a:lnSpc>
            </a:pPr>
            <a:r>
              <a:rPr lang="en-US" sz="2400" b="1" dirty="0"/>
              <a:t>Difference between FWER and FDR</a:t>
            </a:r>
            <a:r>
              <a:rPr lang="en-US" sz="2400" dirty="0"/>
              <a:t>: </a:t>
            </a:r>
          </a:p>
          <a:p>
            <a:pPr lvl="1">
              <a:lnSpc>
                <a:spcPct val="110000"/>
              </a:lnSpc>
              <a:buFont typeface="Arial" panose="020B0604020202020204" pitchFamily="34" charset="0"/>
              <a:buChar char="•"/>
            </a:pPr>
            <a:r>
              <a:rPr lang="en-US" sz="2400" dirty="0"/>
              <a:t>FWER: a p-value of 0.05 implies that </a:t>
            </a:r>
            <a:r>
              <a:rPr lang="en-US" sz="2400" dirty="0">
                <a:solidFill>
                  <a:srgbClr val="0070C0"/>
                </a:solidFill>
              </a:rPr>
              <a:t>5% of </a:t>
            </a:r>
            <a:r>
              <a:rPr lang="en-US" sz="2400" b="1" dirty="0">
                <a:solidFill>
                  <a:srgbClr val="0070C0"/>
                </a:solidFill>
              </a:rPr>
              <a:t>all tests </a:t>
            </a:r>
            <a:r>
              <a:rPr lang="en-US" sz="2400" dirty="0"/>
              <a:t>will result in </a:t>
            </a:r>
            <a:r>
              <a:rPr lang="en-US" sz="2400" dirty="0">
                <a:solidFill>
                  <a:srgbClr val="0070C0"/>
                </a:solidFill>
              </a:rPr>
              <a:t>false positives</a:t>
            </a:r>
          </a:p>
          <a:p>
            <a:pPr lvl="1">
              <a:lnSpc>
                <a:spcPct val="110000"/>
              </a:lnSpc>
              <a:buFont typeface="Arial" panose="020B0604020202020204" pitchFamily="34" charset="0"/>
              <a:buChar char="•"/>
            </a:pPr>
            <a:r>
              <a:rPr lang="en-US" sz="2400" dirty="0"/>
              <a:t>FDR: an adjusted p-value (or </a:t>
            </a:r>
            <a:r>
              <a:rPr lang="en-US" sz="2400" b="1" dirty="0"/>
              <a:t>q-value</a:t>
            </a:r>
            <a:r>
              <a:rPr lang="en-US" sz="2400" dirty="0"/>
              <a:t>) of 0.05 implies that </a:t>
            </a:r>
            <a:r>
              <a:rPr lang="en-US" sz="2400" dirty="0">
                <a:solidFill>
                  <a:srgbClr val="0070C0"/>
                </a:solidFill>
              </a:rPr>
              <a:t>5% of </a:t>
            </a:r>
            <a:r>
              <a:rPr lang="en-US" sz="2400" b="1" dirty="0">
                <a:solidFill>
                  <a:srgbClr val="0070C0"/>
                </a:solidFill>
              </a:rPr>
              <a:t>significant tests </a:t>
            </a:r>
            <a:r>
              <a:rPr lang="en-US" sz="2400" dirty="0"/>
              <a:t>will result in </a:t>
            </a:r>
            <a:r>
              <a:rPr lang="en-US" sz="2400" dirty="0">
                <a:solidFill>
                  <a:srgbClr val="0070C0"/>
                </a:solidFill>
              </a:rPr>
              <a:t>false positives</a:t>
            </a:r>
            <a:endParaRPr lang="en-GB" b="1" dirty="0">
              <a:solidFill>
                <a:srgbClr val="0070C0"/>
              </a:solidFill>
            </a:endParaRPr>
          </a:p>
          <a:p>
            <a:pPr>
              <a:lnSpc>
                <a:spcPct val="110000"/>
              </a:lnSpc>
            </a:pPr>
            <a:r>
              <a:rPr lang="en-GB" sz="2400" b="1" dirty="0">
                <a:solidFill>
                  <a:srgbClr val="0070C0"/>
                </a:solidFill>
              </a:rPr>
              <a:t>FWER</a:t>
            </a:r>
            <a:r>
              <a:rPr lang="en-GB" sz="2400" dirty="0"/>
              <a:t>: </a:t>
            </a:r>
            <a:r>
              <a:rPr lang="en-GB" sz="2400" b="1" dirty="0"/>
              <a:t>Bonferroni</a:t>
            </a:r>
            <a:r>
              <a:rPr lang="en-GB" sz="2400" dirty="0"/>
              <a:t>: </a:t>
            </a:r>
            <a:r>
              <a:rPr lang="el-GR" sz="2400" dirty="0"/>
              <a:t>α</a:t>
            </a:r>
            <a:r>
              <a:rPr lang="en-GB" sz="2400" baseline="-25000" dirty="0"/>
              <a:t>adjust  </a:t>
            </a:r>
            <a:r>
              <a:rPr lang="en-GB" sz="2400" dirty="0"/>
              <a:t>= 0.05/n comparisons, e.g. 3 comparisons: 0.05/3=0.016</a:t>
            </a:r>
          </a:p>
          <a:p>
            <a:pPr lvl="1">
              <a:lnSpc>
                <a:spcPct val="110000"/>
              </a:lnSpc>
              <a:buFont typeface="Arial" panose="020B0604020202020204" pitchFamily="34" charset="0"/>
              <a:buChar char="•"/>
            </a:pPr>
            <a:r>
              <a:rPr lang="en-GB" sz="2400" dirty="0"/>
              <a:t>Problem: </a:t>
            </a:r>
            <a:r>
              <a:rPr lang="en-GB" sz="2400" dirty="0">
                <a:solidFill>
                  <a:srgbClr val="0070C0"/>
                </a:solidFill>
              </a:rPr>
              <a:t>very conservative </a:t>
            </a:r>
            <a:r>
              <a:rPr lang="en-GB" sz="2400" dirty="0"/>
              <a:t>leading to </a:t>
            </a:r>
            <a:r>
              <a:rPr lang="en-GB" sz="2400" b="1" dirty="0">
                <a:solidFill>
                  <a:srgbClr val="0070C0"/>
                </a:solidFill>
              </a:rPr>
              <a:t>loss of power </a:t>
            </a:r>
            <a:r>
              <a:rPr lang="en-GB" sz="2400" dirty="0"/>
              <a:t>(lots of false negative)</a:t>
            </a:r>
          </a:p>
          <a:p>
            <a:pPr lvl="1">
              <a:lnSpc>
                <a:spcPct val="110000"/>
              </a:lnSpc>
              <a:buFont typeface="Arial" panose="020B0604020202020204" pitchFamily="34" charset="0"/>
              <a:buChar char="•"/>
            </a:pPr>
            <a:r>
              <a:rPr lang="en-GB" sz="2400" dirty="0"/>
              <a:t>10 comparisons: threshold for significance = 0.05/10 = 0.005</a:t>
            </a:r>
          </a:p>
          <a:p>
            <a:pPr lvl="1">
              <a:lnSpc>
                <a:spcPct val="110000"/>
              </a:lnSpc>
              <a:buFont typeface="Arial" panose="020B0604020202020204" pitchFamily="34" charset="0"/>
              <a:buChar char="•"/>
            </a:pPr>
            <a:r>
              <a:rPr lang="en-GB" sz="2400" dirty="0"/>
              <a:t>Pairwise comparisons across 20,000 genes = 0.05/20,000 = 2.5x10</a:t>
            </a:r>
            <a:r>
              <a:rPr lang="en-GB" sz="2400" baseline="30000" dirty="0"/>
              <a:t>-6</a:t>
            </a:r>
            <a:endParaRPr lang="en-GB" sz="2400" dirty="0"/>
          </a:p>
          <a:p>
            <a:pPr lvl="1">
              <a:lnSpc>
                <a:spcPct val="110000"/>
              </a:lnSpc>
            </a:pPr>
            <a:endParaRPr lang="en-GB" sz="1100" dirty="0"/>
          </a:p>
          <a:p>
            <a:pPr>
              <a:lnSpc>
                <a:spcPct val="110000"/>
              </a:lnSpc>
            </a:pPr>
            <a:r>
              <a:rPr lang="en-GB" sz="2400" b="1" dirty="0">
                <a:solidFill>
                  <a:srgbClr val="0070C0"/>
                </a:solidFill>
              </a:rPr>
              <a:t>FDR</a:t>
            </a:r>
            <a:r>
              <a:rPr lang="en-GB" sz="2400" dirty="0"/>
              <a:t>: </a:t>
            </a:r>
            <a:r>
              <a:rPr lang="en-GB" sz="2400" b="1" dirty="0" err="1"/>
              <a:t>Benjamini</a:t>
            </a:r>
            <a:r>
              <a:rPr lang="en-GB" sz="2400" b="1" dirty="0"/>
              <a:t>-Hochberg</a:t>
            </a:r>
            <a:r>
              <a:rPr lang="en-GB" sz="2400" dirty="0"/>
              <a:t>: controls the expected proportion of “discoveries” (significant tests) that are false (false positive)</a:t>
            </a:r>
          </a:p>
          <a:p>
            <a:pPr lvl="1">
              <a:lnSpc>
                <a:spcPct val="110000"/>
              </a:lnSpc>
              <a:buFont typeface="Arial" panose="020B0604020202020204" pitchFamily="34" charset="0"/>
              <a:buChar char="•"/>
            </a:pPr>
            <a:r>
              <a:rPr lang="en-GB" sz="2400" dirty="0"/>
              <a:t>Correction applied </a:t>
            </a:r>
            <a:r>
              <a:rPr lang="en-GB" sz="2400" dirty="0">
                <a:solidFill>
                  <a:srgbClr val="0070C0"/>
                </a:solidFill>
              </a:rPr>
              <a:t>only on the significant tests</a:t>
            </a:r>
          </a:p>
          <a:p>
            <a:pPr lvl="1">
              <a:lnSpc>
                <a:spcPct val="110000"/>
              </a:lnSpc>
              <a:buFont typeface="Arial" panose="020B0604020202020204" pitchFamily="34" charset="0"/>
              <a:buChar char="•"/>
            </a:pPr>
            <a:r>
              <a:rPr lang="en-GB" sz="2400" b="1" dirty="0">
                <a:solidFill>
                  <a:srgbClr val="0070C0"/>
                </a:solidFill>
              </a:rPr>
              <a:t>More power </a:t>
            </a:r>
            <a:r>
              <a:rPr lang="en-GB" sz="2400" dirty="0"/>
              <a:t>but increased Type I Errors</a:t>
            </a:r>
          </a:p>
          <a:p>
            <a:pPr>
              <a:lnSpc>
                <a:spcPct val="110000"/>
              </a:lnSpc>
            </a:pPr>
            <a:endParaRPr lang="en-GB" sz="1100" dirty="0"/>
          </a:p>
        </p:txBody>
      </p:sp>
      <p:sp>
        <p:nvSpPr>
          <p:cNvPr id="5" name="Rectangle 2"/>
          <p:cNvSpPr>
            <a:spLocks noGrp="1" noChangeArrowheads="1"/>
          </p:cNvSpPr>
          <p:nvPr>
            <p:ph type="title"/>
          </p:nvPr>
        </p:nvSpPr>
        <p:spPr>
          <a:xfrm>
            <a:off x="3206557" y="188641"/>
            <a:ext cx="5778887" cy="691753"/>
          </a:xfrm>
        </p:spPr>
        <p:txBody>
          <a:bodyPr/>
          <a:lstStyle/>
          <a:p>
            <a:pPr eaLnBrk="1" hangingPunct="1"/>
            <a:r>
              <a:rPr lang="en-GB" sz="4000" b="1" dirty="0">
                <a:solidFill>
                  <a:srgbClr val="9A1865"/>
                </a:solidFill>
                <a:latin typeface="+mn-lt"/>
              </a:rPr>
              <a:t>Multiple testing problem</a:t>
            </a:r>
          </a:p>
        </p:txBody>
      </p:sp>
    </p:spTree>
    <p:extLst>
      <p:ext uri="{BB962C8B-B14F-4D97-AF65-F5344CB8AC3E}">
        <p14:creationId xmlns:p14="http://schemas.microsoft.com/office/powerpoint/2010/main" val="13480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7908" y="402150"/>
            <a:ext cx="9136185"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mj-cs"/>
              </a:rPr>
              <a:t>Repeated measures One-Way ANOVA</a:t>
            </a:r>
          </a:p>
        </p:txBody>
      </p:sp>
      <p:sp>
        <p:nvSpPr>
          <p:cNvPr id="5" name="TextBox 4">
            <a:extLst>
              <a:ext uri="{FF2B5EF4-FFF2-40B4-BE49-F238E27FC236}">
                <a16:creationId xmlns:a16="http://schemas.microsoft.com/office/drawing/2014/main" id="{72D25C09-C996-45C9-9C7D-DA51A3C1B8B4}"/>
              </a:ext>
            </a:extLst>
          </p:cNvPr>
          <p:cNvSpPr txBox="1"/>
          <p:nvPr/>
        </p:nvSpPr>
        <p:spPr>
          <a:xfrm>
            <a:off x="304072" y="1642116"/>
            <a:ext cx="11583856" cy="4239622"/>
          </a:xfrm>
          <a:prstGeom prst="rect">
            <a:avLst/>
          </a:prstGeom>
          <a:noFill/>
        </p:spPr>
        <p:txBody>
          <a:bodyPr wrap="square" rtlCol="0">
            <a:spAutoFit/>
          </a:bodyPr>
          <a:lstStyle/>
          <a:p>
            <a:pPr marL="457200" marR="0" lvl="0" indent="-457200" algn="l" defTabSz="914400" rtl="0" eaLnBrk="1" fontAlgn="base" latinLnBrk="0" hangingPunct="1">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A new assumption:</a:t>
            </a:r>
          </a:p>
          <a:p>
            <a:pPr marL="457200" marR="0" lvl="0" indent="-457200" algn="l" defTabSz="914400" rtl="0" eaLnBrk="1" fontAlgn="base" latinLnBrk="0" hangingPunct="1">
              <a:spcBef>
                <a:spcPct val="0"/>
              </a:spcBef>
              <a:spcAft>
                <a:spcPct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800100" lvl="1" indent="-342900" fontAlgn="base">
              <a:spcBef>
                <a:spcPct val="0"/>
              </a:spcBef>
              <a:spcAft>
                <a:spcPct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That the variances of the differences between all combinations of related conditions (or group levels) are equal – known as the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assumption of sphericity</a:t>
            </a:r>
          </a:p>
          <a:p>
            <a:pPr marL="800100" lvl="1" indent="-342900" fontAlgn="base">
              <a:spcBef>
                <a:spcPct val="0"/>
              </a:spcBef>
              <a:spcAft>
                <a:spcPct val="0"/>
              </a:spcAft>
              <a:buFont typeface="Arial" panose="020B0604020202020204" pitchFamily="34" charset="0"/>
              <a:buChar char="•"/>
              <a:defRPr/>
            </a:pPr>
            <a:endParaRPr kumimoji="0" lang="en-GB"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800100" lvl="1" indent="-342900" fontAlgn="base">
              <a:spcBef>
                <a:spcPct val="0"/>
              </a:spcBef>
              <a:spcAft>
                <a:spcPct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Mauchly’s test of sphericity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is used to assess whether the assumption of sphericity is met</a:t>
            </a:r>
          </a:p>
          <a:p>
            <a:pPr marL="800100" lvl="1" indent="-342900" fontAlgn="base">
              <a:spcBef>
                <a:spcPct val="0"/>
              </a:spcBef>
              <a:spcAft>
                <a:spcPct val="0"/>
              </a:spcAft>
              <a:buFont typeface="Arial" panose="020B0604020202020204" pitchFamily="34" charset="0"/>
              <a:buChar char="•"/>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fontAlgn="base">
              <a:spcBef>
                <a:spcPct val="0"/>
              </a:spcBef>
              <a:spcAft>
                <a:spcPct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the assumption of sphericity is not met, a correction is applied</a:t>
            </a:r>
          </a:p>
          <a:p>
            <a:pPr marL="800100" lvl="1" indent="-342900" fontAlgn="base">
              <a:spcBef>
                <a:spcPct val="0"/>
              </a:spcBef>
              <a:spcAft>
                <a:spcPct val="0"/>
              </a:spcAft>
              <a:buFont typeface="Arial" panose="020B0604020202020204" pitchFamily="34" charset="0"/>
              <a:buChar char="•"/>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57300" lvl="2" indent="-342900" fontAlgn="base">
              <a:spcBef>
                <a:spcPct val="0"/>
              </a:spcBef>
              <a:spcAft>
                <a:spcPct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Often the default as the assumption is seldom met</a:t>
            </a:r>
          </a:p>
          <a:p>
            <a:pPr marL="800100" lvl="1" indent="-342900" fontAlgn="base">
              <a:spcBef>
                <a:spcPct val="0"/>
              </a:spcBef>
              <a:spcAft>
                <a:spcPct val="0"/>
              </a:spcAft>
              <a:buFont typeface="Arial" panose="020B0604020202020204" pitchFamily="34" charset="0"/>
              <a:buChar char="•"/>
              <a:defRPr/>
            </a:pPr>
            <a:endParaRPr kumimoji="0" lang="en-GB" sz="18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fontAlgn="base">
              <a:spcBef>
                <a:spcPct val="0"/>
              </a:spcBef>
              <a:spcAft>
                <a:spcPct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Most common correction: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Greenhouse-</a:t>
            </a:r>
            <a:r>
              <a:rPr kumimoji="0" lang="en-GB" sz="2400" b="1" i="0" u="none" strike="noStrike" kern="1200" cap="none" spc="0" normalizeH="0" baseline="0" noProof="0" dirty="0" err="1">
                <a:ln>
                  <a:noFill/>
                </a:ln>
                <a:solidFill>
                  <a:srgbClr val="0070C0"/>
                </a:solidFill>
                <a:effectLst/>
                <a:uLnTx/>
                <a:uFillTx/>
                <a:latin typeface="Calibri" panose="020F0502020204030204"/>
                <a:ea typeface="+mn-ea"/>
                <a:cs typeface="+mn-cs"/>
              </a:rPr>
              <a:t>Geisser</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 correction</a:t>
            </a:r>
          </a:p>
        </p:txBody>
      </p:sp>
    </p:spTree>
    <p:extLst>
      <p:ext uri="{BB962C8B-B14F-4D97-AF65-F5344CB8AC3E}">
        <p14:creationId xmlns:p14="http://schemas.microsoft.com/office/powerpoint/2010/main" val="22739189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07368" y="2352230"/>
            <a:ext cx="11017224" cy="3007414"/>
          </a:xfrm>
        </p:spPr>
        <p:txBody>
          <a:bodyPr/>
          <a:lstStyle/>
          <a:p>
            <a:pPr eaLnBrk="1" hangingPunct="1"/>
            <a:r>
              <a:rPr lang="en-GB" b="1" u="sng" dirty="0"/>
              <a:t>Question</a:t>
            </a:r>
            <a:r>
              <a:rPr lang="en-GB" dirty="0"/>
              <a:t>: is there a difference in protein expression between the 5 cell lines?</a:t>
            </a:r>
          </a:p>
          <a:p>
            <a:pPr marL="457200" lvl="1" indent="0" eaLnBrk="1" hangingPunct="1">
              <a:buNone/>
            </a:pPr>
            <a:endParaRPr lang="en-GB" sz="2000" dirty="0"/>
          </a:p>
          <a:p>
            <a:pPr eaLnBrk="1" hangingPunct="1"/>
            <a:endParaRPr lang="en-GB" sz="1000" b="1" dirty="0"/>
          </a:p>
          <a:p>
            <a:pPr eaLnBrk="1" hangingPunct="1"/>
            <a:r>
              <a:rPr lang="en-GB" sz="2800" b="1" dirty="0"/>
              <a:t>1 Plot the data</a:t>
            </a:r>
          </a:p>
          <a:p>
            <a:pPr eaLnBrk="1" hangingPunct="1"/>
            <a:endParaRPr lang="en-GB" sz="1000" b="1" dirty="0"/>
          </a:p>
          <a:p>
            <a:pPr eaLnBrk="1" hangingPunct="1"/>
            <a:r>
              <a:rPr lang="en-GB" sz="2800" b="1" dirty="0"/>
              <a:t>2 Check the assumptions for parametric test</a:t>
            </a:r>
          </a:p>
          <a:p>
            <a:pPr eaLnBrk="1" hangingPunct="1"/>
            <a:endParaRPr lang="en-GB" sz="1000" b="1" dirty="0"/>
          </a:p>
        </p:txBody>
      </p:sp>
      <p:sp>
        <p:nvSpPr>
          <p:cNvPr id="4" name="Rectangle 2"/>
          <p:cNvSpPr txBox="1">
            <a:spLocks noChangeArrowheads="1"/>
          </p:cNvSpPr>
          <p:nvPr/>
        </p:nvSpPr>
        <p:spPr>
          <a:xfrm>
            <a:off x="407368" y="260648"/>
            <a:ext cx="6480720"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sng" strike="noStrike" kern="0" cap="none" spc="0" normalizeH="0" baseline="0" noProof="0" dirty="0">
                <a:ln>
                  <a:noFill/>
                </a:ln>
                <a:solidFill>
                  <a:srgbClr val="C00000"/>
                </a:solidFill>
                <a:effectLst/>
                <a:uLnTx/>
                <a:uFillTx/>
                <a:latin typeface="Calibri" panose="020F0502020204030204"/>
                <a:ea typeface="+mj-ea"/>
                <a:cs typeface="+mj-cs"/>
              </a:rPr>
              <a:t>Exercise</a:t>
            </a:r>
            <a:r>
              <a:rPr kumimoji="0" lang="en-GB" sz="4000" b="1" i="0" u="none" strike="noStrike" kern="0" cap="none" spc="0" normalizeH="0" baseline="0" noProof="0" dirty="0">
                <a:ln>
                  <a:noFill/>
                </a:ln>
                <a:solidFill>
                  <a:srgbClr val="C00000"/>
                </a:solidFill>
                <a:effectLst/>
                <a:uLnTx/>
                <a:uFillTx/>
                <a:latin typeface="Calibri" panose="020F0502020204030204"/>
                <a:ea typeface="+mj-ea"/>
                <a:cs typeface="+mj-cs"/>
              </a:rPr>
              <a:t>:</a:t>
            </a:r>
            <a:r>
              <a:rPr kumimoji="0" lang="en-GB" sz="4000" b="1" i="0" u="none" strike="noStrike" kern="0" cap="none" spc="0" normalizeH="0" baseline="0" noProof="0" dirty="0">
                <a:ln>
                  <a:noFill/>
                </a:ln>
                <a:solidFill>
                  <a:srgbClr val="646B86"/>
                </a:solidFill>
                <a:effectLst/>
                <a:uLnTx/>
                <a:uFillTx/>
                <a:latin typeface="Calibri" panose="020F0502020204030204"/>
                <a:ea typeface="+mj-ea"/>
                <a:cs typeface="+mj-cs"/>
              </a:rPr>
              <a:t> </a:t>
            </a:r>
            <a:r>
              <a:rPr kumimoji="0" lang="en-GB" sz="4000" b="1" i="0" u="none" strike="noStrike" kern="0" cap="none" spc="0" normalizeH="0" baseline="0" noProof="0" dirty="0">
                <a:ln>
                  <a:noFill/>
                </a:ln>
                <a:effectLst/>
                <a:uLnTx/>
                <a:uFillTx/>
                <a:latin typeface="Calibri" panose="020F0502020204030204"/>
                <a:ea typeface="+mj-ea"/>
                <a:cs typeface="+mj-cs"/>
              </a:rPr>
              <a:t>One-way ANOVA</a:t>
            </a:r>
            <a:br>
              <a:rPr kumimoji="0" lang="en-GB" sz="4000" b="1" i="0" u="none" strike="noStrike" kern="0" cap="none" spc="0" normalizeH="0" baseline="0" noProof="0" dirty="0">
                <a:ln>
                  <a:noFill/>
                </a:ln>
                <a:effectLst/>
                <a:uLnTx/>
                <a:uFillTx/>
                <a:latin typeface="Calibri" panose="020F0502020204030204"/>
                <a:ea typeface="+mj-ea"/>
                <a:cs typeface="+mj-cs"/>
              </a:rPr>
            </a:br>
            <a:r>
              <a:rPr kumimoji="0" lang="en-GB" sz="3600" b="1" i="0" u="none" strike="noStrike" kern="1200" cap="none" spc="0" normalizeH="0" baseline="0" noProof="0" dirty="0">
                <a:ln>
                  <a:noFill/>
                </a:ln>
                <a:solidFill>
                  <a:srgbClr val="0070C0"/>
                </a:solidFill>
                <a:effectLst/>
                <a:uLnTx/>
                <a:uFillTx/>
                <a:latin typeface="Calibri" panose="020F0502020204030204"/>
                <a:ea typeface="+mj-ea"/>
                <a:cs typeface="+mj-cs"/>
              </a:rPr>
              <a:t>protein expression.xlsx</a:t>
            </a:r>
            <a:endParaRPr kumimoji="0" lang="en-GB" sz="3600" b="1" i="0" u="none" strike="noStrike" kern="0" cap="none" spc="0" normalizeH="0" baseline="0" noProof="0" dirty="0">
              <a:ln>
                <a:noFill/>
              </a:ln>
              <a:solidFill>
                <a:srgbClr val="0070C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237529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113088" y="207963"/>
          <a:ext cx="5184775" cy="3409950"/>
        </p:xfrm>
        <a:graphic>
          <a:graphicData uri="http://schemas.openxmlformats.org/presentationml/2006/ole">
            <mc:AlternateContent xmlns:mc="http://schemas.openxmlformats.org/markup-compatibility/2006">
              <mc:Choice xmlns:v="urn:schemas-microsoft-com:vml" Requires="v">
                <p:oleObj name="Prism 7" r:id="rId2" imgW="7755523" imgH="5101582" progId="Prism7.Document">
                  <p:embed/>
                </p:oleObj>
              </mc:Choice>
              <mc:Fallback>
                <p:oleObj name="Prism 7" r:id="rId2" imgW="7755523" imgH="5101582" progId="Prism7.Document">
                  <p:embed/>
                  <p:pic>
                    <p:nvPicPr>
                      <p:cNvPr id="2" name="Object 1"/>
                      <p:cNvPicPr/>
                      <p:nvPr/>
                    </p:nvPicPr>
                    <p:blipFill>
                      <a:blip r:embed="rId3"/>
                      <a:stretch>
                        <a:fillRect/>
                      </a:stretch>
                    </p:blipFill>
                    <p:spPr>
                      <a:xfrm>
                        <a:off x="3113088" y="207963"/>
                        <a:ext cx="5184775" cy="340995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3198813" y="3473450"/>
          <a:ext cx="5167312" cy="3384550"/>
        </p:xfrm>
        <a:graphic>
          <a:graphicData uri="http://schemas.openxmlformats.org/presentationml/2006/ole">
            <mc:AlternateContent xmlns:mc="http://schemas.openxmlformats.org/markup-compatibility/2006">
              <mc:Choice xmlns:v="urn:schemas-microsoft-com:vml" Requires="v">
                <p:oleObj name="Prism 7" r:id="rId4" imgW="7755523" imgH="5101582" progId="Prism7.Document">
                  <p:embed/>
                </p:oleObj>
              </mc:Choice>
              <mc:Fallback>
                <p:oleObj name="Prism 7" r:id="rId4" imgW="7755523" imgH="5101582" progId="Prism7.Document">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813" y="3473450"/>
                        <a:ext cx="5167312" cy="3384550"/>
                      </a:xfrm>
                      <a:prstGeom prst="rect">
                        <a:avLst/>
                      </a:prstGeom>
                      <a:noFill/>
                    </p:spPr>
                  </p:pic>
                </p:oleObj>
              </mc:Fallback>
            </mc:AlternateContent>
          </a:graphicData>
        </a:graphic>
      </p:graphicFrame>
    </p:spTree>
    <p:extLst>
      <p:ext uri="{BB962C8B-B14F-4D97-AF65-F5344CB8AC3E}">
        <p14:creationId xmlns:p14="http://schemas.microsoft.com/office/powerpoint/2010/main" val="208286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497" y="1640694"/>
            <a:ext cx="1696298"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b="1" dirty="0">
                <a:solidFill>
                  <a:prstClr val="black"/>
                </a:solidFill>
              </a:rPr>
              <a:t>Design 1</a:t>
            </a:r>
            <a:r>
              <a:rPr lang="en-GB" sz="2400" dirty="0">
                <a:solidFill>
                  <a:prstClr val="black"/>
                </a:solidFill>
              </a:rPr>
              <a:t>:</a:t>
            </a:r>
          </a:p>
        </p:txBody>
      </p:sp>
      <p:sp>
        <p:nvSpPr>
          <p:cNvPr id="6" name="TextBox 5"/>
          <p:cNvSpPr txBox="1"/>
          <p:nvPr/>
        </p:nvSpPr>
        <p:spPr>
          <a:xfrm>
            <a:off x="7580975" y="2924950"/>
            <a:ext cx="2489592" cy="646331"/>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One value per glass slide</a:t>
            </a:r>
          </a:p>
          <a:p>
            <a:pPr algn="ctr" fontAlgn="base">
              <a:spcBef>
                <a:spcPct val="0"/>
              </a:spcBef>
              <a:spcAft>
                <a:spcPct val="0"/>
              </a:spcAft>
              <a:defRPr/>
            </a:pPr>
            <a:r>
              <a:rPr lang="en-GB" dirty="0">
                <a:solidFill>
                  <a:prstClr val="black"/>
                </a:solidFill>
              </a:rPr>
              <a:t>e.g. cell count</a:t>
            </a:r>
          </a:p>
        </p:txBody>
      </p:sp>
      <p:cxnSp>
        <p:nvCxnSpPr>
          <p:cNvPr id="8" name="Straight Arrow Connector 7"/>
          <p:cNvCxnSpPr>
            <a:stCxn id="6" idx="1"/>
          </p:cNvCxnSpPr>
          <p:nvPr/>
        </p:nvCxnSpPr>
        <p:spPr>
          <a:xfrm flipH="1">
            <a:off x="6528051" y="3248116"/>
            <a:ext cx="1052924" cy="102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5061" y="4922110"/>
            <a:ext cx="7133491" cy="1569660"/>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dirty="0">
                <a:solidFill>
                  <a:prstClr val="black"/>
                </a:solidFill>
              </a:rPr>
              <a:t>After quantification: </a:t>
            </a:r>
            <a:r>
              <a:rPr lang="en-GB" sz="2400" dirty="0">
                <a:solidFill>
                  <a:srgbClr val="0070C0"/>
                </a:solidFill>
              </a:rPr>
              <a:t>6 values</a:t>
            </a:r>
          </a:p>
          <a:p>
            <a:pPr marL="800040" lvl="1" indent="-342874" fontAlgn="base">
              <a:spcBef>
                <a:spcPct val="0"/>
              </a:spcBef>
              <a:spcAft>
                <a:spcPct val="0"/>
              </a:spcAft>
              <a:buFont typeface="Arial" panose="020B0604020202020204" pitchFamily="34" charset="0"/>
              <a:buChar char="•"/>
              <a:defRPr/>
            </a:pPr>
            <a:r>
              <a:rPr lang="en-GB" sz="2400" dirty="0"/>
              <a:t>Sample size: </a:t>
            </a:r>
            <a:r>
              <a:rPr lang="en-GB" sz="2400" b="1" dirty="0">
                <a:solidFill>
                  <a:srgbClr val="0070C0"/>
                </a:solidFill>
              </a:rPr>
              <a:t>n = 1</a:t>
            </a:r>
          </a:p>
          <a:p>
            <a:pPr marL="1714372" lvl="3" indent="-342874" fontAlgn="base">
              <a:spcBef>
                <a:spcPct val="0"/>
              </a:spcBef>
              <a:spcAft>
                <a:spcPct val="0"/>
              </a:spcAft>
              <a:buFont typeface="Arial" panose="020B0604020202020204" pitchFamily="34" charset="0"/>
              <a:buChar char="•"/>
              <a:defRPr/>
            </a:pPr>
            <a:r>
              <a:rPr lang="en-GB" sz="2400" dirty="0">
                <a:solidFill>
                  <a:srgbClr val="0070C0"/>
                </a:solidFill>
              </a:rPr>
              <a:t>no independence </a:t>
            </a:r>
            <a:r>
              <a:rPr lang="en-GB" sz="2400" dirty="0">
                <a:solidFill>
                  <a:prstClr val="black"/>
                </a:solidFill>
              </a:rPr>
              <a:t>between slides</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variability = </a:t>
            </a:r>
            <a:r>
              <a:rPr lang="en-GB" sz="2400" dirty="0">
                <a:solidFill>
                  <a:srgbClr val="0070C0"/>
                </a:solidFill>
              </a:rPr>
              <a:t>pipetting/measurement error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790" y="1813717"/>
            <a:ext cx="2461157" cy="2619499"/>
          </a:xfrm>
          <a:prstGeom prst="rect">
            <a:avLst/>
          </a:prstGeom>
        </p:spPr>
      </p:pic>
      <p:sp>
        <p:nvSpPr>
          <p:cNvPr id="14" name="Rectangle 2">
            <a:extLst>
              <a:ext uri="{FF2B5EF4-FFF2-40B4-BE49-F238E27FC236}">
                <a16:creationId xmlns:a16="http://schemas.microsoft.com/office/drawing/2014/main" id="{6FFEDEAD-4FA3-49F3-BA45-E28171BCA57A}"/>
              </a:ext>
            </a:extLst>
          </p:cNvPr>
          <p:cNvSpPr txBox="1">
            <a:spLocks noChangeArrowheads="1"/>
          </p:cNvSpPr>
          <p:nvPr/>
        </p:nvSpPr>
        <p:spPr>
          <a:xfrm>
            <a:off x="497082"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2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282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77116" y="1194667"/>
            <a:ext cx="5169326" cy="5223334"/>
          </a:xfrm>
          <a:prstGeom prst="rect">
            <a:avLst/>
          </a:prstGeom>
        </p:spPr>
      </p:pic>
      <p:sp>
        <p:nvSpPr>
          <p:cNvPr id="3" name="Rectangle 2"/>
          <p:cNvSpPr txBox="1">
            <a:spLocks noChangeArrowheads="1"/>
          </p:cNvSpPr>
          <p:nvPr/>
        </p:nvSpPr>
        <p:spPr>
          <a:xfrm>
            <a:off x="1899719" y="80000"/>
            <a:ext cx="8392563" cy="69175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Parametric tests assumptions</a:t>
            </a:r>
          </a:p>
        </p:txBody>
      </p:sp>
      <p:sp>
        <p:nvSpPr>
          <p:cNvPr id="2" name="Rounded Rectangle 1"/>
          <p:cNvSpPr/>
          <p:nvPr/>
        </p:nvSpPr>
        <p:spPr>
          <a:xfrm>
            <a:off x="3767884" y="1387139"/>
            <a:ext cx="1346790" cy="472733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Object 5"/>
          <p:cNvGraphicFramePr>
            <a:graphicFrameLocks noChangeAspect="1"/>
          </p:cNvGraphicFramePr>
          <p:nvPr/>
        </p:nvGraphicFramePr>
        <p:xfrm>
          <a:off x="6797675" y="1330325"/>
          <a:ext cx="5119688" cy="4784725"/>
        </p:xfrm>
        <a:graphic>
          <a:graphicData uri="http://schemas.openxmlformats.org/presentationml/2006/ole">
            <mc:AlternateContent xmlns:mc="http://schemas.openxmlformats.org/markup-compatibility/2006">
              <mc:Choice xmlns:v="urn:schemas-microsoft-com:vml" Requires="v">
                <p:oleObj name="Prism 9" r:id="rId3" imgW="8129568" imgH="7597710" progId="Prism9.Document">
                  <p:embed/>
                </p:oleObj>
              </mc:Choice>
              <mc:Fallback>
                <p:oleObj name="Prism 9" r:id="rId3" imgW="8129568" imgH="7597710" progId="Prism9.Document">
                  <p:embed/>
                  <p:pic>
                    <p:nvPicPr>
                      <p:cNvPr id="6" name="Object 5"/>
                      <p:cNvPicPr/>
                      <p:nvPr/>
                    </p:nvPicPr>
                    <p:blipFill>
                      <a:blip r:embed="rId4"/>
                      <a:stretch>
                        <a:fillRect/>
                      </a:stretch>
                    </p:blipFill>
                    <p:spPr>
                      <a:xfrm>
                        <a:off x="6797675" y="1330325"/>
                        <a:ext cx="5119688" cy="4784725"/>
                      </a:xfrm>
                      <a:prstGeom prst="rect">
                        <a:avLst/>
                      </a:prstGeom>
                    </p:spPr>
                  </p:pic>
                </p:oleObj>
              </mc:Fallback>
            </mc:AlternateContent>
          </a:graphicData>
        </a:graphic>
      </p:graphicFrame>
    </p:spTree>
    <p:extLst>
      <p:ext uri="{BB962C8B-B14F-4D97-AF65-F5344CB8AC3E}">
        <p14:creationId xmlns:p14="http://schemas.microsoft.com/office/powerpoint/2010/main" val="33823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899719" y="80000"/>
            <a:ext cx="8392563" cy="69175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Histogram</a:t>
            </a:r>
          </a:p>
        </p:txBody>
      </p:sp>
      <p:pic>
        <p:nvPicPr>
          <p:cNvPr id="4" name="Picture 3">
            <a:extLst>
              <a:ext uri="{FF2B5EF4-FFF2-40B4-BE49-F238E27FC236}">
                <a16:creationId xmlns:a16="http://schemas.microsoft.com/office/drawing/2014/main" id="{278FD906-D0D6-434B-B019-C29646A39470}"/>
              </a:ext>
            </a:extLst>
          </p:cNvPr>
          <p:cNvPicPr>
            <a:picLocks noChangeAspect="1"/>
          </p:cNvPicPr>
          <p:nvPr/>
        </p:nvPicPr>
        <p:blipFill>
          <a:blip r:embed="rId2"/>
          <a:stretch>
            <a:fillRect/>
          </a:stretch>
        </p:blipFill>
        <p:spPr>
          <a:xfrm>
            <a:off x="0" y="961082"/>
            <a:ext cx="5172797" cy="5125165"/>
          </a:xfrm>
          <a:prstGeom prst="rect">
            <a:avLst/>
          </a:prstGeom>
        </p:spPr>
      </p:pic>
      <p:graphicFrame>
        <p:nvGraphicFramePr>
          <p:cNvPr id="15" name="Object 14">
            <a:extLst>
              <a:ext uri="{FF2B5EF4-FFF2-40B4-BE49-F238E27FC236}">
                <a16:creationId xmlns:a16="http://schemas.microsoft.com/office/drawing/2014/main" id="{88C22EE6-2421-4434-AB6F-26D1834B67A7}"/>
              </a:ext>
            </a:extLst>
          </p:cNvPr>
          <p:cNvGraphicFramePr>
            <a:graphicFrameLocks noChangeAspect="1"/>
          </p:cNvGraphicFramePr>
          <p:nvPr/>
        </p:nvGraphicFramePr>
        <p:xfrm>
          <a:off x="7727452" y="2209586"/>
          <a:ext cx="4464548" cy="3362790"/>
        </p:xfrm>
        <a:graphic>
          <a:graphicData uri="http://schemas.openxmlformats.org/presentationml/2006/ole">
            <mc:AlternateContent xmlns:mc="http://schemas.openxmlformats.org/markup-compatibility/2006">
              <mc:Choice xmlns:v="urn:schemas-microsoft-com:vml" Requires="v">
                <p:oleObj name="Prism 10" r:id="rId3" imgW="7146532" imgH="5383586" progId="Prism10.Document">
                  <p:embed/>
                </p:oleObj>
              </mc:Choice>
              <mc:Fallback>
                <p:oleObj name="Prism 10" r:id="rId3" imgW="7146532" imgH="5383586" progId="Prism10.Document">
                  <p:embed/>
                  <p:pic>
                    <p:nvPicPr>
                      <p:cNvPr id="15" name="Object 14">
                        <a:extLst>
                          <a:ext uri="{FF2B5EF4-FFF2-40B4-BE49-F238E27FC236}">
                            <a16:creationId xmlns:a16="http://schemas.microsoft.com/office/drawing/2014/main" id="{88C22EE6-2421-4434-AB6F-26D1834B67A7}"/>
                          </a:ext>
                        </a:extLst>
                      </p:cNvPr>
                      <p:cNvPicPr/>
                      <p:nvPr/>
                    </p:nvPicPr>
                    <p:blipFill>
                      <a:blip r:embed="rId4"/>
                      <a:stretch>
                        <a:fillRect/>
                      </a:stretch>
                    </p:blipFill>
                    <p:spPr>
                      <a:xfrm>
                        <a:off x="7727452" y="2209586"/>
                        <a:ext cx="4464548" cy="3362790"/>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85544ED4-AE0D-41D5-9612-A3567B71F214}"/>
              </a:ext>
            </a:extLst>
          </p:cNvPr>
          <p:cNvPicPr>
            <a:picLocks noChangeAspect="1"/>
          </p:cNvPicPr>
          <p:nvPr/>
        </p:nvPicPr>
        <p:blipFill>
          <a:blip r:embed="rId5"/>
          <a:stretch>
            <a:fillRect/>
          </a:stretch>
        </p:blipFill>
        <p:spPr>
          <a:xfrm>
            <a:off x="4059815" y="670528"/>
            <a:ext cx="3667637" cy="5706271"/>
          </a:xfrm>
          <a:prstGeom prst="rect">
            <a:avLst/>
          </a:prstGeom>
        </p:spPr>
      </p:pic>
      <p:sp>
        <p:nvSpPr>
          <p:cNvPr id="22" name="Rectangle: Rounded Corners 21">
            <a:extLst>
              <a:ext uri="{FF2B5EF4-FFF2-40B4-BE49-F238E27FC236}">
                <a16:creationId xmlns:a16="http://schemas.microsoft.com/office/drawing/2014/main" id="{0DA0C53F-CA3B-4C0B-B16A-9CA3C6F43B73}"/>
              </a:ext>
            </a:extLst>
          </p:cNvPr>
          <p:cNvSpPr/>
          <p:nvPr/>
        </p:nvSpPr>
        <p:spPr>
          <a:xfrm>
            <a:off x="4180114" y="2649894"/>
            <a:ext cx="2099388" cy="77910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3A30319E-3D9E-4518-AB46-DDE8A2DC3DD7}"/>
              </a:ext>
            </a:extLst>
          </p:cNvPr>
          <p:cNvSpPr/>
          <p:nvPr/>
        </p:nvSpPr>
        <p:spPr>
          <a:xfrm>
            <a:off x="4123102" y="3482765"/>
            <a:ext cx="3276073" cy="874629"/>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06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5F9AA58-8C47-4D6D-99FC-621D20376F4D}"/>
              </a:ext>
            </a:extLst>
          </p:cNvPr>
          <p:cNvGraphicFramePr>
            <a:graphicFrameLocks noChangeAspect="1"/>
          </p:cNvGraphicFramePr>
          <p:nvPr/>
        </p:nvGraphicFramePr>
        <p:xfrm>
          <a:off x="7175242" y="437144"/>
          <a:ext cx="4384774" cy="3202385"/>
        </p:xfrm>
        <a:graphic>
          <a:graphicData uri="http://schemas.openxmlformats.org/presentationml/2006/ole">
            <mc:AlternateContent xmlns:mc="http://schemas.openxmlformats.org/markup-compatibility/2006">
              <mc:Choice xmlns:v="urn:schemas-microsoft-com:vml" Requires="v">
                <p:oleObj name="Prism 10" r:id="rId2" imgW="7146532" imgH="5219083" progId="Prism10.Document">
                  <p:embed/>
                </p:oleObj>
              </mc:Choice>
              <mc:Fallback>
                <p:oleObj name="Prism 10" r:id="rId2" imgW="7146532" imgH="5219083" progId="Prism10.Document">
                  <p:embed/>
                  <p:pic>
                    <p:nvPicPr>
                      <p:cNvPr id="5" name="Object 4">
                        <a:extLst>
                          <a:ext uri="{FF2B5EF4-FFF2-40B4-BE49-F238E27FC236}">
                            <a16:creationId xmlns:a16="http://schemas.microsoft.com/office/drawing/2014/main" id="{C5F9AA58-8C47-4D6D-99FC-621D20376F4D}"/>
                          </a:ext>
                        </a:extLst>
                      </p:cNvPr>
                      <p:cNvPicPr/>
                      <p:nvPr/>
                    </p:nvPicPr>
                    <p:blipFill>
                      <a:blip r:embed="rId3"/>
                      <a:stretch>
                        <a:fillRect/>
                      </a:stretch>
                    </p:blipFill>
                    <p:spPr>
                      <a:xfrm>
                        <a:off x="7175242" y="437144"/>
                        <a:ext cx="4384774" cy="320238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7E4BCBBE-8F04-4037-9CF0-F3EFADA9E686}"/>
              </a:ext>
            </a:extLst>
          </p:cNvPr>
          <p:cNvGraphicFramePr>
            <a:graphicFrameLocks noChangeAspect="1"/>
          </p:cNvGraphicFramePr>
          <p:nvPr/>
        </p:nvGraphicFramePr>
        <p:xfrm>
          <a:off x="676044" y="3589404"/>
          <a:ext cx="4107967" cy="3157167"/>
        </p:xfrm>
        <a:graphic>
          <a:graphicData uri="http://schemas.openxmlformats.org/presentationml/2006/ole">
            <mc:AlternateContent xmlns:mc="http://schemas.openxmlformats.org/markup-compatibility/2006">
              <mc:Choice xmlns:v="urn:schemas-microsoft-com:vml" Requires="v">
                <p:oleObj name="Prism 10" r:id="rId4" imgW="7146532" imgH="5493374" progId="Prism10.Document">
                  <p:embed/>
                </p:oleObj>
              </mc:Choice>
              <mc:Fallback>
                <p:oleObj name="Prism 10" r:id="rId4" imgW="7146532" imgH="5493374" progId="Prism10.Document">
                  <p:embed/>
                  <p:pic>
                    <p:nvPicPr>
                      <p:cNvPr id="2" name="Object 1">
                        <a:extLst>
                          <a:ext uri="{FF2B5EF4-FFF2-40B4-BE49-F238E27FC236}">
                            <a16:creationId xmlns:a16="http://schemas.microsoft.com/office/drawing/2014/main" id="{7E4BCBBE-8F04-4037-9CF0-F3EFADA9E686}"/>
                          </a:ext>
                        </a:extLst>
                      </p:cNvPr>
                      <p:cNvPicPr/>
                      <p:nvPr/>
                    </p:nvPicPr>
                    <p:blipFill>
                      <a:blip r:embed="rId5"/>
                      <a:stretch>
                        <a:fillRect/>
                      </a:stretch>
                    </p:blipFill>
                    <p:spPr>
                      <a:xfrm>
                        <a:off x="676044" y="3589404"/>
                        <a:ext cx="4107967" cy="3157167"/>
                      </a:xfrm>
                      <a:prstGeom prst="rect">
                        <a:avLst/>
                      </a:prstGeom>
                    </p:spPr>
                  </p:pic>
                </p:oleObj>
              </mc:Fallback>
            </mc:AlternateContent>
          </a:graphicData>
        </a:graphic>
      </p:graphicFrame>
      <p:sp>
        <p:nvSpPr>
          <p:cNvPr id="3" name="Rectangle 2"/>
          <p:cNvSpPr txBox="1">
            <a:spLocks noChangeArrowheads="1"/>
          </p:cNvSpPr>
          <p:nvPr/>
        </p:nvSpPr>
        <p:spPr>
          <a:xfrm>
            <a:off x="1899719" y="80000"/>
            <a:ext cx="8392563" cy="69175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Histogram</a:t>
            </a:r>
          </a:p>
        </p:txBody>
      </p:sp>
      <p:graphicFrame>
        <p:nvGraphicFramePr>
          <p:cNvPr id="14" name="Object 13">
            <a:extLst>
              <a:ext uri="{FF2B5EF4-FFF2-40B4-BE49-F238E27FC236}">
                <a16:creationId xmlns:a16="http://schemas.microsoft.com/office/drawing/2014/main" id="{83C3D2CC-E6C4-4266-AC30-CEA7DA74B0B5}"/>
              </a:ext>
            </a:extLst>
          </p:cNvPr>
          <p:cNvGraphicFramePr>
            <a:graphicFrameLocks noChangeAspect="1"/>
          </p:cNvGraphicFramePr>
          <p:nvPr/>
        </p:nvGraphicFramePr>
        <p:xfrm>
          <a:off x="7175242" y="3589405"/>
          <a:ext cx="4384774" cy="3202386"/>
        </p:xfrm>
        <a:graphic>
          <a:graphicData uri="http://schemas.openxmlformats.org/presentationml/2006/ole">
            <mc:AlternateContent xmlns:mc="http://schemas.openxmlformats.org/markup-compatibility/2006">
              <mc:Choice xmlns:v="urn:schemas-microsoft-com:vml" Requires="v">
                <p:oleObj name="Prism 10" r:id="rId6" imgW="7146532" imgH="5219083" progId="Prism10.Document">
                  <p:embed/>
                </p:oleObj>
              </mc:Choice>
              <mc:Fallback>
                <p:oleObj name="Prism 10" r:id="rId6" imgW="7146532" imgH="5219083" progId="Prism10.Document">
                  <p:embed/>
                  <p:pic>
                    <p:nvPicPr>
                      <p:cNvPr id="14" name="Object 13">
                        <a:extLst>
                          <a:ext uri="{FF2B5EF4-FFF2-40B4-BE49-F238E27FC236}">
                            <a16:creationId xmlns:a16="http://schemas.microsoft.com/office/drawing/2014/main" id="{83C3D2CC-E6C4-4266-AC30-CEA7DA74B0B5}"/>
                          </a:ext>
                        </a:extLst>
                      </p:cNvPr>
                      <p:cNvPicPr/>
                      <p:nvPr/>
                    </p:nvPicPr>
                    <p:blipFill>
                      <a:blip r:embed="rId7"/>
                      <a:stretch>
                        <a:fillRect/>
                      </a:stretch>
                    </p:blipFill>
                    <p:spPr>
                      <a:xfrm>
                        <a:off x="7175242" y="3589405"/>
                        <a:ext cx="4384774" cy="3202386"/>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8C22EE6-2421-4434-AB6F-26D1834B67A7}"/>
              </a:ext>
            </a:extLst>
          </p:cNvPr>
          <p:cNvGraphicFramePr>
            <a:graphicFrameLocks noChangeAspect="1"/>
          </p:cNvGraphicFramePr>
          <p:nvPr/>
        </p:nvGraphicFramePr>
        <p:xfrm>
          <a:off x="676044" y="428251"/>
          <a:ext cx="4196848" cy="3161153"/>
        </p:xfrm>
        <a:graphic>
          <a:graphicData uri="http://schemas.openxmlformats.org/presentationml/2006/ole">
            <mc:AlternateContent xmlns:mc="http://schemas.openxmlformats.org/markup-compatibility/2006">
              <mc:Choice xmlns:v="urn:schemas-microsoft-com:vml" Requires="v">
                <p:oleObj name="Prism 10" r:id="rId8" imgW="7146532" imgH="5383586" progId="Prism10.Document">
                  <p:embed/>
                </p:oleObj>
              </mc:Choice>
              <mc:Fallback>
                <p:oleObj name="Prism 10" r:id="rId8" imgW="7146532" imgH="5383586" progId="Prism10.Document">
                  <p:embed/>
                  <p:pic>
                    <p:nvPicPr>
                      <p:cNvPr id="15" name="Object 14">
                        <a:extLst>
                          <a:ext uri="{FF2B5EF4-FFF2-40B4-BE49-F238E27FC236}">
                            <a16:creationId xmlns:a16="http://schemas.microsoft.com/office/drawing/2014/main" id="{88C22EE6-2421-4434-AB6F-26D1834B67A7}"/>
                          </a:ext>
                        </a:extLst>
                      </p:cNvPr>
                      <p:cNvPicPr/>
                      <p:nvPr/>
                    </p:nvPicPr>
                    <p:blipFill>
                      <a:blip r:embed="rId9"/>
                      <a:stretch>
                        <a:fillRect/>
                      </a:stretch>
                    </p:blipFill>
                    <p:spPr>
                      <a:xfrm>
                        <a:off x="676044" y="428251"/>
                        <a:ext cx="4196848" cy="3161153"/>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D054D5E8-14D3-47DD-9E2C-4DEBDA0D2703}"/>
              </a:ext>
            </a:extLst>
          </p:cNvPr>
          <p:cNvSpPr txBox="1"/>
          <p:nvPr/>
        </p:nvSpPr>
        <p:spPr>
          <a:xfrm>
            <a:off x="1653771" y="865087"/>
            <a:ext cx="2152512" cy="646331"/>
          </a:xfrm>
          <a:prstGeom prst="rect">
            <a:avLst/>
          </a:prstGeom>
          <a:noFill/>
        </p:spPr>
        <p:txBody>
          <a:bodyPr wrap="none" rtlCol="0">
            <a:spAutoFit/>
          </a:bodyPr>
          <a:lstStyle/>
          <a:p>
            <a:r>
              <a:rPr lang="en-GB" dirty="0">
                <a:solidFill>
                  <a:srgbClr val="0070C0"/>
                </a:solidFill>
              </a:rPr>
              <a:t>Auto: bin width = 0.5</a:t>
            </a:r>
          </a:p>
          <a:p>
            <a:r>
              <a:rPr lang="en-GB" dirty="0">
                <a:solidFill>
                  <a:srgbClr val="0070C0"/>
                </a:solidFill>
              </a:rPr>
              <a:t>Centre 1</a:t>
            </a:r>
            <a:r>
              <a:rPr lang="en-GB" baseline="30000" dirty="0">
                <a:solidFill>
                  <a:srgbClr val="0070C0"/>
                </a:solidFill>
              </a:rPr>
              <a:t>st</a:t>
            </a:r>
            <a:r>
              <a:rPr lang="en-GB" dirty="0">
                <a:solidFill>
                  <a:srgbClr val="0070C0"/>
                </a:solidFill>
              </a:rPr>
              <a:t> = 0</a:t>
            </a:r>
          </a:p>
        </p:txBody>
      </p:sp>
      <p:sp>
        <p:nvSpPr>
          <p:cNvPr id="19" name="TextBox 18">
            <a:extLst>
              <a:ext uri="{FF2B5EF4-FFF2-40B4-BE49-F238E27FC236}">
                <a16:creationId xmlns:a16="http://schemas.microsoft.com/office/drawing/2014/main" id="{D55C0060-99FE-4A94-9B57-79680B965CF3}"/>
              </a:ext>
            </a:extLst>
          </p:cNvPr>
          <p:cNvSpPr txBox="1"/>
          <p:nvPr/>
        </p:nvSpPr>
        <p:spPr>
          <a:xfrm>
            <a:off x="8651952" y="4113044"/>
            <a:ext cx="1431354" cy="646331"/>
          </a:xfrm>
          <a:prstGeom prst="rect">
            <a:avLst/>
          </a:prstGeom>
          <a:noFill/>
        </p:spPr>
        <p:txBody>
          <a:bodyPr wrap="none" rtlCol="0">
            <a:spAutoFit/>
          </a:bodyPr>
          <a:lstStyle/>
          <a:p>
            <a:r>
              <a:rPr lang="en-GB" dirty="0">
                <a:solidFill>
                  <a:srgbClr val="0070C0"/>
                </a:solidFill>
              </a:rPr>
              <a:t>Bin width = 2</a:t>
            </a:r>
          </a:p>
          <a:p>
            <a:r>
              <a:rPr lang="en-GB" dirty="0">
                <a:solidFill>
                  <a:srgbClr val="0070C0"/>
                </a:solidFill>
              </a:rPr>
              <a:t>Centre 1</a:t>
            </a:r>
            <a:r>
              <a:rPr lang="en-GB" baseline="30000" dirty="0">
                <a:solidFill>
                  <a:srgbClr val="0070C0"/>
                </a:solidFill>
              </a:rPr>
              <a:t>st</a:t>
            </a:r>
            <a:r>
              <a:rPr lang="en-GB" dirty="0">
                <a:solidFill>
                  <a:srgbClr val="0070C0"/>
                </a:solidFill>
              </a:rPr>
              <a:t> = 1</a:t>
            </a:r>
          </a:p>
        </p:txBody>
      </p:sp>
      <p:sp>
        <p:nvSpPr>
          <p:cNvPr id="10" name="TextBox 9">
            <a:extLst>
              <a:ext uri="{FF2B5EF4-FFF2-40B4-BE49-F238E27FC236}">
                <a16:creationId xmlns:a16="http://schemas.microsoft.com/office/drawing/2014/main" id="{6B8537B1-8E20-4526-BBC6-0E02CB78E4DC}"/>
              </a:ext>
            </a:extLst>
          </p:cNvPr>
          <p:cNvSpPr txBox="1"/>
          <p:nvPr/>
        </p:nvSpPr>
        <p:spPr>
          <a:xfrm>
            <a:off x="1583737" y="4026240"/>
            <a:ext cx="2292579" cy="646331"/>
          </a:xfrm>
          <a:prstGeom prst="rect">
            <a:avLst/>
          </a:prstGeom>
          <a:noFill/>
        </p:spPr>
        <p:txBody>
          <a:bodyPr wrap="square" rtlCol="0">
            <a:spAutoFit/>
          </a:bodyPr>
          <a:lstStyle/>
          <a:p>
            <a:r>
              <a:rPr lang="en-GB" dirty="0">
                <a:solidFill>
                  <a:srgbClr val="0070C0"/>
                </a:solidFill>
              </a:rPr>
              <a:t>Bin width = auto (0.5) Centre 1</a:t>
            </a:r>
            <a:r>
              <a:rPr lang="en-GB" baseline="30000" dirty="0">
                <a:solidFill>
                  <a:srgbClr val="0070C0"/>
                </a:solidFill>
              </a:rPr>
              <a:t>st</a:t>
            </a:r>
            <a:r>
              <a:rPr lang="en-GB" dirty="0">
                <a:solidFill>
                  <a:srgbClr val="0070C0"/>
                </a:solidFill>
              </a:rPr>
              <a:t> = 0.25</a:t>
            </a:r>
          </a:p>
        </p:txBody>
      </p:sp>
      <p:sp>
        <p:nvSpPr>
          <p:cNvPr id="12" name="TextBox 11">
            <a:extLst>
              <a:ext uri="{FF2B5EF4-FFF2-40B4-BE49-F238E27FC236}">
                <a16:creationId xmlns:a16="http://schemas.microsoft.com/office/drawing/2014/main" id="{17AF9121-EFA8-4862-A539-15166A9FB41F}"/>
              </a:ext>
            </a:extLst>
          </p:cNvPr>
          <p:cNvSpPr txBox="1"/>
          <p:nvPr/>
        </p:nvSpPr>
        <p:spPr>
          <a:xfrm>
            <a:off x="8431278" y="866417"/>
            <a:ext cx="1872701" cy="646331"/>
          </a:xfrm>
          <a:prstGeom prst="rect">
            <a:avLst/>
          </a:prstGeom>
          <a:noFill/>
        </p:spPr>
        <p:txBody>
          <a:bodyPr wrap="square" rtlCol="0">
            <a:spAutoFit/>
          </a:bodyPr>
          <a:lstStyle/>
          <a:p>
            <a:r>
              <a:rPr lang="en-GB" dirty="0">
                <a:solidFill>
                  <a:srgbClr val="0070C0"/>
                </a:solidFill>
              </a:rPr>
              <a:t>Bin width = 1 Centre 1</a:t>
            </a:r>
            <a:r>
              <a:rPr lang="en-GB" baseline="30000" dirty="0">
                <a:solidFill>
                  <a:srgbClr val="0070C0"/>
                </a:solidFill>
              </a:rPr>
              <a:t>st</a:t>
            </a:r>
            <a:r>
              <a:rPr lang="en-GB" dirty="0">
                <a:solidFill>
                  <a:srgbClr val="0070C0"/>
                </a:solidFill>
              </a:rPr>
              <a:t> = 0.5</a:t>
            </a:r>
          </a:p>
        </p:txBody>
      </p:sp>
      <p:pic>
        <p:nvPicPr>
          <p:cNvPr id="16" name="Picture 15">
            <a:extLst>
              <a:ext uri="{FF2B5EF4-FFF2-40B4-BE49-F238E27FC236}">
                <a16:creationId xmlns:a16="http://schemas.microsoft.com/office/drawing/2014/main" id="{DD912888-DB9F-4908-A480-D881C7F66FBA}"/>
              </a:ext>
            </a:extLst>
          </p:cNvPr>
          <p:cNvPicPr>
            <a:picLocks noChangeAspect="1"/>
          </p:cNvPicPr>
          <p:nvPr/>
        </p:nvPicPr>
        <p:blipFill rotWithShape="1">
          <a:blip r:embed="rId10"/>
          <a:srcRect r="50000" b="51008"/>
          <a:stretch/>
        </p:blipFill>
        <p:spPr>
          <a:xfrm>
            <a:off x="3758055" y="2195915"/>
            <a:ext cx="4016007" cy="2466170"/>
          </a:xfrm>
          <a:prstGeom prst="rect">
            <a:avLst/>
          </a:prstGeom>
        </p:spPr>
      </p:pic>
    </p:spTree>
    <p:extLst>
      <p:ext uri="{BB962C8B-B14F-4D97-AF65-F5344CB8AC3E}">
        <p14:creationId xmlns:p14="http://schemas.microsoft.com/office/powerpoint/2010/main" val="143385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02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02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02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Object 7"/>
          <p:cNvGraphicFramePr>
            <a:graphicFrameLocks noChangeAspect="1"/>
          </p:cNvGraphicFramePr>
          <p:nvPr/>
        </p:nvGraphicFramePr>
        <p:xfrm>
          <a:off x="3648075" y="90488"/>
          <a:ext cx="5205413" cy="3400425"/>
        </p:xfrm>
        <a:graphic>
          <a:graphicData uri="http://schemas.openxmlformats.org/presentationml/2006/ole">
            <mc:AlternateContent xmlns:mc="http://schemas.openxmlformats.org/markup-compatibility/2006">
              <mc:Choice xmlns:v="urn:schemas-microsoft-com:vml" Requires="v">
                <p:oleObj name="Prism 7" r:id="rId2" imgW="7810263" imgH="5101582" progId="Prism7.Document">
                  <p:embed/>
                </p:oleObj>
              </mc:Choice>
              <mc:Fallback>
                <p:oleObj name="Prism 7" r:id="rId2" imgW="7810263" imgH="5101582" progId="Prism7.Document">
                  <p:embed/>
                  <p:pic>
                    <p:nvPicPr>
                      <p:cNvPr id="8" name="Object 7"/>
                      <p:cNvPicPr/>
                      <p:nvPr/>
                    </p:nvPicPr>
                    <p:blipFill>
                      <a:blip r:embed="rId3"/>
                      <a:stretch>
                        <a:fillRect/>
                      </a:stretch>
                    </p:blipFill>
                    <p:spPr>
                      <a:xfrm>
                        <a:off x="3648075" y="90488"/>
                        <a:ext cx="5205413" cy="3400425"/>
                      </a:xfrm>
                      <a:prstGeom prst="rect">
                        <a:avLst/>
                      </a:prstGeom>
                    </p:spPr>
                  </p:pic>
                </p:oleObj>
              </mc:Fallback>
            </mc:AlternateContent>
          </a:graphicData>
        </a:graphic>
      </p:graphicFrame>
      <p:cxnSp>
        <p:nvCxnSpPr>
          <p:cNvPr id="3" name="Straight Connector 2"/>
          <p:cNvCxnSpPr/>
          <p:nvPr/>
        </p:nvCxnSpPr>
        <p:spPr>
          <a:xfrm>
            <a:off x="1991544" y="3645024"/>
            <a:ext cx="3913876" cy="30243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775520" y="3739030"/>
            <a:ext cx="4032448" cy="28583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1595739" y="3791734"/>
            <a:ext cx="4619917" cy="3021643"/>
          </a:xfrm>
          <a:prstGeom prst="rect">
            <a:avLst/>
          </a:prstGeom>
        </p:spPr>
      </p:pic>
      <p:pic>
        <p:nvPicPr>
          <p:cNvPr id="4" name="Picture 3"/>
          <p:cNvPicPr>
            <a:picLocks noChangeAspect="1"/>
          </p:cNvPicPr>
          <p:nvPr/>
        </p:nvPicPr>
        <p:blipFill>
          <a:blip r:embed="rId5"/>
          <a:stretch>
            <a:fillRect/>
          </a:stretch>
        </p:blipFill>
        <p:spPr>
          <a:xfrm>
            <a:off x="5987750" y="3584160"/>
            <a:ext cx="4647841" cy="3229217"/>
          </a:xfrm>
          <a:prstGeom prst="rect">
            <a:avLst/>
          </a:prstGeom>
        </p:spPr>
      </p:pic>
    </p:spTree>
    <p:extLst>
      <p:ext uri="{BB962C8B-B14F-4D97-AF65-F5344CB8AC3E}">
        <p14:creationId xmlns:p14="http://schemas.microsoft.com/office/powerpoint/2010/main" val="37034585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1440" y="723847"/>
            <a:ext cx="5810608" cy="5883307"/>
          </a:xfrm>
          <a:prstGeom prst="rect">
            <a:avLst/>
          </a:prstGeom>
        </p:spPr>
      </p:pic>
      <p:sp>
        <p:nvSpPr>
          <p:cNvPr id="3" name="Rectangle 2"/>
          <p:cNvSpPr txBox="1">
            <a:spLocks noChangeArrowheads="1"/>
          </p:cNvSpPr>
          <p:nvPr/>
        </p:nvSpPr>
        <p:spPr>
          <a:xfrm>
            <a:off x="1899719" y="80000"/>
            <a:ext cx="8392563" cy="69175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Parametric tests assumptions</a:t>
            </a:r>
          </a:p>
        </p:txBody>
      </p:sp>
      <p:sp>
        <p:nvSpPr>
          <p:cNvPr id="7" name="Rounded Rectangle 6"/>
          <p:cNvSpPr/>
          <p:nvPr/>
        </p:nvSpPr>
        <p:spPr>
          <a:xfrm>
            <a:off x="4181302" y="931864"/>
            <a:ext cx="1424318" cy="5286055"/>
          </a:xfrm>
          <a:prstGeom prst="roundRect">
            <a:avLst/>
          </a:prstGeom>
          <a:noFill/>
          <a:ln>
            <a:solidFill>
              <a:srgbClr val="048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Object 3"/>
          <p:cNvGraphicFramePr>
            <a:graphicFrameLocks noChangeAspect="1"/>
          </p:cNvGraphicFramePr>
          <p:nvPr/>
        </p:nvGraphicFramePr>
        <p:xfrm>
          <a:off x="7274314" y="1565328"/>
          <a:ext cx="4504011" cy="4069901"/>
        </p:xfrm>
        <a:graphic>
          <a:graphicData uri="http://schemas.openxmlformats.org/presentationml/2006/ole">
            <mc:AlternateContent xmlns:mc="http://schemas.openxmlformats.org/markup-compatibility/2006">
              <mc:Choice xmlns:v="urn:schemas-microsoft-com:vml" Requires="v">
                <p:oleObj name="Prism 8" r:id="rId3" imgW="7198366" imgH="6503786" progId="Prism8.Document">
                  <p:embed/>
                </p:oleObj>
              </mc:Choice>
              <mc:Fallback>
                <p:oleObj name="Prism 8" r:id="rId3" imgW="7198366" imgH="6503786" progId="Prism8.Document">
                  <p:embed/>
                  <p:pic>
                    <p:nvPicPr>
                      <p:cNvPr id="4" name="Object 3"/>
                      <p:cNvPicPr/>
                      <p:nvPr/>
                    </p:nvPicPr>
                    <p:blipFill>
                      <a:blip r:embed="rId4"/>
                      <a:stretch>
                        <a:fillRect/>
                      </a:stretch>
                    </p:blipFill>
                    <p:spPr>
                      <a:xfrm>
                        <a:off x="7274314" y="1565328"/>
                        <a:ext cx="4504011" cy="4069901"/>
                      </a:xfrm>
                      <a:prstGeom prst="rect">
                        <a:avLst/>
                      </a:prstGeom>
                    </p:spPr>
                  </p:pic>
                </p:oleObj>
              </mc:Fallback>
            </mc:AlternateContent>
          </a:graphicData>
        </a:graphic>
      </p:graphicFrame>
      <p:sp>
        <p:nvSpPr>
          <p:cNvPr id="10" name="Rounded Rectangle 9"/>
          <p:cNvSpPr/>
          <p:nvPr/>
        </p:nvSpPr>
        <p:spPr>
          <a:xfrm>
            <a:off x="2762603" y="931863"/>
            <a:ext cx="778619" cy="528605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3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3183" y="831698"/>
            <a:ext cx="4077600" cy="4026077"/>
          </a:xfrm>
          <a:prstGeom prst="rect">
            <a:avLst/>
          </a:prstGeom>
        </p:spPr>
      </p:pic>
      <p:sp>
        <p:nvSpPr>
          <p:cNvPr id="3" name="Rectangle 2"/>
          <p:cNvSpPr txBox="1">
            <a:spLocks noChangeArrowheads="1"/>
          </p:cNvSpPr>
          <p:nvPr/>
        </p:nvSpPr>
        <p:spPr>
          <a:xfrm>
            <a:off x="3166731" y="172746"/>
            <a:ext cx="5858539" cy="777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One-Way ANOVA in Prism</a:t>
            </a:r>
          </a:p>
        </p:txBody>
      </p:sp>
      <p:pic>
        <p:nvPicPr>
          <p:cNvPr id="8" name="Picture 7"/>
          <p:cNvPicPr>
            <a:picLocks noChangeAspect="1"/>
          </p:cNvPicPr>
          <p:nvPr/>
        </p:nvPicPr>
        <p:blipFill>
          <a:blip r:embed="rId4"/>
          <a:stretch>
            <a:fillRect/>
          </a:stretch>
        </p:blipFill>
        <p:spPr>
          <a:xfrm>
            <a:off x="2574132" y="2199876"/>
            <a:ext cx="3445059" cy="4218999"/>
          </a:xfrm>
          <a:prstGeom prst="rect">
            <a:avLst/>
          </a:prstGeom>
        </p:spPr>
      </p:pic>
      <p:pic>
        <p:nvPicPr>
          <p:cNvPr id="9" name="Picture 8"/>
          <p:cNvPicPr>
            <a:picLocks noChangeAspect="1"/>
          </p:cNvPicPr>
          <p:nvPr/>
        </p:nvPicPr>
        <p:blipFill>
          <a:blip r:embed="rId5"/>
          <a:stretch>
            <a:fillRect/>
          </a:stretch>
        </p:blipFill>
        <p:spPr>
          <a:xfrm>
            <a:off x="4649614" y="1339065"/>
            <a:ext cx="3633780" cy="4458982"/>
          </a:xfrm>
          <a:prstGeom prst="rect">
            <a:avLst/>
          </a:prstGeom>
        </p:spPr>
      </p:pic>
      <p:sp>
        <p:nvSpPr>
          <p:cNvPr id="4" name="TextBox 3"/>
          <p:cNvSpPr txBox="1"/>
          <p:nvPr/>
        </p:nvSpPr>
        <p:spPr>
          <a:xfrm>
            <a:off x="117861" y="6272438"/>
            <a:ext cx="17484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rPr>
              <a:t>Have a go!</a:t>
            </a:r>
            <a:endParaRPr kumimoji="0" lang="fr-FR"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stretch>
            <a:fillRect/>
          </a:stretch>
        </p:blipFill>
        <p:spPr>
          <a:xfrm>
            <a:off x="7685193" y="897666"/>
            <a:ext cx="3658077" cy="4474222"/>
          </a:xfrm>
          <a:prstGeom prst="rect">
            <a:avLst/>
          </a:prstGeom>
        </p:spPr>
      </p:pic>
      <p:pic>
        <p:nvPicPr>
          <p:cNvPr id="2" name="Picture 1"/>
          <p:cNvPicPr>
            <a:picLocks noChangeAspect="1"/>
          </p:cNvPicPr>
          <p:nvPr/>
        </p:nvPicPr>
        <p:blipFill>
          <a:blip r:embed="rId7"/>
          <a:stretch>
            <a:fillRect/>
          </a:stretch>
        </p:blipFill>
        <p:spPr>
          <a:xfrm>
            <a:off x="9246592" y="3054698"/>
            <a:ext cx="2729508" cy="3343321"/>
          </a:xfrm>
          <a:prstGeom prst="rect">
            <a:avLst/>
          </a:prstGeom>
        </p:spPr>
      </p:pic>
    </p:spTree>
    <p:custDataLst>
      <p:tags r:id="rId1"/>
    </p:custDataLst>
    <p:extLst>
      <p:ext uri="{BB962C8B-B14F-4D97-AF65-F5344CB8AC3E}">
        <p14:creationId xmlns:p14="http://schemas.microsoft.com/office/powerpoint/2010/main" val="18306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907C2-6FD1-4C56-8CC1-B46ED120EC67}"/>
              </a:ext>
            </a:extLst>
          </p:cNvPr>
          <p:cNvPicPr>
            <a:picLocks noChangeAspect="1"/>
          </p:cNvPicPr>
          <p:nvPr/>
        </p:nvPicPr>
        <p:blipFill>
          <a:blip r:embed="rId2"/>
          <a:stretch>
            <a:fillRect/>
          </a:stretch>
        </p:blipFill>
        <p:spPr>
          <a:xfrm>
            <a:off x="683354" y="673268"/>
            <a:ext cx="7468922" cy="6094228"/>
          </a:xfrm>
          <a:prstGeom prst="rect">
            <a:avLst/>
          </a:prstGeom>
        </p:spPr>
      </p:pic>
      <p:sp>
        <p:nvSpPr>
          <p:cNvPr id="3" name="Rectangle 2"/>
          <p:cNvSpPr txBox="1">
            <a:spLocks noChangeArrowheads="1"/>
          </p:cNvSpPr>
          <p:nvPr/>
        </p:nvSpPr>
        <p:spPr>
          <a:xfrm>
            <a:off x="2179550" y="56831"/>
            <a:ext cx="7832901" cy="616437"/>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Analysis of variance: </a:t>
            </a:r>
            <a:r>
              <a:rPr kumimoji="0" lang="en-GB" sz="4000" b="1" i="0" u="none" strike="noStrike" kern="0" cap="none" spc="0" normalizeH="0" baseline="0" noProof="0" dirty="0">
                <a:ln>
                  <a:noFill/>
                </a:ln>
                <a:effectLst/>
                <a:uLnTx/>
                <a:uFillTx/>
                <a:latin typeface="Calibri" panose="020F0502020204030204"/>
                <a:ea typeface="+mj-ea"/>
                <a:cs typeface="+mj-cs"/>
              </a:rPr>
              <a:t>Omnibus test</a:t>
            </a:r>
          </a:p>
        </p:txBody>
      </p:sp>
      <p:sp>
        <p:nvSpPr>
          <p:cNvPr id="7" name="Text Box 369"/>
          <p:cNvSpPr txBox="1">
            <a:spLocks noChangeArrowheads="1"/>
          </p:cNvSpPr>
          <p:nvPr/>
        </p:nvSpPr>
        <p:spPr bwMode="auto">
          <a:xfrm>
            <a:off x="3836032" y="2837817"/>
            <a:ext cx="3183196" cy="445212"/>
          </a:xfrm>
          <a:prstGeom prst="rect">
            <a:avLst/>
          </a:prstGeom>
          <a:solidFill>
            <a:schemeClr val="bg1"/>
          </a:solidFill>
          <a:ln>
            <a:noFill/>
          </a:ln>
          <a:effectLst/>
        </p:spPr>
        <p:txBody>
          <a:bodyPr rot="0" vert="horz" wrap="square" lIns="91440" tIns="45720" rIns="91440" bIns="45720" anchor="t" anchorCtr="0" upright="1">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70C0"/>
                </a:solidFill>
                <a:effectLst/>
                <a:uLnTx/>
                <a:uFillTx/>
                <a:ea typeface="Times New Roman"/>
                <a:cs typeface="Times New Roman"/>
              </a:rPr>
              <a:t>Homogeneity of variance </a:t>
            </a:r>
            <a:r>
              <a:rPr kumimoji="0" lang="en-GB" b="1" i="0" u="none" strike="noStrike" kern="1200" cap="none" spc="0" normalizeH="0" baseline="0" noProof="0" dirty="0">
                <a:ln>
                  <a:noFill/>
                </a:ln>
                <a:solidFill>
                  <a:srgbClr val="0070C0"/>
                </a:solidFill>
                <a:effectLst/>
                <a:uLnTx/>
                <a:uFillTx/>
                <a:ea typeface="Times New Roman"/>
                <a:cs typeface="Times New Roman"/>
                <a:sym typeface="Wingdings"/>
              </a:rPr>
              <a:t></a:t>
            </a:r>
            <a:r>
              <a:rPr kumimoji="0" lang="en-GB" b="1" i="0" u="none" strike="noStrike" kern="1200" cap="none" spc="0" normalizeH="0" baseline="0" noProof="0" dirty="0">
                <a:ln>
                  <a:noFill/>
                </a:ln>
                <a:solidFill>
                  <a:srgbClr val="0070C0"/>
                </a:solidFill>
                <a:effectLst/>
                <a:uLnTx/>
                <a:uFillTx/>
                <a:ea typeface="Times New Roman"/>
                <a:cs typeface="Times New Roman"/>
              </a:rPr>
              <a:t> </a:t>
            </a:r>
          </a:p>
        </p:txBody>
      </p:sp>
      <p:cxnSp>
        <p:nvCxnSpPr>
          <p:cNvPr id="9" name="Straight Arrow Connector 8"/>
          <p:cNvCxnSpPr>
            <a:cxnSpLocks/>
          </p:cNvCxnSpPr>
          <p:nvPr/>
        </p:nvCxnSpPr>
        <p:spPr>
          <a:xfrm flipH="1">
            <a:off x="3236488" y="3100904"/>
            <a:ext cx="676001" cy="30068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369"/>
          <p:cNvSpPr txBox="1">
            <a:spLocks noChangeArrowheads="1"/>
          </p:cNvSpPr>
          <p:nvPr/>
        </p:nvSpPr>
        <p:spPr bwMode="auto">
          <a:xfrm>
            <a:off x="4464705" y="4477409"/>
            <a:ext cx="2143359" cy="339026"/>
          </a:xfrm>
          <a:prstGeom prst="rect">
            <a:avLst/>
          </a:prstGeom>
          <a:solidFill>
            <a:schemeClr val="bg1"/>
          </a:solidFill>
          <a:ln>
            <a:noFill/>
          </a:ln>
          <a:effectLst/>
        </p:spPr>
        <p:txBody>
          <a:bodyPr rot="0" vert="horz" wrap="square" lIns="91440" tIns="45720" rIns="91440" bIns="45720" anchor="t" anchorCtr="0" upright="1">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Times New Roman"/>
                <a:cs typeface="Times New Roman"/>
              </a:rPr>
              <a:t>F=0.6728/0.08282=8.12</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Times New Roman"/>
                <a:cs typeface="Times New Roman"/>
              </a:rPr>
              <a:t> </a:t>
            </a:r>
          </a:p>
        </p:txBody>
      </p:sp>
      <p:sp>
        <p:nvSpPr>
          <p:cNvPr id="8" name="Rounded Rectangle 7"/>
          <p:cNvSpPr/>
          <p:nvPr/>
        </p:nvSpPr>
        <p:spPr>
          <a:xfrm>
            <a:off x="909741" y="4856811"/>
            <a:ext cx="7159799" cy="7524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Box 369"/>
          <p:cNvSpPr txBox="1">
            <a:spLocks noChangeArrowheads="1"/>
          </p:cNvSpPr>
          <p:nvPr/>
        </p:nvSpPr>
        <p:spPr bwMode="auto">
          <a:xfrm>
            <a:off x="4886623" y="6179440"/>
            <a:ext cx="1510851" cy="451670"/>
          </a:xfrm>
          <a:prstGeom prst="rect">
            <a:avLst/>
          </a:prstGeom>
          <a:solidFill>
            <a:schemeClr val="bg1"/>
          </a:solidFill>
          <a:ln>
            <a:noFill/>
          </a:ln>
          <a:effectLst/>
        </p:spPr>
        <p:txBody>
          <a:bodyPr rot="0" vert="horz" wrap="square" lIns="91440" tIns="45720" rIns="91440" bIns="45720" anchor="t" anchorCtr="0" upright="1">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70C0"/>
                </a:solidFill>
                <a:effectLst/>
                <a:uLnTx/>
                <a:uFillTx/>
                <a:ea typeface="Times New Roman"/>
                <a:cs typeface="Times New Roman"/>
              </a:rPr>
              <a:t>Normality </a:t>
            </a:r>
            <a:r>
              <a:rPr kumimoji="0" lang="en-GB" b="1" i="0" u="none" strike="noStrike" kern="1200" cap="none" spc="0" normalizeH="0" baseline="0" noProof="0" dirty="0">
                <a:ln>
                  <a:noFill/>
                </a:ln>
                <a:solidFill>
                  <a:srgbClr val="0070C0"/>
                </a:solidFill>
                <a:effectLst/>
                <a:uLnTx/>
                <a:uFillTx/>
                <a:ea typeface="Times New Roman"/>
                <a:cs typeface="Times New Roman"/>
                <a:sym typeface="Wingdings"/>
              </a:rPr>
              <a:t></a:t>
            </a:r>
            <a:r>
              <a:rPr kumimoji="0" lang="en-GB" b="1" i="0" u="none" strike="noStrike" kern="1200" cap="none" spc="0" normalizeH="0" baseline="0" noProof="0" dirty="0">
                <a:ln>
                  <a:noFill/>
                </a:ln>
                <a:solidFill>
                  <a:srgbClr val="0070C0"/>
                </a:solidFill>
                <a:effectLst/>
                <a:uLnTx/>
                <a:uFillTx/>
                <a:ea typeface="Times New Roman"/>
                <a:cs typeface="Times New Roman"/>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70C0"/>
                </a:solidFill>
                <a:effectLst/>
                <a:uLnTx/>
                <a:uFillTx/>
                <a:ea typeface="Times New Roman"/>
                <a:cs typeface="Times New Roman"/>
              </a:rPr>
              <a:t> </a:t>
            </a:r>
          </a:p>
        </p:txBody>
      </p:sp>
      <p:sp>
        <p:nvSpPr>
          <p:cNvPr id="15" name="Rounded Rectangle 14"/>
          <p:cNvSpPr/>
          <p:nvPr/>
        </p:nvSpPr>
        <p:spPr>
          <a:xfrm>
            <a:off x="2731563" y="3283029"/>
            <a:ext cx="504924" cy="21851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843230" y="5657041"/>
            <a:ext cx="6593335" cy="114292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2731563" y="1996852"/>
            <a:ext cx="565265" cy="461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Object 4"/>
          <p:cNvGraphicFramePr>
            <a:graphicFrameLocks noChangeAspect="1"/>
          </p:cNvGraphicFramePr>
          <p:nvPr/>
        </p:nvGraphicFramePr>
        <p:xfrm>
          <a:off x="8699059" y="805334"/>
          <a:ext cx="2553049" cy="5895504"/>
        </p:xfrm>
        <a:graphic>
          <a:graphicData uri="http://schemas.openxmlformats.org/presentationml/2006/ole">
            <mc:AlternateContent xmlns:mc="http://schemas.openxmlformats.org/markup-compatibility/2006">
              <mc:Choice xmlns:v="urn:schemas-microsoft-com:vml" Requires="v">
                <p:oleObj name="Prism 9" r:id="rId3" imgW="4041803" imgH="9335553" progId="Prism9.Document">
                  <p:embed/>
                </p:oleObj>
              </mc:Choice>
              <mc:Fallback>
                <p:oleObj name="Prism 9" r:id="rId3" imgW="4041803" imgH="9335553" progId="Prism9.Document">
                  <p:embed/>
                  <p:pic>
                    <p:nvPicPr>
                      <p:cNvPr id="5" name="Object 4"/>
                      <p:cNvPicPr/>
                      <p:nvPr/>
                    </p:nvPicPr>
                    <p:blipFill>
                      <a:blip r:embed="rId4"/>
                      <a:stretch>
                        <a:fillRect/>
                      </a:stretch>
                    </p:blipFill>
                    <p:spPr>
                      <a:xfrm>
                        <a:off x="8699059" y="805334"/>
                        <a:ext cx="2553049" cy="5895504"/>
                      </a:xfrm>
                      <a:prstGeom prst="rect">
                        <a:avLst/>
                      </a:prstGeom>
                      <a:solidFill>
                        <a:srgbClr val="F6E0DB">
                          <a:alpha val="50196"/>
                        </a:srgbClr>
                      </a:solidFill>
                    </p:spPr>
                  </p:pic>
                </p:oleObj>
              </mc:Fallback>
            </mc:AlternateContent>
          </a:graphicData>
        </a:graphic>
      </p:graphicFrame>
    </p:spTree>
    <p:extLst>
      <p:ext uri="{BB962C8B-B14F-4D97-AF65-F5344CB8AC3E}">
        <p14:creationId xmlns:p14="http://schemas.microsoft.com/office/powerpoint/2010/main" val="94974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animBg="1"/>
      <p:bldP spid="1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4AA35-384B-45CF-843A-9EB67BD094A8}"/>
              </a:ext>
            </a:extLst>
          </p:cNvPr>
          <p:cNvPicPr>
            <a:picLocks noChangeAspect="1"/>
          </p:cNvPicPr>
          <p:nvPr/>
        </p:nvPicPr>
        <p:blipFill>
          <a:blip r:embed="rId3"/>
          <a:stretch>
            <a:fillRect/>
          </a:stretch>
        </p:blipFill>
        <p:spPr>
          <a:xfrm>
            <a:off x="80703" y="1425467"/>
            <a:ext cx="7403872" cy="4766412"/>
          </a:xfrm>
          <a:prstGeom prst="rect">
            <a:avLst/>
          </a:prstGeom>
        </p:spPr>
      </p:pic>
      <p:sp>
        <p:nvSpPr>
          <p:cNvPr id="3" name="Rectangle 2"/>
          <p:cNvSpPr txBox="1">
            <a:spLocks noChangeArrowheads="1"/>
          </p:cNvSpPr>
          <p:nvPr/>
        </p:nvSpPr>
        <p:spPr>
          <a:xfrm>
            <a:off x="1414689" y="40205"/>
            <a:ext cx="9362623" cy="616437"/>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Analysis of variance: </a:t>
            </a:r>
            <a:r>
              <a:rPr lang="en-GB" sz="4000" b="1" kern="0" dirty="0"/>
              <a:t>Post Hoc tests</a:t>
            </a:r>
          </a:p>
        </p:txBody>
      </p:sp>
      <p:sp>
        <p:nvSpPr>
          <p:cNvPr id="18" name="Rounded Rectangle 17"/>
          <p:cNvSpPr/>
          <p:nvPr/>
        </p:nvSpPr>
        <p:spPr>
          <a:xfrm>
            <a:off x="5126840" y="2646890"/>
            <a:ext cx="906615" cy="174403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83610" y="994854"/>
            <a:ext cx="4586512" cy="400110"/>
          </a:xfrm>
          <a:prstGeom prst="rect">
            <a:avLst/>
          </a:prstGeom>
          <a:noFill/>
        </p:spPr>
        <p:txBody>
          <a:bodyPr wrap="none" rtlCol="0">
            <a:spAutoFit/>
          </a:bodyPr>
          <a:lstStyle/>
          <a:p>
            <a:r>
              <a:rPr lang="en-GB" sz="2000" b="1" kern="0" dirty="0">
                <a:solidFill>
                  <a:srgbClr val="0070C0"/>
                </a:solidFill>
              </a:rPr>
              <a:t>Multiple comparisons: Tukey’s correction</a:t>
            </a:r>
            <a:endParaRPr lang="en-GB" sz="2000" dirty="0">
              <a:solidFill>
                <a:srgbClr val="0070C0"/>
              </a:solidFill>
            </a:endParaRPr>
          </a:p>
        </p:txBody>
      </p:sp>
      <p:sp>
        <p:nvSpPr>
          <p:cNvPr id="7" name="Rounded Rectangle 6"/>
          <p:cNvSpPr/>
          <p:nvPr/>
        </p:nvSpPr>
        <p:spPr>
          <a:xfrm>
            <a:off x="320507" y="3165236"/>
            <a:ext cx="6111555" cy="179750"/>
          </a:xfrm>
          <a:prstGeom prst="roundRect">
            <a:avLst/>
          </a:prstGeom>
          <a:solidFill>
            <a:srgbClr val="F6E0DB">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Object 7"/>
          <p:cNvGraphicFramePr>
            <a:graphicFrameLocks noChangeAspect="1"/>
          </p:cNvGraphicFramePr>
          <p:nvPr/>
        </p:nvGraphicFramePr>
        <p:xfrm>
          <a:off x="7758110" y="1099605"/>
          <a:ext cx="4194175" cy="5418137"/>
        </p:xfrm>
        <a:graphic>
          <a:graphicData uri="http://schemas.openxmlformats.org/presentationml/2006/ole">
            <mc:AlternateContent xmlns:mc="http://schemas.openxmlformats.org/markup-compatibility/2006">
              <mc:Choice xmlns:v="urn:schemas-microsoft-com:vml" Requires="v">
                <p:oleObj name="Prism 9" r:id="rId4" imgW="7590941" imgH="9806634" progId="Prism9.Document">
                  <p:embed/>
                </p:oleObj>
              </mc:Choice>
              <mc:Fallback>
                <p:oleObj name="Prism 9" r:id="rId4" imgW="7590941" imgH="9806634" progId="Prism9.Document">
                  <p:embed/>
                  <p:pic>
                    <p:nvPicPr>
                      <p:cNvPr id="8" name="Object 7"/>
                      <p:cNvPicPr/>
                      <p:nvPr/>
                    </p:nvPicPr>
                    <p:blipFill>
                      <a:blip r:embed="rId5"/>
                      <a:stretch>
                        <a:fillRect/>
                      </a:stretch>
                    </p:blipFill>
                    <p:spPr>
                      <a:xfrm>
                        <a:off x="7758110" y="1099605"/>
                        <a:ext cx="4194175" cy="5418137"/>
                      </a:xfrm>
                      <a:prstGeom prst="rect">
                        <a:avLst/>
                      </a:prstGeom>
                    </p:spPr>
                  </p:pic>
                </p:oleObj>
              </mc:Fallback>
            </mc:AlternateContent>
          </a:graphicData>
        </a:graphic>
      </p:graphicFrame>
    </p:spTree>
    <p:extLst>
      <p:ext uri="{BB962C8B-B14F-4D97-AF65-F5344CB8AC3E}">
        <p14:creationId xmlns:p14="http://schemas.microsoft.com/office/powerpoint/2010/main" val="22302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414689" y="40205"/>
            <a:ext cx="9362623" cy="616437"/>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Analysis of variance: </a:t>
            </a:r>
            <a:r>
              <a:rPr lang="en-GB" sz="4000" b="1" kern="0" dirty="0"/>
              <a:t>Post Hoc tests</a:t>
            </a:r>
          </a:p>
        </p:txBody>
      </p:sp>
      <p:sp>
        <p:nvSpPr>
          <p:cNvPr id="18" name="Rounded Rectangle 17"/>
          <p:cNvSpPr/>
          <p:nvPr/>
        </p:nvSpPr>
        <p:spPr>
          <a:xfrm>
            <a:off x="4751705" y="2506215"/>
            <a:ext cx="906615" cy="17440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152258" y="1594339"/>
            <a:ext cx="7332740" cy="4595098"/>
          </a:xfrm>
          <a:prstGeom prst="rect">
            <a:avLst/>
          </a:prstGeom>
        </p:spPr>
      </p:pic>
      <p:sp>
        <p:nvSpPr>
          <p:cNvPr id="9" name="TextBox 8"/>
          <p:cNvSpPr txBox="1"/>
          <p:nvPr/>
        </p:nvSpPr>
        <p:spPr>
          <a:xfrm>
            <a:off x="283610" y="994854"/>
            <a:ext cx="5099473" cy="400110"/>
          </a:xfrm>
          <a:prstGeom prst="rect">
            <a:avLst/>
          </a:prstGeom>
          <a:noFill/>
        </p:spPr>
        <p:txBody>
          <a:bodyPr wrap="none" rtlCol="0">
            <a:spAutoFit/>
          </a:bodyPr>
          <a:lstStyle/>
          <a:p>
            <a:r>
              <a:rPr lang="en-GB" sz="2000" b="1" kern="0" dirty="0">
                <a:solidFill>
                  <a:srgbClr val="0070C0"/>
                </a:solidFill>
              </a:rPr>
              <a:t>Multiple comparisons: </a:t>
            </a:r>
            <a:r>
              <a:rPr lang="en-GB" sz="2000" b="1" kern="0" dirty="0" err="1">
                <a:solidFill>
                  <a:srgbClr val="0070C0"/>
                </a:solidFill>
              </a:rPr>
              <a:t>Bonferroni’s</a:t>
            </a:r>
            <a:r>
              <a:rPr lang="en-GB" sz="2000" b="1" kern="0" dirty="0">
                <a:solidFill>
                  <a:srgbClr val="0070C0"/>
                </a:solidFill>
              </a:rPr>
              <a:t> correction</a:t>
            </a:r>
            <a:endParaRPr lang="en-GB" sz="2000" dirty="0">
              <a:solidFill>
                <a:srgbClr val="0070C0"/>
              </a:solidFill>
            </a:endParaRPr>
          </a:p>
        </p:txBody>
      </p:sp>
      <p:graphicFrame>
        <p:nvGraphicFramePr>
          <p:cNvPr id="12" name="Object 11"/>
          <p:cNvGraphicFramePr>
            <a:graphicFrameLocks noChangeAspect="1"/>
          </p:cNvGraphicFramePr>
          <p:nvPr/>
        </p:nvGraphicFramePr>
        <p:xfrm>
          <a:off x="7773738" y="994854"/>
          <a:ext cx="4194175" cy="5418137"/>
        </p:xfrm>
        <a:graphic>
          <a:graphicData uri="http://schemas.openxmlformats.org/presentationml/2006/ole">
            <mc:AlternateContent xmlns:mc="http://schemas.openxmlformats.org/markup-compatibility/2006">
              <mc:Choice xmlns:v="urn:schemas-microsoft-com:vml" Requires="v">
                <p:oleObj name="Prism 9" r:id="rId4" imgW="7590941" imgH="9806634" progId="Prism9.Document">
                  <p:embed/>
                </p:oleObj>
              </mc:Choice>
              <mc:Fallback>
                <p:oleObj name="Prism 9" r:id="rId4" imgW="7590941" imgH="9806634" progId="Prism9.Document">
                  <p:embed/>
                  <p:pic>
                    <p:nvPicPr>
                      <p:cNvPr id="12" name="Object 11"/>
                      <p:cNvPicPr/>
                      <p:nvPr/>
                    </p:nvPicPr>
                    <p:blipFill>
                      <a:blip r:embed="rId5"/>
                      <a:stretch>
                        <a:fillRect/>
                      </a:stretch>
                    </p:blipFill>
                    <p:spPr>
                      <a:xfrm>
                        <a:off x="7773738" y="994854"/>
                        <a:ext cx="4194175" cy="5418137"/>
                      </a:xfrm>
                      <a:prstGeom prst="rect">
                        <a:avLst/>
                      </a:prstGeom>
                    </p:spPr>
                  </p:pic>
                </p:oleObj>
              </mc:Fallback>
            </mc:AlternateContent>
          </a:graphicData>
        </a:graphic>
      </p:graphicFrame>
    </p:spTree>
    <p:extLst>
      <p:ext uri="{BB962C8B-B14F-4D97-AF65-F5344CB8AC3E}">
        <p14:creationId xmlns:p14="http://schemas.microsoft.com/office/powerpoint/2010/main" val="13371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165232" y="106825"/>
            <a:ext cx="6580554" cy="777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Analysis of variance</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kern="0" dirty="0">
                <a:latin typeface="Calibri" panose="020F0502020204030204"/>
              </a:rPr>
              <a:t>Presentation of the results</a:t>
            </a:r>
            <a:endParaRPr kumimoji="0" lang="en-GB" sz="3200" b="1" i="0" u="none" strike="noStrike" kern="0" cap="none" spc="0" normalizeH="0" baseline="0" noProof="0" dirty="0">
              <a:ln>
                <a:noFill/>
              </a:ln>
              <a:effectLst/>
              <a:uLnTx/>
              <a:uFillTx/>
              <a:latin typeface="Calibri" panose="020F0502020204030204"/>
            </a:endParaRPr>
          </a:p>
        </p:txBody>
      </p:sp>
      <p:graphicFrame>
        <p:nvGraphicFramePr>
          <p:cNvPr id="6" name="Object 5"/>
          <p:cNvGraphicFramePr>
            <a:graphicFrameLocks noChangeAspect="1"/>
          </p:cNvGraphicFramePr>
          <p:nvPr/>
        </p:nvGraphicFramePr>
        <p:xfrm>
          <a:off x="5810735" y="1692730"/>
          <a:ext cx="5888895" cy="4475930"/>
        </p:xfrm>
        <a:graphic>
          <a:graphicData uri="http://schemas.openxmlformats.org/presentationml/2006/ole">
            <mc:AlternateContent xmlns:mc="http://schemas.openxmlformats.org/markup-compatibility/2006">
              <mc:Choice xmlns:v="urn:schemas-microsoft-com:vml" Requires="v">
                <p:oleObj name="Prism 9" r:id="rId3" imgW="9492097" imgH="7211725" progId="Prism9.Document">
                  <p:embed/>
                </p:oleObj>
              </mc:Choice>
              <mc:Fallback>
                <p:oleObj name="Prism 9" r:id="rId3" imgW="9492097" imgH="7211725" progId="Prism9.Document">
                  <p:embed/>
                  <p:pic>
                    <p:nvPicPr>
                      <p:cNvPr id="6" name="Object 5"/>
                      <p:cNvPicPr/>
                      <p:nvPr/>
                    </p:nvPicPr>
                    <p:blipFill>
                      <a:blip r:embed="rId4"/>
                      <a:stretch>
                        <a:fillRect/>
                      </a:stretch>
                    </p:blipFill>
                    <p:spPr>
                      <a:xfrm>
                        <a:off x="5810735" y="1692730"/>
                        <a:ext cx="5888895" cy="4475930"/>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195385" y="314680"/>
          <a:ext cx="5025292" cy="6143023"/>
        </p:xfrm>
        <a:graphic>
          <a:graphicData uri="http://schemas.openxmlformats.org/presentationml/2006/ole">
            <mc:AlternateContent xmlns:mc="http://schemas.openxmlformats.org/markup-compatibility/2006">
              <mc:Choice xmlns:v="urn:schemas-microsoft-com:vml" Requires="v">
                <p:oleObj name="Prism 9" r:id="rId5" imgW="7035971" imgH="8599038" progId="Prism9.Document">
                  <p:embed/>
                </p:oleObj>
              </mc:Choice>
              <mc:Fallback>
                <p:oleObj name="Prism 9" r:id="rId5" imgW="7035971" imgH="8599038" progId="Prism9.Document">
                  <p:embed/>
                  <p:pic>
                    <p:nvPicPr>
                      <p:cNvPr id="4" name="Object 3"/>
                      <p:cNvPicPr/>
                      <p:nvPr/>
                    </p:nvPicPr>
                    <p:blipFill>
                      <a:blip r:embed="rId6"/>
                      <a:stretch>
                        <a:fillRect/>
                      </a:stretch>
                    </p:blipFill>
                    <p:spPr>
                      <a:xfrm>
                        <a:off x="195385" y="314680"/>
                        <a:ext cx="5025292" cy="6143023"/>
                      </a:xfrm>
                      <a:prstGeom prst="rect">
                        <a:avLst/>
                      </a:prstGeom>
                    </p:spPr>
                  </p:pic>
                </p:oleObj>
              </mc:Fallback>
            </mc:AlternateContent>
          </a:graphicData>
        </a:graphic>
      </p:graphicFrame>
    </p:spTree>
    <p:extLst>
      <p:ext uri="{BB962C8B-B14F-4D97-AF65-F5344CB8AC3E}">
        <p14:creationId xmlns:p14="http://schemas.microsoft.com/office/powerpoint/2010/main" val="371362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347" y="1498407"/>
            <a:ext cx="1696298"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b="1" dirty="0">
                <a:solidFill>
                  <a:prstClr val="black"/>
                </a:solidFill>
              </a:rPr>
              <a:t>Design 2</a:t>
            </a:r>
            <a:r>
              <a:rPr lang="en-GB" sz="2400" dirty="0">
                <a:solidFill>
                  <a:prstClr val="black"/>
                </a:solidFill>
              </a:rPr>
              <a:t>:</a:t>
            </a:r>
          </a:p>
        </p:txBody>
      </p:sp>
      <p:sp>
        <p:nvSpPr>
          <p:cNvPr id="5" name="TextBox 4"/>
          <p:cNvSpPr txBox="1"/>
          <p:nvPr/>
        </p:nvSpPr>
        <p:spPr>
          <a:xfrm>
            <a:off x="609630" y="4897929"/>
            <a:ext cx="10006394" cy="1569660"/>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dirty="0">
                <a:solidFill>
                  <a:prstClr val="black"/>
                </a:solidFill>
              </a:rPr>
              <a:t>After quantification: </a:t>
            </a:r>
            <a:r>
              <a:rPr lang="en-GB" sz="2400" dirty="0">
                <a:solidFill>
                  <a:srgbClr val="0070C0"/>
                </a:solidFill>
              </a:rPr>
              <a:t>6 values</a:t>
            </a:r>
          </a:p>
          <a:p>
            <a:pPr marL="800040" lvl="1" indent="-342874" fontAlgn="base">
              <a:spcBef>
                <a:spcPct val="0"/>
              </a:spcBef>
              <a:spcAft>
                <a:spcPct val="0"/>
              </a:spcAft>
              <a:buFont typeface="Arial" panose="020B0604020202020204" pitchFamily="34" charset="0"/>
              <a:buChar char="•"/>
              <a:defRPr/>
            </a:pPr>
            <a:r>
              <a:rPr lang="en-GB" sz="2400" dirty="0"/>
              <a:t>Sample size: </a:t>
            </a:r>
            <a:r>
              <a:rPr lang="en-GB" sz="2400" b="1" dirty="0">
                <a:solidFill>
                  <a:srgbClr val="0070C0"/>
                </a:solidFill>
              </a:rPr>
              <a:t>n = 1</a:t>
            </a:r>
          </a:p>
          <a:p>
            <a:pPr marL="1714372" lvl="3" indent="-342874" fontAlgn="base">
              <a:spcBef>
                <a:spcPct val="0"/>
              </a:spcBef>
              <a:spcAft>
                <a:spcPct val="0"/>
              </a:spcAft>
              <a:buFont typeface="Arial" panose="020B0604020202020204" pitchFamily="34" charset="0"/>
              <a:buChar char="•"/>
              <a:defRPr/>
            </a:pPr>
            <a:r>
              <a:rPr lang="en-GB" sz="2400" dirty="0">
                <a:solidFill>
                  <a:srgbClr val="0070C0"/>
                </a:solidFill>
              </a:rPr>
              <a:t>no independence </a:t>
            </a:r>
            <a:r>
              <a:rPr lang="en-GB" sz="2400" dirty="0">
                <a:solidFill>
                  <a:prstClr val="black"/>
                </a:solidFill>
              </a:rPr>
              <a:t>between plates</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variability = bit better as sample split higher up in the hierarchy</a:t>
            </a:r>
          </a:p>
        </p:txBody>
      </p:sp>
      <p:sp>
        <p:nvSpPr>
          <p:cNvPr id="6" name="TextBox 5"/>
          <p:cNvSpPr txBox="1"/>
          <p:nvPr/>
        </p:nvSpPr>
        <p:spPr>
          <a:xfrm>
            <a:off x="8772290" y="3248129"/>
            <a:ext cx="2180982" cy="646331"/>
          </a:xfrm>
          <a:prstGeom prst="rect">
            <a:avLst/>
          </a:prstGeom>
          <a:solidFill>
            <a:schemeClr val="accent1">
              <a:lumMod val="20000"/>
              <a:lumOff val="80000"/>
            </a:schemeClr>
          </a:solidFill>
        </p:spPr>
        <p:txBody>
          <a:bodyPr wrap="none" rtlCol="0">
            <a:spAutoFit/>
          </a:bodyPr>
          <a:lstStyle/>
          <a:p>
            <a:pPr algn="ctr" fontAlgn="base">
              <a:spcBef>
                <a:spcPct val="0"/>
              </a:spcBef>
              <a:spcAft>
                <a:spcPct val="0"/>
              </a:spcAft>
              <a:defRPr/>
            </a:pPr>
            <a:r>
              <a:rPr lang="en-GB" dirty="0">
                <a:solidFill>
                  <a:prstClr val="black"/>
                </a:solidFill>
              </a:rPr>
              <a:t>Everything processed</a:t>
            </a:r>
          </a:p>
          <a:p>
            <a:pPr algn="ctr" fontAlgn="base">
              <a:spcBef>
                <a:spcPct val="0"/>
              </a:spcBef>
              <a:spcAft>
                <a:spcPct val="0"/>
              </a:spcAft>
              <a:defRPr/>
            </a:pPr>
            <a:r>
              <a:rPr lang="en-GB" dirty="0">
                <a:solidFill>
                  <a:prstClr val="black"/>
                </a:solidFill>
              </a:rPr>
              <a:t> on the same day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098" y="2110022"/>
            <a:ext cx="4317805" cy="2502455"/>
          </a:xfrm>
          <a:prstGeom prst="rect">
            <a:avLst/>
          </a:prstGeom>
        </p:spPr>
      </p:pic>
      <p:sp>
        <p:nvSpPr>
          <p:cNvPr id="13" name="Rectangle 2">
            <a:extLst>
              <a:ext uri="{FF2B5EF4-FFF2-40B4-BE49-F238E27FC236}">
                <a16:creationId xmlns:a16="http://schemas.microsoft.com/office/drawing/2014/main" id="{0E9F11C7-8523-4FCD-B505-A13A07248296}"/>
              </a:ext>
            </a:extLst>
          </p:cNvPr>
          <p:cNvSpPr txBox="1">
            <a:spLocks noChangeArrowheads="1"/>
          </p:cNvSpPr>
          <p:nvPr/>
        </p:nvSpPr>
        <p:spPr>
          <a:xfrm>
            <a:off x="497082"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2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3</a:t>
            </a:r>
          </a:p>
        </p:txBody>
      </p:sp>
    </p:spTree>
    <p:extLst>
      <p:ext uri="{BB962C8B-B14F-4D97-AF65-F5344CB8AC3E}">
        <p14:creationId xmlns:p14="http://schemas.microsoft.com/office/powerpoint/2010/main" val="27475318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fontScale="90000"/>
          </a:bodyPr>
          <a:lstStyle/>
          <a:p>
            <a:r>
              <a:rPr lang="en-GB" b="1" dirty="0">
                <a:solidFill>
                  <a:schemeClr val="accent5">
                    <a:lumMod val="50000"/>
                  </a:schemeClr>
                </a:solidFill>
                <a:latin typeface="+mn-lt"/>
              </a:rPr>
              <a:t>Analysis of Quantitative data</a:t>
            </a:r>
            <a:br>
              <a:rPr lang="en-GB" b="1" dirty="0">
                <a:solidFill>
                  <a:schemeClr val="accent5">
                    <a:lumMod val="50000"/>
                  </a:schemeClr>
                </a:solidFill>
                <a:latin typeface="+mn-lt"/>
              </a:rPr>
            </a:br>
            <a:r>
              <a:rPr lang="en-GB" b="1" kern="0" dirty="0">
                <a:solidFill>
                  <a:srgbClr val="0070C0"/>
                </a:solidFill>
                <a:latin typeface="Calibri" panose="020F0502020204030204" pitchFamily="34" charset="0"/>
                <a:cs typeface="Calibri" panose="020F0502020204030204" pitchFamily="34" charset="0"/>
              </a:rPr>
              <a:t>Two-way ANOVA</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dirty="0">
                <a:solidFill>
                  <a:schemeClr val="accent5">
                    <a:lumMod val="50000"/>
                  </a:schemeClr>
                </a:solidFill>
                <a:latin typeface="+mn-lt"/>
              </a:rPr>
            </a:br>
            <a:r>
              <a:rPr lang="en-GB" sz="2000" dirty="0">
                <a:solidFill>
                  <a:schemeClr val="accent5">
                    <a:lumMod val="50000"/>
                  </a:schemeClr>
                </a:solidFill>
                <a:latin typeface="+mn-lt"/>
              </a:rPr>
              <a:t>v2023-09</a:t>
            </a: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27236771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7082" y="2237509"/>
            <a:ext cx="11197836" cy="2523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Comparison between more than 2 groups</a:t>
            </a:r>
          </a:p>
          <a:p>
            <a:pPr eaLnBrk="1" hangingPunct="1">
              <a:defRPr/>
            </a:pPr>
            <a:r>
              <a:rPr lang="en-GB" sz="4800" b="1" kern="0" dirty="0">
                <a:solidFill>
                  <a:schemeClr val="accent5">
                    <a:lumMod val="75000"/>
                  </a:schemeClr>
                </a:solidFill>
                <a:latin typeface="Calibri" panose="020F0502020204030204" pitchFamily="34" charset="0"/>
                <a:cs typeface="Calibri" panose="020F0502020204030204" pitchFamily="34" charset="0"/>
              </a:rPr>
              <a:t>Two factors = Two predictors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Two-Way ANOVA</a:t>
            </a:r>
          </a:p>
        </p:txBody>
      </p:sp>
    </p:spTree>
    <p:extLst>
      <p:ext uri="{BB962C8B-B14F-4D97-AF65-F5344CB8AC3E}">
        <p14:creationId xmlns:p14="http://schemas.microsoft.com/office/powerpoint/2010/main" val="28949944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6420356" y="3201795"/>
            <a:ext cx="4680520" cy="3240360"/>
          </a:xfrm>
          <a:prstGeom prst="rect">
            <a:avLst/>
          </a:prstGeom>
          <a:solidFill>
            <a:srgbClr val="E6E0EC">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312226" y="3198233"/>
            <a:ext cx="3995936" cy="3240360"/>
          </a:xfrm>
          <a:prstGeom prst="rect">
            <a:avLst/>
          </a:prstGeom>
          <a:solidFill>
            <a:srgbClr val="E6E0EC">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3250" name="Rectangle 2"/>
          <p:cNvSpPr>
            <a:spLocks noGrp="1" noChangeArrowheads="1"/>
          </p:cNvSpPr>
          <p:nvPr>
            <p:ph type="title"/>
          </p:nvPr>
        </p:nvSpPr>
        <p:spPr>
          <a:xfrm>
            <a:off x="1837184" y="418753"/>
            <a:ext cx="8229600" cy="561975"/>
          </a:xfrm>
        </p:spPr>
        <p:txBody>
          <a:bodyPr>
            <a:noAutofit/>
          </a:bodyPr>
          <a:lstStyle/>
          <a:p>
            <a:pPr eaLnBrk="1" hangingPunct="1"/>
            <a:r>
              <a:rPr lang="en-GB" sz="4000" b="1" dirty="0">
                <a:solidFill>
                  <a:srgbClr val="9A1865"/>
                </a:solidFill>
                <a:latin typeface="+mn-lt"/>
                <a:cs typeface="Arial" panose="020B0604020202020204" pitchFamily="34" charset="0"/>
              </a:rPr>
              <a:t>Two-way Analysis of Variance</a:t>
            </a:r>
            <a:br>
              <a:rPr lang="en-GB" sz="4000" b="1" dirty="0">
                <a:solidFill>
                  <a:srgbClr val="CC0099"/>
                </a:solidFill>
                <a:latin typeface="+mn-lt"/>
                <a:cs typeface="Arial" panose="020B0604020202020204" pitchFamily="34" charset="0"/>
              </a:rPr>
            </a:br>
            <a:r>
              <a:rPr lang="en-GB" sz="4000" b="1" dirty="0">
                <a:solidFill>
                  <a:schemeClr val="tx2"/>
                </a:solidFill>
                <a:latin typeface="+mn-lt"/>
                <a:cs typeface="Arial" panose="020B0604020202020204" pitchFamily="34" charset="0"/>
              </a:rPr>
              <a:t>(Factorial ANOVA)</a:t>
            </a:r>
          </a:p>
        </p:txBody>
      </p:sp>
      <p:sp>
        <p:nvSpPr>
          <p:cNvPr id="19353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2"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0" name="Table 59"/>
          <p:cNvGraphicFramePr>
            <a:graphicFrameLocks noGrp="1"/>
          </p:cNvGraphicFramePr>
          <p:nvPr/>
        </p:nvGraphicFramePr>
        <p:xfrm>
          <a:off x="1106310" y="1719142"/>
          <a:ext cx="4407768" cy="1304290"/>
        </p:xfrm>
        <a:graphic>
          <a:graphicData uri="http://schemas.openxmlformats.org/drawingml/2006/table">
            <a:tbl>
              <a:tblPr/>
              <a:tblGrid>
                <a:gridCol w="1448878">
                  <a:extLst>
                    <a:ext uri="{9D8B030D-6E8A-4147-A177-3AD203B41FA5}">
                      <a16:colId xmlns:a16="http://schemas.microsoft.com/office/drawing/2014/main" val="20000"/>
                    </a:ext>
                  </a:extLst>
                </a:gridCol>
                <a:gridCol w="749457">
                  <a:extLst>
                    <a:ext uri="{9D8B030D-6E8A-4147-A177-3AD203B41FA5}">
                      <a16:colId xmlns:a16="http://schemas.microsoft.com/office/drawing/2014/main" val="20001"/>
                    </a:ext>
                  </a:extLst>
                </a:gridCol>
                <a:gridCol w="402467">
                  <a:extLst>
                    <a:ext uri="{9D8B030D-6E8A-4147-A177-3AD203B41FA5}">
                      <a16:colId xmlns:a16="http://schemas.microsoft.com/office/drawing/2014/main" val="20002"/>
                    </a:ext>
                  </a:extLst>
                </a:gridCol>
                <a:gridCol w="804933">
                  <a:extLst>
                    <a:ext uri="{9D8B030D-6E8A-4147-A177-3AD203B41FA5}">
                      <a16:colId xmlns:a16="http://schemas.microsoft.com/office/drawing/2014/main" val="20003"/>
                    </a:ext>
                  </a:extLst>
                </a:gridCol>
                <a:gridCol w="402467">
                  <a:extLst>
                    <a:ext uri="{9D8B030D-6E8A-4147-A177-3AD203B41FA5}">
                      <a16:colId xmlns:a16="http://schemas.microsoft.com/office/drawing/2014/main" val="20004"/>
                    </a:ext>
                  </a:extLst>
                </a:gridCol>
                <a:gridCol w="599566">
                  <a:extLst>
                    <a:ext uri="{9D8B030D-6E8A-4147-A177-3AD203B41FA5}">
                      <a16:colId xmlns:a16="http://schemas.microsoft.com/office/drawing/2014/main" val="20005"/>
                    </a:ext>
                  </a:extLst>
                </a:gridCol>
              </a:tblGrid>
              <a:tr h="294313">
                <a:tc>
                  <a:txBody>
                    <a:bodyPr/>
                    <a:lstStyle/>
                    <a:p>
                      <a:pPr>
                        <a:lnSpc>
                          <a:spcPct val="115000"/>
                        </a:lnSpc>
                        <a:spcAft>
                          <a:spcPts val="0"/>
                        </a:spcAft>
                      </a:pPr>
                      <a:r>
                        <a:rPr lang="en-GB" sz="1100" b="1" dirty="0">
                          <a:latin typeface="+mn-lt"/>
                          <a:ea typeface="Calibri"/>
                          <a:cs typeface="Times New Roman"/>
                        </a:rPr>
                        <a:t>Source of  variation</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Sum of Squares</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err="1">
                          <a:latin typeface="+mn-lt"/>
                          <a:ea typeface="Calibri"/>
                          <a:cs typeface="Times New Roman"/>
                        </a:rPr>
                        <a:t>Df</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Mean Square</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F</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p-value</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135">
                <a:tc>
                  <a:txBody>
                    <a:bodyPr/>
                    <a:lstStyle/>
                    <a:p>
                      <a:pPr>
                        <a:lnSpc>
                          <a:spcPct val="115000"/>
                        </a:lnSpc>
                        <a:spcAft>
                          <a:spcPts val="0"/>
                        </a:spcAft>
                      </a:pPr>
                      <a:r>
                        <a:rPr lang="en-GB" sz="1100" b="1" dirty="0">
                          <a:solidFill>
                            <a:schemeClr val="accent3">
                              <a:lumMod val="50000"/>
                            </a:schemeClr>
                          </a:solidFill>
                          <a:latin typeface="+mn-lt"/>
                          <a:ea typeface="Calibri"/>
                          <a:cs typeface="Times New Roman"/>
                        </a:rPr>
                        <a:t>Variable A (Between Groups)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2.665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0.6663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8.42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&lt;0.0001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6897">
                <a:tc>
                  <a:txBody>
                    <a:bodyPr/>
                    <a:lstStyle/>
                    <a:p>
                      <a:pPr>
                        <a:lnSpc>
                          <a:spcPct val="115000"/>
                        </a:lnSpc>
                        <a:spcAft>
                          <a:spcPts val="0"/>
                        </a:spcAft>
                      </a:pPr>
                      <a:r>
                        <a:rPr lang="en-GB" sz="1100" b="1" dirty="0">
                          <a:solidFill>
                            <a:schemeClr val="accent4">
                              <a:lumMod val="75000"/>
                            </a:schemeClr>
                          </a:solidFill>
                          <a:latin typeface="+mn-lt"/>
                          <a:ea typeface="Calibri"/>
                          <a:cs typeface="Times New Roman"/>
                        </a:rPr>
                        <a:t>Within Groups (Residual)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5.775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0.0791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0705">
                <a:tc>
                  <a:txBody>
                    <a:bodyPr/>
                    <a:lstStyle/>
                    <a:p>
                      <a:pPr>
                        <a:lnSpc>
                          <a:spcPct val="115000"/>
                        </a:lnSpc>
                        <a:spcAft>
                          <a:spcPts val="0"/>
                        </a:spcAft>
                      </a:pPr>
                      <a:r>
                        <a:rPr lang="en-GB" sz="1100" b="1" dirty="0">
                          <a:solidFill>
                            <a:srgbClr val="C00000"/>
                          </a:solidFill>
                          <a:latin typeface="+mn-lt"/>
                          <a:ea typeface="Calibri"/>
                          <a:cs typeface="Times New Roman"/>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8.44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latin typeface="+mn-lt"/>
                          <a:ea typeface="Calibri"/>
                          <a:cs typeface="Times New Roman"/>
                        </a:rPr>
                        <a:t>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1" name="Rectangle 1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25962" y="3990321"/>
            <a:ext cx="3078145" cy="86409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Total variance in the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a:ea typeface="+mn-ea"/>
                <a:cs typeface="+mn-cs"/>
              </a:rPr>
              <a:t>Total</a:t>
            </a:r>
          </a:p>
        </p:txBody>
      </p:sp>
      <p:sp>
        <p:nvSpPr>
          <p:cNvPr id="26" name="Rectangle 25"/>
          <p:cNvSpPr/>
          <p:nvPr/>
        </p:nvSpPr>
        <p:spPr>
          <a:xfrm>
            <a:off x="3742186" y="5502569"/>
            <a:ext cx="1349952" cy="72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Unexplained Variance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8064A2">
                    <a:lumMod val="75000"/>
                  </a:srgbClr>
                </a:solidFill>
                <a:effectLst/>
                <a:uLnTx/>
                <a:uFillTx/>
                <a:latin typeface="Calibri"/>
                <a:ea typeface="+mn-ea"/>
                <a:cs typeface="+mn-cs"/>
              </a:rPr>
              <a:t>Within Groups</a:t>
            </a:r>
          </a:p>
        </p:txBody>
      </p:sp>
      <p:sp>
        <p:nvSpPr>
          <p:cNvPr id="27" name="Rectangle 26"/>
          <p:cNvSpPr/>
          <p:nvPr/>
        </p:nvSpPr>
        <p:spPr>
          <a:xfrm>
            <a:off x="1563746" y="5502569"/>
            <a:ext cx="2016224"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100" b="0" i="0" u="none" strike="noStrike" kern="1200" cap="none" spc="0" normalizeH="0" baseline="0" noProof="0" dirty="0">
                <a:ln>
                  <a:noFill/>
                </a:ln>
                <a:solidFill>
                  <a:prstClr val="white"/>
                </a:solidFill>
                <a:effectLst/>
                <a:uLnTx/>
                <a:uFillTx/>
                <a:latin typeface="Calibri"/>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the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BB59">
                    <a:lumMod val="75000"/>
                  </a:srgbClr>
                </a:solidFill>
                <a:effectLst/>
                <a:uLnTx/>
                <a:uFillTx/>
                <a:latin typeface="Calibri"/>
                <a:ea typeface="+mn-ea"/>
                <a:cs typeface="+mn-cs"/>
              </a:rPr>
              <a:t>Between Groups</a:t>
            </a:r>
          </a:p>
        </p:txBody>
      </p:sp>
      <p:sp>
        <p:nvSpPr>
          <p:cNvPr id="7" name="Right Arrow 6"/>
          <p:cNvSpPr/>
          <p:nvPr/>
        </p:nvSpPr>
        <p:spPr>
          <a:xfrm rot="5400000">
            <a:off x="1624314" y="48852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ight Arrow 29"/>
          <p:cNvSpPr/>
          <p:nvPr/>
        </p:nvSpPr>
        <p:spPr>
          <a:xfrm rot="5400000">
            <a:off x="3640538" y="48852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7374660" y="3630281"/>
            <a:ext cx="3078145" cy="86409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Total variance in the Data</a:t>
            </a:r>
          </a:p>
        </p:txBody>
      </p:sp>
      <p:sp>
        <p:nvSpPr>
          <p:cNvPr id="35" name="Rectangle 34"/>
          <p:cNvSpPr/>
          <p:nvPr/>
        </p:nvSpPr>
        <p:spPr>
          <a:xfrm>
            <a:off x="6924412" y="4639099"/>
            <a:ext cx="2016224"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100" b="0" i="0" u="none" strike="noStrike" kern="1200" cap="none" spc="0" normalizeH="0" baseline="0" noProof="0" dirty="0">
                <a:ln>
                  <a:noFill/>
                </a:ln>
                <a:solidFill>
                  <a:prstClr val="white"/>
                </a:solidFill>
                <a:effectLst/>
                <a:uLnTx/>
                <a:uFillTx/>
                <a:latin typeface="Calibri"/>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the Model</a:t>
            </a:r>
          </a:p>
        </p:txBody>
      </p:sp>
      <p:sp>
        <p:nvSpPr>
          <p:cNvPr id="36" name="Rectangle 35"/>
          <p:cNvSpPr/>
          <p:nvPr/>
        </p:nvSpPr>
        <p:spPr>
          <a:xfrm>
            <a:off x="9606908" y="4638393"/>
            <a:ext cx="1349952" cy="72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Unexplained Variance</a:t>
            </a:r>
          </a:p>
        </p:txBody>
      </p:sp>
      <p:sp>
        <p:nvSpPr>
          <p:cNvPr id="37" name="Rectangle 36"/>
          <p:cNvSpPr/>
          <p:nvPr/>
        </p:nvSpPr>
        <p:spPr>
          <a:xfrm>
            <a:off x="7950724" y="5502489"/>
            <a:ext cx="1349952"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B</a:t>
            </a:r>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Variable B</a:t>
            </a:r>
          </a:p>
        </p:txBody>
      </p:sp>
      <p:sp>
        <p:nvSpPr>
          <p:cNvPr id="38" name="Rectangle 37"/>
          <p:cNvSpPr/>
          <p:nvPr/>
        </p:nvSpPr>
        <p:spPr>
          <a:xfrm>
            <a:off x="9458730" y="5502489"/>
            <a:ext cx="1570139"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a:ea typeface="+mn-ea"/>
                <a:cs typeface="+mn-cs"/>
              </a:rPr>
              <a:t>SS</a:t>
            </a:r>
            <a:r>
              <a:rPr kumimoji="0" lang="en-GB" sz="1200" b="0" i="0" u="none" strike="noStrike" kern="1200" cap="none" spc="0" normalizeH="0" baseline="0" noProof="0" dirty="0" err="1">
                <a:ln>
                  <a:noFill/>
                </a:ln>
                <a:solidFill>
                  <a:prstClr val="white"/>
                </a:solidFill>
                <a:effectLst/>
                <a:uLnTx/>
                <a:uFillTx/>
                <a:latin typeface="Calibri"/>
                <a:ea typeface="+mn-ea"/>
                <a:cs typeface="+mn-cs"/>
              </a:rPr>
              <a:t>AxB</a:t>
            </a:r>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the Interaction of A and B</a:t>
            </a:r>
          </a:p>
        </p:txBody>
      </p:sp>
      <p:sp>
        <p:nvSpPr>
          <p:cNvPr id="8" name="TextBox 7"/>
          <p:cNvSpPr txBox="1"/>
          <p:nvPr/>
        </p:nvSpPr>
        <p:spPr>
          <a:xfrm>
            <a:off x="1357748" y="3198233"/>
            <a:ext cx="3830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a:ea typeface="+mn-ea"/>
                <a:cs typeface="+mn-cs"/>
              </a:rPr>
              <a:t>One-way ANOVA= 1 predictor variable</a:t>
            </a:r>
          </a:p>
        </p:txBody>
      </p:sp>
      <p:sp>
        <p:nvSpPr>
          <p:cNvPr id="39" name="TextBox 38"/>
          <p:cNvSpPr txBox="1"/>
          <p:nvPr/>
        </p:nvSpPr>
        <p:spPr>
          <a:xfrm>
            <a:off x="6506402" y="3198233"/>
            <a:ext cx="4550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a:ea typeface="+mn-ea"/>
                <a:cs typeface="+mn-cs"/>
              </a:rPr>
              <a:t>2-way ANOVA= 2 predictor variables: A and B </a:t>
            </a:r>
          </a:p>
        </p:txBody>
      </p:sp>
      <p:sp>
        <p:nvSpPr>
          <p:cNvPr id="40" name="Rectangle 39"/>
          <p:cNvSpPr/>
          <p:nvPr/>
        </p:nvSpPr>
        <p:spPr>
          <a:xfrm>
            <a:off x="6510564" y="5502489"/>
            <a:ext cx="1349952"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A</a:t>
            </a:r>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Variable A</a:t>
            </a:r>
          </a:p>
        </p:txBody>
      </p:sp>
      <p:sp>
        <p:nvSpPr>
          <p:cNvPr id="43" name="Right Arrow 42"/>
          <p:cNvSpPr/>
          <p:nvPr/>
        </p:nvSpPr>
        <p:spPr>
          <a:xfrm rot="5400000">
            <a:off x="7376499" y="4416367"/>
            <a:ext cx="37432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ight Arrow 43"/>
          <p:cNvSpPr/>
          <p:nvPr/>
        </p:nvSpPr>
        <p:spPr>
          <a:xfrm rot="5400000">
            <a:off x="10086511" y="4416367"/>
            <a:ext cx="37432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ight Arrow 46"/>
          <p:cNvSpPr/>
          <p:nvPr/>
        </p:nvSpPr>
        <p:spPr>
          <a:xfrm rot="2568256">
            <a:off x="8772121" y="5261812"/>
            <a:ext cx="90764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ight Arrow 47"/>
          <p:cNvSpPr/>
          <p:nvPr/>
        </p:nvSpPr>
        <p:spPr>
          <a:xfrm rot="6911395">
            <a:off x="6792072" y="5320857"/>
            <a:ext cx="35460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ight Arrow 48"/>
          <p:cNvSpPr/>
          <p:nvPr/>
        </p:nvSpPr>
        <p:spPr>
          <a:xfrm rot="5400000">
            <a:off x="8163596" y="5274712"/>
            <a:ext cx="33172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1" name="Table 30"/>
          <p:cNvGraphicFramePr>
            <a:graphicFrameLocks noGrp="1"/>
          </p:cNvGraphicFramePr>
          <p:nvPr/>
        </p:nvGraphicFramePr>
        <p:xfrm>
          <a:off x="6173049" y="1537119"/>
          <a:ext cx="5275215" cy="1573883"/>
        </p:xfrm>
        <a:graphic>
          <a:graphicData uri="http://schemas.openxmlformats.org/drawingml/2006/table">
            <a:tbl>
              <a:tblPr/>
              <a:tblGrid>
                <a:gridCol w="1589880">
                  <a:extLst>
                    <a:ext uri="{9D8B030D-6E8A-4147-A177-3AD203B41FA5}">
                      <a16:colId xmlns:a16="http://schemas.microsoft.com/office/drawing/2014/main" val="20000"/>
                    </a:ext>
                  </a:extLst>
                </a:gridCol>
                <a:gridCol w="841652">
                  <a:extLst>
                    <a:ext uri="{9D8B030D-6E8A-4147-A177-3AD203B41FA5}">
                      <a16:colId xmlns:a16="http://schemas.microsoft.com/office/drawing/2014/main" val="20001"/>
                    </a:ext>
                  </a:extLst>
                </a:gridCol>
                <a:gridCol w="324992">
                  <a:extLst>
                    <a:ext uri="{9D8B030D-6E8A-4147-A177-3AD203B41FA5}">
                      <a16:colId xmlns:a16="http://schemas.microsoft.com/office/drawing/2014/main" val="20002"/>
                    </a:ext>
                  </a:extLst>
                </a:gridCol>
                <a:gridCol w="812481">
                  <a:extLst>
                    <a:ext uri="{9D8B030D-6E8A-4147-A177-3AD203B41FA5}">
                      <a16:colId xmlns:a16="http://schemas.microsoft.com/office/drawing/2014/main" val="20003"/>
                    </a:ext>
                  </a:extLst>
                </a:gridCol>
                <a:gridCol w="1056225">
                  <a:extLst>
                    <a:ext uri="{9D8B030D-6E8A-4147-A177-3AD203B41FA5}">
                      <a16:colId xmlns:a16="http://schemas.microsoft.com/office/drawing/2014/main" val="20004"/>
                    </a:ext>
                  </a:extLst>
                </a:gridCol>
                <a:gridCol w="649985">
                  <a:extLst>
                    <a:ext uri="{9D8B030D-6E8A-4147-A177-3AD203B41FA5}">
                      <a16:colId xmlns:a16="http://schemas.microsoft.com/office/drawing/2014/main" val="20005"/>
                    </a:ext>
                  </a:extLst>
                </a:gridCol>
              </a:tblGrid>
              <a:tr h="247736">
                <a:tc>
                  <a:txBody>
                    <a:bodyPr/>
                    <a:lstStyle/>
                    <a:p>
                      <a:pPr>
                        <a:lnSpc>
                          <a:spcPct val="115000"/>
                        </a:lnSpc>
                        <a:spcAft>
                          <a:spcPts val="0"/>
                        </a:spcAft>
                      </a:pPr>
                      <a:r>
                        <a:rPr lang="en-GB" sz="1100" b="1" dirty="0">
                          <a:latin typeface="+mn-lt"/>
                          <a:ea typeface="Calibri"/>
                          <a:cs typeface="Times New Roman"/>
                        </a:rPr>
                        <a:t>Source of  variation</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Sum of Squares</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err="1">
                          <a:latin typeface="+mn-lt"/>
                          <a:ea typeface="Calibri"/>
                          <a:cs typeface="Times New Roman"/>
                        </a:rPr>
                        <a:t>Df</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Mean Square</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F</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latin typeface="+mn-lt"/>
                          <a:ea typeface="Calibri"/>
                          <a:cs typeface="Times New Roman"/>
                        </a:rPr>
                        <a:t>p-value</a:t>
                      </a: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5538">
                <a:tc>
                  <a:txBody>
                    <a:bodyPr/>
                    <a:lstStyle/>
                    <a:p>
                      <a:pPr>
                        <a:lnSpc>
                          <a:spcPct val="115000"/>
                        </a:lnSpc>
                        <a:spcAft>
                          <a:spcPts val="0"/>
                        </a:spcAft>
                      </a:pPr>
                      <a:r>
                        <a:rPr lang="en-GB" sz="1100" b="1" dirty="0">
                          <a:solidFill>
                            <a:schemeClr val="accent3">
                              <a:lumMod val="50000"/>
                            </a:schemeClr>
                          </a:solidFill>
                          <a:latin typeface="+mn-lt"/>
                          <a:ea typeface="Calibri"/>
                          <a:cs typeface="Times New Roman"/>
                        </a:rPr>
                        <a:t>Variable A </a:t>
                      </a:r>
                      <a:r>
                        <a:rPr lang="en-GB" sz="1100" b="1" dirty="0">
                          <a:solidFill>
                            <a:srgbClr val="C00000"/>
                          </a:solidFill>
                          <a:latin typeface="+mn-lt"/>
                          <a:ea typeface="Calibri"/>
                          <a:cs typeface="Times New Roman"/>
                        </a:rPr>
                        <a:t>* </a:t>
                      </a:r>
                      <a:r>
                        <a:rPr lang="en-GB" sz="1100" b="1" dirty="0">
                          <a:solidFill>
                            <a:schemeClr val="accent1">
                              <a:lumMod val="75000"/>
                            </a:schemeClr>
                          </a:solidFill>
                          <a:latin typeface="+mn-lt"/>
                          <a:ea typeface="Calibri"/>
                          <a:cs typeface="Times New Roman"/>
                        </a:rPr>
                        <a:t>Variable 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1978</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989.1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F (2, 42) = 11.91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effectLst/>
                          <a:latin typeface="+mn-lt"/>
                        </a:rPr>
                        <a:t>P &lt; 0.0001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5538">
                <a:tc>
                  <a:txBody>
                    <a:bodyPr/>
                    <a:lstStyle/>
                    <a:p>
                      <a:pPr>
                        <a:lnSpc>
                          <a:spcPct val="115000"/>
                        </a:lnSpc>
                        <a:spcAft>
                          <a:spcPts val="0"/>
                        </a:spcAft>
                      </a:pPr>
                      <a:r>
                        <a:rPr lang="en-GB" sz="1100" b="1" dirty="0">
                          <a:solidFill>
                            <a:schemeClr val="accent1">
                              <a:lumMod val="75000"/>
                            </a:schemeClr>
                          </a:solidFill>
                          <a:latin typeface="+mn-lt"/>
                          <a:ea typeface="Calibri"/>
                          <a:cs typeface="Times New Roman"/>
                        </a:rPr>
                        <a:t>Variable B (Between groups)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3332</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effectLst/>
                          <a:latin typeface="+mn-lt"/>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1666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F (2, 42) = 20.07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effectLst/>
                          <a:latin typeface="+mn-lt"/>
                        </a:rPr>
                        <a:t>P &lt; 0.0001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5538">
                <a:tc>
                  <a:txBody>
                    <a:bodyPr/>
                    <a:lstStyle/>
                    <a:p>
                      <a:pPr>
                        <a:lnSpc>
                          <a:spcPct val="115000"/>
                        </a:lnSpc>
                        <a:spcAft>
                          <a:spcPts val="0"/>
                        </a:spcAft>
                      </a:pPr>
                      <a:r>
                        <a:rPr lang="en-GB" sz="1100" b="1" dirty="0">
                          <a:solidFill>
                            <a:schemeClr val="accent3">
                              <a:lumMod val="50000"/>
                            </a:schemeClr>
                          </a:solidFill>
                          <a:latin typeface="+mn-lt"/>
                          <a:ea typeface="Calibri"/>
                          <a:cs typeface="Times New Roman"/>
                        </a:rPr>
                        <a:t>Variable A (Between groups)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168.8</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effectLst/>
                          <a:latin typeface="+mn-lt"/>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effectLst/>
                          <a:latin typeface="+mn-lt"/>
                        </a:rPr>
                        <a:t>168.8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F (1, 42) = 2.032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P = 0.1614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5538">
                <a:tc>
                  <a:txBody>
                    <a:bodyPr/>
                    <a:lstStyle/>
                    <a:p>
                      <a:pPr>
                        <a:lnSpc>
                          <a:spcPct val="115000"/>
                        </a:lnSpc>
                        <a:spcAft>
                          <a:spcPts val="0"/>
                        </a:spcAft>
                      </a:pPr>
                      <a:r>
                        <a:rPr lang="en-GB" sz="1100" b="1" dirty="0">
                          <a:solidFill>
                            <a:schemeClr val="accent4">
                              <a:lumMod val="75000"/>
                            </a:schemeClr>
                          </a:solidFill>
                          <a:latin typeface="+mn-lt"/>
                          <a:ea typeface="Calibri"/>
                          <a:cs typeface="Times New Roman"/>
                        </a:rPr>
                        <a:t>Residuals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3488</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effectLst/>
                          <a:latin typeface="+mn-lt"/>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effectLst/>
                          <a:latin typeface="+mn-lt"/>
                        </a:rPr>
                        <a:t>83.04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496702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376" y="1143280"/>
            <a:ext cx="8226098" cy="1415772"/>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Interaction plots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Fake dataset: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factors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Genotype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 and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Condition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a:t>
            </a:r>
          </a:p>
        </p:txBody>
      </p:sp>
      <p:graphicFrame>
        <p:nvGraphicFramePr>
          <p:cNvPr id="16" name="Object 15"/>
          <p:cNvGraphicFramePr>
            <a:graphicFrameLocks noChangeAspect="1"/>
          </p:cNvGraphicFramePr>
          <p:nvPr/>
        </p:nvGraphicFramePr>
        <p:xfrm>
          <a:off x="4761231" y="2983988"/>
          <a:ext cx="2669539" cy="2952328"/>
        </p:xfrm>
        <a:graphic>
          <a:graphicData uri="http://schemas.openxmlformats.org/presentationml/2006/ole">
            <mc:AlternateContent xmlns:mc="http://schemas.openxmlformats.org/markup-compatibility/2006">
              <mc:Choice xmlns:v="urn:schemas-microsoft-com:vml" Requires="v">
                <p:oleObj name="Worksheet" r:id="rId3" imgW="2247776" imgH="2486160" progId="Excel.Sheet.12">
                  <p:embed/>
                </p:oleObj>
              </mc:Choice>
              <mc:Fallback>
                <p:oleObj name="Worksheet" r:id="rId3" imgW="2247776" imgH="2486160" progId="Excel.Sheet.12">
                  <p:embed/>
                  <p:pic>
                    <p:nvPicPr>
                      <p:cNvPr id="16" name="Object 15"/>
                      <p:cNvPicPr/>
                      <p:nvPr/>
                    </p:nvPicPr>
                    <p:blipFill>
                      <a:blip r:embed="rId4"/>
                      <a:stretch>
                        <a:fillRect/>
                      </a:stretch>
                    </p:blipFill>
                    <p:spPr>
                      <a:xfrm>
                        <a:off x="4761231" y="2983988"/>
                        <a:ext cx="2669539" cy="2952328"/>
                      </a:xfrm>
                      <a:prstGeom prst="rect">
                        <a:avLst/>
                      </a:prstGeom>
                    </p:spPr>
                  </p:pic>
                </p:oleObj>
              </mc:Fallback>
            </mc:AlternateContent>
          </a:graphicData>
        </a:graphic>
      </p:graphicFrame>
      <p:sp>
        <p:nvSpPr>
          <p:cNvPr id="5"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Tree>
    <p:extLst>
      <p:ext uri="{BB962C8B-B14F-4D97-AF65-F5344CB8AC3E}">
        <p14:creationId xmlns:p14="http://schemas.microsoft.com/office/powerpoint/2010/main" val="39778993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89218" y="2944108"/>
            <a:ext cx="3960000" cy="3184183"/>
          </a:xfrm>
          <a:prstGeom prst="rect">
            <a:avLst/>
          </a:prstGeom>
        </p:spPr>
      </p:pic>
      <p:pic>
        <p:nvPicPr>
          <p:cNvPr id="7" name="Picture 6"/>
          <p:cNvPicPr>
            <a:picLocks noChangeAspect="1"/>
          </p:cNvPicPr>
          <p:nvPr/>
        </p:nvPicPr>
        <p:blipFill>
          <a:blip r:embed="rId3"/>
          <a:stretch>
            <a:fillRect/>
          </a:stretch>
        </p:blipFill>
        <p:spPr>
          <a:xfrm>
            <a:off x="1847590" y="2944108"/>
            <a:ext cx="3960000" cy="3184182"/>
          </a:xfrm>
          <a:prstGeom prst="rect">
            <a:avLst/>
          </a:prstGeom>
        </p:spPr>
      </p:pic>
      <p:sp>
        <p:nvSpPr>
          <p:cNvPr id="13" name="TextBox 12"/>
          <p:cNvSpPr txBox="1"/>
          <p:nvPr/>
        </p:nvSpPr>
        <p:spPr>
          <a:xfrm>
            <a:off x="5121023" y="2420889"/>
            <a:ext cx="19993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strike="noStrike" kern="1200" cap="none" spc="0" normalizeH="0" baseline="0" noProof="0" dirty="0">
                <a:ln>
                  <a:noFill/>
                </a:ln>
                <a:solidFill>
                  <a:srgbClr val="0070C0"/>
                </a:solidFill>
                <a:effectLst/>
                <a:uLnTx/>
                <a:uFillTx/>
                <a:latin typeface="Calibri" panose="020F0502020204030204"/>
                <a:ea typeface="+mn-ea"/>
                <a:cs typeface="+mn-cs"/>
              </a:rPr>
              <a:t>Single Effect</a:t>
            </a:r>
          </a:p>
        </p:txBody>
      </p:sp>
      <p:grpSp>
        <p:nvGrpSpPr>
          <p:cNvPr id="3" name="Group 2">
            <a:extLst>
              <a:ext uri="{FF2B5EF4-FFF2-40B4-BE49-F238E27FC236}">
                <a16:creationId xmlns:a16="http://schemas.microsoft.com/office/drawing/2014/main" id="{ED7831E1-6372-4B8B-B3D4-136BFF3B25B6}"/>
              </a:ext>
            </a:extLst>
          </p:cNvPr>
          <p:cNvGrpSpPr/>
          <p:nvPr/>
        </p:nvGrpSpPr>
        <p:grpSpPr>
          <a:xfrm>
            <a:off x="2899740" y="6128291"/>
            <a:ext cx="6392520" cy="400110"/>
            <a:chOff x="2855640" y="6128291"/>
            <a:chExt cx="6392520" cy="400110"/>
          </a:xfrm>
        </p:grpSpPr>
        <p:sp>
          <p:nvSpPr>
            <p:cNvPr id="14" name="TextBox 13"/>
            <p:cNvSpPr txBox="1"/>
            <p:nvPr/>
          </p:nvSpPr>
          <p:spPr>
            <a:xfrm>
              <a:off x="2855640" y="6128291"/>
              <a:ext cx="185570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Genotype Effect</a:t>
              </a:r>
            </a:p>
          </p:txBody>
        </p:sp>
        <p:sp>
          <p:nvSpPr>
            <p:cNvPr id="15" name="TextBox 14"/>
            <p:cNvSpPr txBox="1"/>
            <p:nvPr/>
          </p:nvSpPr>
          <p:spPr>
            <a:xfrm>
              <a:off x="7402077" y="6128291"/>
              <a:ext cx="1846083"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Condition Effect</a:t>
              </a:r>
            </a:p>
          </p:txBody>
        </p:sp>
      </p:grpSp>
      <p:sp>
        <p:nvSpPr>
          <p:cNvPr id="10"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11" name="TextBox 10"/>
          <p:cNvSpPr txBox="1"/>
          <p:nvPr/>
        </p:nvSpPr>
        <p:spPr>
          <a:xfrm>
            <a:off x="479376" y="1143280"/>
            <a:ext cx="7764433" cy="104644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Interaction plots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factors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Genotype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 and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Condition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a:t>
            </a:r>
          </a:p>
        </p:txBody>
      </p:sp>
    </p:spTree>
    <p:extLst>
      <p:ext uri="{BB962C8B-B14F-4D97-AF65-F5344CB8AC3E}">
        <p14:creationId xmlns:p14="http://schemas.microsoft.com/office/powerpoint/2010/main" val="8096187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84945" y="2420889"/>
            <a:ext cx="30221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strike="noStrike" kern="1200" cap="none" spc="0" normalizeH="0" baseline="0" noProof="0" dirty="0">
                <a:ln>
                  <a:noFill/>
                </a:ln>
                <a:solidFill>
                  <a:srgbClr val="0070C0"/>
                </a:solidFill>
                <a:effectLst/>
                <a:uLnTx/>
                <a:uFillTx/>
                <a:latin typeface="Calibri" panose="020F0502020204030204"/>
                <a:ea typeface="+mn-ea"/>
                <a:cs typeface="+mn-cs"/>
              </a:rPr>
              <a:t>Zero or Both Effect</a:t>
            </a:r>
          </a:p>
        </p:txBody>
      </p:sp>
      <p:pic>
        <p:nvPicPr>
          <p:cNvPr id="5" name="Picture 4"/>
          <p:cNvPicPr>
            <a:picLocks noChangeAspect="1"/>
          </p:cNvPicPr>
          <p:nvPr/>
        </p:nvPicPr>
        <p:blipFill>
          <a:blip r:embed="rId2"/>
          <a:stretch>
            <a:fillRect/>
          </a:stretch>
        </p:blipFill>
        <p:spPr>
          <a:xfrm>
            <a:off x="6385362" y="2944834"/>
            <a:ext cx="3960000" cy="3184183"/>
          </a:xfrm>
          <a:prstGeom prst="rect">
            <a:avLst/>
          </a:prstGeom>
        </p:spPr>
      </p:pic>
      <p:sp>
        <p:nvSpPr>
          <p:cNvPr id="14" name="TextBox 13"/>
          <p:cNvSpPr txBox="1"/>
          <p:nvPr/>
        </p:nvSpPr>
        <p:spPr>
          <a:xfrm>
            <a:off x="3178512" y="6115437"/>
            <a:ext cx="12962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Zero Effect</a:t>
            </a:r>
          </a:p>
        </p:txBody>
      </p:sp>
      <p:sp>
        <p:nvSpPr>
          <p:cNvPr id="15" name="TextBox 14"/>
          <p:cNvSpPr txBox="1"/>
          <p:nvPr/>
        </p:nvSpPr>
        <p:spPr>
          <a:xfrm>
            <a:off x="7702007" y="6115437"/>
            <a:ext cx="13267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Both Effect</a:t>
            </a:r>
          </a:p>
        </p:txBody>
      </p:sp>
      <p:pic>
        <p:nvPicPr>
          <p:cNvPr id="2" name="Picture 1"/>
          <p:cNvPicPr>
            <a:picLocks noChangeAspect="1"/>
          </p:cNvPicPr>
          <p:nvPr/>
        </p:nvPicPr>
        <p:blipFill>
          <a:blip r:embed="rId3"/>
          <a:stretch>
            <a:fillRect/>
          </a:stretch>
        </p:blipFill>
        <p:spPr>
          <a:xfrm>
            <a:off x="1846638" y="2944834"/>
            <a:ext cx="3960000" cy="3184183"/>
          </a:xfrm>
          <a:prstGeom prst="rect">
            <a:avLst/>
          </a:prstGeom>
        </p:spPr>
      </p:pic>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10" name="TextBox 9">
            <a:extLst>
              <a:ext uri="{FF2B5EF4-FFF2-40B4-BE49-F238E27FC236}">
                <a16:creationId xmlns:a16="http://schemas.microsoft.com/office/drawing/2014/main" id="{0CBD3054-9EFF-4C94-A099-82168F98B52F}"/>
              </a:ext>
            </a:extLst>
          </p:cNvPr>
          <p:cNvSpPr txBox="1"/>
          <p:nvPr/>
        </p:nvSpPr>
        <p:spPr>
          <a:xfrm>
            <a:off x="479376" y="1143280"/>
            <a:ext cx="7764433" cy="104644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Interaction plots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factors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Genotype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 and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Condition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a:t>
            </a:r>
          </a:p>
        </p:txBody>
      </p:sp>
    </p:spTree>
    <p:extLst>
      <p:ext uri="{BB962C8B-B14F-4D97-AF65-F5344CB8AC3E}">
        <p14:creationId xmlns:p14="http://schemas.microsoft.com/office/powerpoint/2010/main" val="11796495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211431" y="2420889"/>
            <a:ext cx="18185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strike="noStrike" kern="1200" cap="none" spc="0" normalizeH="0" baseline="0" noProof="0" dirty="0">
                <a:ln>
                  <a:noFill/>
                </a:ln>
                <a:solidFill>
                  <a:srgbClr val="0070C0"/>
                </a:solidFill>
                <a:effectLst/>
                <a:uLnTx/>
                <a:uFillTx/>
                <a:latin typeface="Calibri" panose="020F0502020204030204"/>
                <a:ea typeface="+mn-ea"/>
                <a:cs typeface="+mn-cs"/>
              </a:rPr>
              <a:t>Interaction</a:t>
            </a:r>
          </a:p>
        </p:txBody>
      </p:sp>
      <p:pic>
        <p:nvPicPr>
          <p:cNvPr id="6" name="Picture 5"/>
          <p:cNvPicPr>
            <a:picLocks noChangeAspect="1"/>
          </p:cNvPicPr>
          <p:nvPr/>
        </p:nvPicPr>
        <p:blipFill>
          <a:blip r:embed="rId2"/>
          <a:stretch>
            <a:fillRect/>
          </a:stretch>
        </p:blipFill>
        <p:spPr>
          <a:xfrm>
            <a:off x="1847590" y="2944109"/>
            <a:ext cx="3960000" cy="3184182"/>
          </a:xfrm>
          <a:prstGeom prst="rect">
            <a:avLst/>
          </a:prstGeom>
        </p:spPr>
      </p:pic>
      <p:pic>
        <p:nvPicPr>
          <p:cNvPr id="8" name="Picture 7"/>
          <p:cNvPicPr>
            <a:picLocks noChangeAspect="1"/>
          </p:cNvPicPr>
          <p:nvPr/>
        </p:nvPicPr>
        <p:blipFill>
          <a:blip r:embed="rId3"/>
          <a:stretch>
            <a:fillRect/>
          </a:stretch>
        </p:blipFill>
        <p:spPr>
          <a:xfrm>
            <a:off x="6384410" y="2944109"/>
            <a:ext cx="3960000" cy="3184183"/>
          </a:xfrm>
          <a:prstGeom prst="rect">
            <a:avLst/>
          </a:prstGeom>
        </p:spPr>
      </p:pic>
      <p:sp>
        <p:nvSpPr>
          <p:cNvPr id="10"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9" name="TextBox 8">
            <a:extLst>
              <a:ext uri="{FF2B5EF4-FFF2-40B4-BE49-F238E27FC236}">
                <a16:creationId xmlns:a16="http://schemas.microsoft.com/office/drawing/2014/main" id="{54E50F09-6BB4-4928-8551-930579DACA87}"/>
              </a:ext>
            </a:extLst>
          </p:cNvPr>
          <p:cNvSpPr txBox="1"/>
          <p:nvPr/>
        </p:nvSpPr>
        <p:spPr>
          <a:xfrm>
            <a:off x="479376" y="1143280"/>
            <a:ext cx="7764433" cy="104644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Interaction plots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factors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Genotype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 and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Condition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levels)</a:t>
            </a:r>
          </a:p>
        </p:txBody>
      </p:sp>
    </p:spTree>
    <p:extLst>
      <p:ext uri="{BB962C8B-B14F-4D97-AF65-F5344CB8AC3E}">
        <p14:creationId xmlns:p14="http://schemas.microsoft.com/office/powerpoint/2010/main" val="39227457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4" name="Rectangle 4"/>
          <p:cNvSpPr txBox="1">
            <a:spLocks noChangeArrowheads="1"/>
          </p:cNvSpPr>
          <p:nvPr/>
        </p:nvSpPr>
        <p:spPr>
          <a:xfrm>
            <a:off x="299356" y="1912704"/>
            <a:ext cx="11593288" cy="454241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Example</a:t>
            </a:r>
            <a:r>
              <a:rPr kumimoji="0" lang="en-GB" sz="3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GB"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rPr>
              <a:t>crop.density.csv</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a:buFont typeface="Arial" panose="020B0604020202020204" pitchFamily="34" charset="0"/>
              <a:buChar char="•"/>
              <a:defRPr/>
            </a:pPr>
            <a:r>
              <a:rPr lang="en-GB" sz="2400" dirty="0">
                <a:solidFill>
                  <a:prstClr val="black"/>
                </a:solidFill>
                <a:latin typeface="Calibri" panose="020F0502020204030204"/>
                <a:cs typeface="Arial" panose="020B0604020202020204" pitchFamily="34" charset="0"/>
              </a:rPr>
              <a:t>Want to know if </a:t>
            </a:r>
            <a:r>
              <a:rPr lang="en-GB" sz="2400" dirty="0">
                <a:solidFill>
                  <a:prstClr val="black"/>
                </a:solidFill>
                <a:cs typeface="Arial" panose="020B0604020202020204" pitchFamily="34" charset="0"/>
              </a:rPr>
              <a:t>planting density (1=low density, 2=high density) or fertiliser type (1, 2, or 3) have an impact on crop yield</a:t>
            </a:r>
          </a:p>
          <a:p>
            <a:pPr lvl="1">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a:buFont typeface="Arial" panose="020B0604020202020204" pitchFamily="34" charset="0"/>
              <a:buChar char="•"/>
              <a:defRPr/>
            </a:pPr>
            <a:r>
              <a:rPr lang="en-GB" sz="2400" dirty="0">
                <a:solidFill>
                  <a:prstClr val="black"/>
                </a:solidFill>
                <a:latin typeface="Arial" panose="020B0604020202020204" pitchFamily="34" charset="0"/>
                <a:cs typeface="Arial" panose="020B0604020202020204" pitchFamily="34" charset="0"/>
              </a:rPr>
              <a:t>Three null hypotheses:</a:t>
            </a:r>
          </a:p>
          <a:p>
            <a:pPr lvl="2">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difference in yield for any fertiliser type</a:t>
            </a:r>
          </a:p>
          <a:p>
            <a:pPr lvl="2">
              <a:defRPr/>
            </a:pPr>
            <a:r>
              <a:rPr lang="en-GB" sz="2000" dirty="0">
                <a:solidFill>
                  <a:prstClr val="black"/>
                </a:solidFill>
                <a:latin typeface="Arial" panose="020B0604020202020204" pitchFamily="34" charset="0"/>
                <a:cs typeface="Arial" panose="020B0604020202020204" pitchFamily="34" charset="0"/>
              </a:rPr>
              <a:t>No difference in yield for either planting density</a:t>
            </a:r>
          </a:p>
          <a:p>
            <a:pPr lvl="2">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Effect of </a:t>
            </a:r>
            <a:r>
              <a:rPr lang="en-GB" sz="2000" dirty="0">
                <a:solidFill>
                  <a:prstClr val="black"/>
                </a:solidFill>
                <a:latin typeface="Arial" panose="020B0604020202020204" pitchFamily="34" charset="0"/>
                <a:cs typeface="Arial" panose="020B0604020202020204" pitchFamily="34" charset="0"/>
              </a:rPr>
              <a:t>fertiliser type or density on yield does not depend on the effect of the other variable</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60237F1-E5C3-4A3C-8F79-A225DD62928D}"/>
              </a:ext>
            </a:extLst>
          </p:cNvPr>
          <p:cNvSpPr/>
          <p:nvPr/>
        </p:nvSpPr>
        <p:spPr>
          <a:xfrm>
            <a:off x="0" y="6515470"/>
            <a:ext cx="3964290" cy="307777"/>
          </a:xfrm>
          <a:prstGeom prst="rect">
            <a:avLst/>
          </a:prstGeom>
        </p:spPr>
        <p:txBody>
          <a:bodyPr wrap="none">
            <a:spAutoFit/>
          </a:bodyPr>
          <a:lstStyle/>
          <a:p>
            <a:r>
              <a:rPr lang="en-GB" sz="1400" dirty="0"/>
              <a:t>https://www.scribbr.com/statistics/two-way-anova/</a:t>
            </a:r>
          </a:p>
        </p:txBody>
      </p:sp>
    </p:spTree>
    <p:extLst>
      <p:ext uri="{BB962C8B-B14F-4D97-AF65-F5344CB8AC3E}">
        <p14:creationId xmlns:p14="http://schemas.microsoft.com/office/powerpoint/2010/main" val="10475080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ED0113-8E03-4BDB-8005-B7DE1BA488C0}"/>
              </a:ext>
            </a:extLst>
          </p:cNvPr>
          <p:cNvPicPr>
            <a:picLocks noChangeAspect="1"/>
          </p:cNvPicPr>
          <p:nvPr/>
        </p:nvPicPr>
        <p:blipFill>
          <a:blip r:embed="rId2"/>
          <a:stretch>
            <a:fillRect/>
          </a:stretch>
        </p:blipFill>
        <p:spPr>
          <a:xfrm>
            <a:off x="216771" y="1256545"/>
            <a:ext cx="1656962" cy="4687055"/>
          </a:xfrm>
          <a:prstGeom prst="rect">
            <a:avLst/>
          </a:prstGeom>
        </p:spPr>
      </p:pic>
      <p:sp>
        <p:nvSpPr>
          <p:cNvPr id="3"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7" name="TextBox 6">
            <a:extLst>
              <a:ext uri="{FF2B5EF4-FFF2-40B4-BE49-F238E27FC236}">
                <a16:creationId xmlns:a16="http://schemas.microsoft.com/office/drawing/2014/main" id="{B17C0CCA-7502-4E62-8EBF-C20FA5A32D8B}"/>
              </a:ext>
            </a:extLst>
          </p:cNvPr>
          <p:cNvSpPr txBox="1"/>
          <p:nvPr/>
        </p:nvSpPr>
        <p:spPr>
          <a:xfrm>
            <a:off x="4755842" y="750617"/>
            <a:ext cx="2845010" cy="646331"/>
          </a:xfrm>
          <a:prstGeom prst="rect">
            <a:avLst/>
          </a:prstGeom>
          <a:noFill/>
        </p:spPr>
        <p:txBody>
          <a:bodyPr wrap="none" rtlCol="0">
            <a:spAutoFit/>
          </a:bodyPr>
          <a:lstStyle/>
          <a:p>
            <a:r>
              <a:rPr lang="en-GB" sz="3600" b="1" dirty="0">
                <a:solidFill>
                  <a:srgbClr val="0070C0"/>
                </a:solidFill>
                <a:latin typeface="+mn-lt"/>
              </a:rPr>
              <a:t>Excel to Prism</a:t>
            </a:r>
          </a:p>
        </p:txBody>
      </p:sp>
      <p:pic>
        <p:nvPicPr>
          <p:cNvPr id="10" name="Picture 9">
            <a:extLst>
              <a:ext uri="{FF2B5EF4-FFF2-40B4-BE49-F238E27FC236}">
                <a16:creationId xmlns:a16="http://schemas.microsoft.com/office/drawing/2014/main" id="{BF1D3645-52C4-4B43-B528-0511F35DCC38}"/>
              </a:ext>
            </a:extLst>
          </p:cNvPr>
          <p:cNvPicPr>
            <a:picLocks noChangeAspect="1"/>
          </p:cNvPicPr>
          <p:nvPr/>
        </p:nvPicPr>
        <p:blipFill>
          <a:blip r:embed="rId3"/>
          <a:stretch>
            <a:fillRect/>
          </a:stretch>
        </p:blipFill>
        <p:spPr>
          <a:xfrm>
            <a:off x="3653094" y="2520778"/>
            <a:ext cx="7895516" cy="4208923"/>
          </a:xfrm>
          <a:prstGeom prst="rect">
            <a:avLst/>
          </a:prstGeom>
        </p:spPr>
      </p:pic>
      <p:pic>
        <p:nvPicPr>
          <p:cNvPr id="11" name="Picture 10">
            <a:extLst>
              <a:ext uri="{FF2B5EF4-FFF2-40B4-BE49-F238E27FC236}">
                <a16:creationId xmlns:a16="http://schemas.microsoft.com/office/drawing/2014/main" id="{AA40397C-D881-4800-8873-49F620E94C2F}"/>
              </a:ext>
            </a:extLst>
          </p:cNvPr>
          <p:cNvPicPr>
            <a:picLocks noChangeAspect="1"/>
          </p:cNvPicPr>
          <p:nvPr/>
        </p:nvPicPr>
        <p:blipFill>
          <a:blip r:embed="rId4"/>
          <a:stretch>
            <a:fillRect/>
          </a:stretch>
        </p:blipFill>
        <p:spPr>
          <a:xfrm>
            <a:off x="1981199" y="1396948"/>
            <a:ext cx="9994029" cy="1015538"/>
          </a:xfrm>
          <a:prstGeom prst="rect">
            <a:avLst/>
          </a:prstGeom>
        </p:spPr>
      </p:pic>
    </p:spTree>
    <p:extLst>
      <p:ext uri="{BB962C8B-B14F-4D97-AF65-F5344CB8AC3E}">
        <p14:creationId xmlns:p14="http://schemas.microsoft.com/office/powerpoint/2010/main" val="3731989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026" y="1456125"/>
            <a:ext cx="5119287"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b="1" dirty="0">
                <a:solidFill>
                  <a:prstClr val="black"/>
                </a:solidFill>
              </a:rPr>
              <a:t>Design 3</a:t>
            </a:r>
            <a:r>
              <a:rPr lang="en-GB" sz="2400" dirty="0">
                <a:solidFill>
                  <a:prstClr val="black"/>
                </a:solidFill>
              </a:rPr>
              <a:t>: Often, as good as it can get</a:t>
            </a:r>
          </a:p>
        </p:txBody>
      </p:sp>
      <p:sp>
        <p:nvSpPr>
          <p:cNvPr id="9" name="TextBox 8"/>
          <p:cNvSpPr txBox="1"/>
          <p:nvPr/>
        </p:nvSpPr>
        <p:spPr>
          <a:xfrm>
            <a:off x="467497" y="4575596"/>
            <a:ext cx="8213339" cy="2123658"/>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After quantification: </a:t>
            </a:r>
            <a:r>
              <a:rPr lang="en-GB" sz="2200" dirty="0">
                <a:solidFill>
                  <a:srgbClr val="0070C0"/>
                </a:solidFill>
              </a:rPr>
              <a:t>6 values</a:t>
            </a:r>
          </a:p>
          <a:p>
            <a:pPr marL="800040" lvl="1" indent="-342874" fontAlgn="base">
              <a:spcBef>
                <a:spcPct val="0"/>
              </a:spcBef>
              <a:spcAft>
                <a:spcPct val="0"/>
              </a:spcAft>
              <a:buFont typeface="Arial" panose="020B0604020202020204" pitchFamily="34" charset="0"/>
              <a:buChar char="•"/>
              <a:defRPr/>
            </a:pPr>
            <a:r>
              <a:rPr lang="en-GB" sz="2200" dirty="0"/>
              <a:t>Sample size: </a:t>
            </a:r>
            <a:r>
              <a:rPr lang="en-GB" sz="2200" b="1" dirty="0">
                <a:solidFill>
                  <a:srgbClr val="0070C0"/>
                </a:solidFill>
              </a:rPr>
              <a:t>n = 3</a:t>
            </a:r>
          </a:p>
          <a:p>
            <a:pPr marL="1714372" lvl="3" indent="-342874" fontAlgn="base">
              <a:spcBef>
                <a:spcPct val="0"/>
              </a:spcBef>
              <a:spcAft>
                <a:spcPct val="0"/>
              </a:spcAft>
              <a:buFont typeface="Arial" panose="020B0604020202020204" pitchFamily="34" charset="0"/>
              <a:buChar char="•"/>
              <a:defRPr/>
            </a:pPr>
            <a:r>
              <a:rPr lang="en-GB" sz="2200" b="1" dirty="0">
                <a:solidFill>
                  <a:prstClr val="black"/>
                </a:solidFill>
              </a:rPr>
              <a:t>Whole procedure </a:t>
            </a:r>
            <a:r>
              <a:rPr lang="en-GB" sz="2200" dirty="0">
                <a:solidFill>
                  <a:prstClr val="black"/>
                </a:solidFill>
              </a:rPr>
              <a:t>repeated </a:t>
            </a:r>
            <a:r>
              <a:rPr lang="en-GB" sz="2200" b="1" dirty="0">
                <a:solidFill>
                  <a:prstClr val="black"/>
                </a:solidFill>
              </a:rPr>
              <a:t>3 separate times</a:t>
            </a:r>
          </a:p>
          <a:p>
            <a:pPr marL="2171572" lvl="4" indent="-342874" fontAlgn="base">
              <a:spcBef>
                <a:spcPct val="0"/>
              </a:spcBef>
              <a:spcAft>
                <a:spcPct val="0"/>
              </a:spcAft>
              <a:buFont typeface="Arial" panose="020B0604020202020204" pitchFamily="34" charset="0"/>
              <a:buChar char="•"/>
              <a:defRPr/>
            </a:pPr>
            <a:r>
              <a:rPr lang="en-GB" sz="2200" dirty="0"/>
              <a:t>3 days are</a:t>
            </a:r>
            <a:r>
              <a:rPr lang="en-GB" sz="2200" dirty="0">
                <a:solidFill>
                  <a:srgbClr val="0070C0"/>
                </a:solidFill>
              </a:rPr>
              <a:t> (mostly) independent</a:t>
            </a:r>
          </a:p>
          <a:p>
            <a:pPr marL="1714372" lvl="3" indent="-342874" fontAlgn="base">
              <a:spcBef>
                <a:spcPct val="0"/>
              </a:spcBef>
              <a:spcAft>
                <a:spcPct val="0"/>
              </a:spcAft>
              <a:buFont typeface="Arial" panose="020B0604020202020204" pitchFamily="34" charset="0"/>
              <a:buChar char="•"/>
              <a:defRPr/>
            </a:pPr>
            <a:r>
              <a:rPr lang="en-GB" sz="2200" dirty="0">
                <a:solidFill>
                  <a:prstClr val="black"/>
                </a:solidFill>
              </a:rPr>
              <a:t>Technical variability but at the </a:t>
            </a:r>
            <a:r>
              <a:rPr lang="en-GB" sz="2200" dirty="0">
                <a:solidFill>
                  <a:srgbClr val="0070C0"/>
                </a:solidFill>
              </a:rPr>
              <a:t>highest hierarchical level</a:t>
            </a:r>
          </a:p>
          <a:p>
            <a:pPr marL="1714372" lvl="3" indent="-342874" fontAlgn="base">
              <a:spcBef>
                <a:spcPct val="0"/>
              </a:spcBef>
              <a:spcAft>
                <a:spcPct val="0"/>
              </a:spcAft>
              <a:buFont typeface="Arial" panose="020B0604020202020204" pitchFamily="34" charset="0"/>
              <a:buChar char="•"/>
              <a:defRPr/>
            </a:pPr>
            <a:r>
              <a:rPr lang="en-GB" sz="2200" dirty="0"/>
              <a:t>2 glass slides = </a:t>
            </a:r>
            <a:r>
              <a:rPr lang="en-GB" sz="2200" dirty="0">
                <a:solidFill>
                  <a:srgbClr val="0070C0"/>
                </a:solidFill>
              </a:rPr>
              <a:t>paired observations</a:t>
            </a:r>
          </a:p>
        </p:txBody>
      </p:sp>
      <p:grpSp>
        <p:nvGrpSpPr>
          <p:cNvPr id="7" name="Group 6"/>
          <p:cNvGrpSpPr/>
          <p:nvPr/>
        </p:nvGrpSpPr>
        <p:grpSpPr>
          <a:xfrm>
            <a:off x="3789770" y="1980384"/>
            <a:ext cx="4612460" cy="2526959"/>
            <a:chOff x="2159732" y="1831244"/>
            <a:chExt cx="4644516" cy="253385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732" y="2270024"/>
              <a:ext cx="4644516" cy="2095079"/>
            </a:xfrm>
            <a:prstGeom prst="rect">
              <a:avLst/>
            </a:prstGeom>
          </p:spPr>
        </p:pic>
        <p:sp>
          <p:nvSpPr>
            <p:cNvPr id="6" name="TextBox 5"/>
            <p:cNvSpPr txBox="1"/>
            <p:nvPr/>
          </p:nvSpPr>
          <p:spPr>
            <a:xfrm>
              <a:off x="2389427" y="1836919"/>
              <a:ext cx="724106" cy="370341"/>
            </a:xfrm>
            <a:prstGeom prst="rect">
              <a:avLst/>
            </a:prstGeom>
            <a:noFill/>
          </p:spPr>
          <p:txBody>
            <a:bodyPr wrap="none" rtlCol="0">
              <a:spAutoFit/>
            </a:bodyPr>
            <a:lstStyle/>
            <a:p>
              <a:pPr fontAlgn="base">
                <a:spcBef>
                  <a:spcPct val="0"/>
                </a:spcBef>
                <a:spcAft>
                  <a:spcPct val="0"/>
                </a:spcAft>
                <a:defRPr/>
              </a:pPr>
              <a:r>
                <a:rPr lang="en-GB" b="1" dirty="0">
                  <a:solidFill>
                    <a:prstClr val="black"/>
                  </a:solidFill>
                </a:rPr>
                <a:t>Day 1</a:t>
              </a:r>
            </a:p>
          </p:txBody>
        </p:sp>
        <p:sp>
          <p:nvSpPr>
            <p:cNvPr id="10" name="TextBox 9"/>
            <p:cNvSpPr txBox="1"/>
            <p:nvPr/>
          </p:nvSpPr>
          <p:spPr>
            <a:xfrm>
              <a:off x="4119937" y="1831244"/>
              <a:ext cx="724106" cy="370341"/>
            </a:xfrm>
            <a:prstGeom prst="rect">
              <a:avLst/>
            </a:prstGeom>
            <a:noFill/>
          </p:spPr>
          <p:txBody>
            <a:bodyPr wrap="none" rtlCol="0">
              <a:spAutoFit/>
            </a:bodyPr>
            <a:lstStyle/>
            <a:p>
              <a:pPr fontAlgn="base">
                <a:spcBef>
                  <a:spcPct val="0"/>
                </a:spcBef>
                <a:spcAft>
                  <a:spcPct val="0"/>
                </a:spcAft>
                <a:defRPr/>
              </a:pPr>
              <a:r>
                <a:rPr lang="en-GB" b="1" dirty="0">
                  <a:solidFill>
                    <a:prstClr val="black"/>
                  </a:solidFill>
                </a:rPr>
                <a:t>Day 2</a:t>
              </a:r>
            </a:p>
          </p:txBody>
        </p:sp>
        <p:sp>
          <p:nvSpPr>
            <p:cNvPr id="11" name="TextBox 10"/>
            <p:cNvSpPr txBox="1"/>
            <p:nvPr/>
          </p:nvSpPr>
          <p:spPr>
            <a:xfrm>
              <a:off x="5850447" y="1831244"/>
              <a:ext cx="724106" cy="370341"/>
            </a:xfrm>
            <a:prstGeom prst="rect">
              <a:avLst/>
            </a:prstGeom>
            <a:noFill/>
          </p:spPr>
          <p:txBody>
            <a:bodyPr wrap="none" rtlCol="0">
              <a:spAutoFit/>
            </a:bodyPr>
            <a:lstStyle/>
            <a:p>
              <a:pPr fontAlgn="base">
                <a:spcBef>
                  <a:spcPct val="0"/>
                </a:spcBef>
                <a:spcAft>
                  <a:spcPct val="0"/>
                </a:spcAft>
                <a:defRPr/>
              </a:pPr>
              <a:r>
                <a:rPr lang="en-GB" b="1" dirty="0">
                  <a:solidFill>
                    <a:prstClr val="black"/>
                  </a:solidFill>
                </a:rPr>
                <a:t>Day 3</a:t>
              </a:r>
            </a:p>
          </p:txBody>
        </p:sp>
      </p:grpSp>
      <p:sp>
        <p:nvSpPr>
          <p:cNvPr id="17" name="Rectangle 2">
            <a:extLst>
              <a:ext uri="{FF2B5EF4-FFF2-40B4-BE49-F238E27FC236}">
                <a16:creationId xmlns:a16="http://schemas.microsoft.com/office/drawing/2014/main" id="{215C391B-0B99-4491-A9DE-AAF62B5C7314}"/>
              </a:ext>
            </a:extLst>
          </p:cNvPr>
          <p:cNvSpPr txBox="1">
            <a:spLocks noChangeArrowheads="1"/>
          </p:cNvSpPr>
          <p:nvPr/>
        </p:nvSpPr>
        <p:spPr>
          <a:xfrm>
            <a:off x="497082"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2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15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83633" y="2514382"/>
            <a:ext cx="1847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3" name="TextBox 2"/>
          <p:cNvSpPr txBox="1"/>
          <p:nvPr/>
        </p:nvSpPr>
        <p:spPr>
          <a:xfrm>
            <a:off x="496991" y="1448440"/>
            <a:ext cx="264226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 effect of Density</a:t>
            </a:r>
          </a:p>
        </p:txBody>
      </p:sp>
      <p:sp>
        <p:nvSpPr>
          <p:cNvPr id="9" name="TextBox 8"/>
          <p:cNvSpPr txBox="1"/>
          <p:nvPr/>
        </p:nvSpPr>
        <p:spPr>
          <a:xfrm>
            <a:off x="3696964" y="1448440"/>
            <a:ext cx="277050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 effect of Fertiliser</a:t>
            </a:r>
          </a:p>
        </p:txBody>
      </p:sp>
      <p:sp>
        <p:nvSpPr>
          <p:cNvPr id="10" name="TextBox 9"/>
          <p:cNvSpPr txBox="1"/>
          <p:nvPr/>
        </p:nvSpPr>
        <p:spPr>
          <a:xfrm>
            <a:off x="7650503" y="1438954"/>
            <a:ext cx="3634329"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Interaction </a:t>
            </a:r>
          </a:p>
          <a:p>
            <a:pPr lvl="0" algn="ctr" fontAlgn="base">
              <a:spcBef>
                <a:spcPct val="0"/>
              </a:spcBef>
              <a:spcAft>
                <a:spcPct val="0"/>
              </a:spcAf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between </a:t>
            </a:r>
            <a:r>
              <a:rPr lang="en-GB" sz="2000" dirty="0">
                <a:solidFill>
                  <a:prstClr val="black"/>
                </a:solidFill>
                <a:latin typeface="Arial" panose="020B0604020202020204" pitchFamily="34" charset="0"/>
                <a:cs typeface="Arial" panose="020B0604020202020204" pitchFamily="34" charset="0"/>
              </a:rPr>
              <a:t>Density and Fertiliser</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6" name="Right Brace 5">
            <a:extLst>
              <a:ext uri="{FF2B5EF4-FFF2-40B4-BE49-F238E27FC236}">
                <a16:creationId xmlns:a16="http://schemas.microsoft.com/office/drawing/2014/main" id="{6F3A8BDF-AF53-4FB6-B84F-E3B8617A2CC4}"/>
              </a:ext>
            </a:extLst>
          </p:cNvPr>
          <p:cNvSpPr/>
          <p:nvPr/>
        </p:nvSpPr>
        <p:spPr>
          <a:xfrm rot="5400000">
            <a:off x="3200398" y="2439889"/>
            <a:ext cx="515815" cy="5922629"/>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241A4FB9-C431-42B5-B20E-464002A7DE28}"/>
              </a:ext>
            </a:extLst>
          </p:cNvPr>
          <p:cNvSpPr txBox="1"/>
          <p:nvPr/>
        </p:nvSpPr>
        <p:spPr>
          <a:xfrm>
            <a:off x="919725" y="5729801"/>
            <a:ext cx="5077159" cy="400110"/>
          </a:xfrm>
          <a:prstGeom prst="rect">
            <a:avLst/>
          </a:prstGeom>
          <a:noFill/>
        </p:spPr>
        <p:txBody>
          <a:bodyPr wrap="none" rtlCol="0">
            <a:spAutoFit/>
          </a:bodyPr>
          <a:lstStyle/>
          <a:p>
            <a:r>
              <a:rPr lang="en-GB" sz="2000" dirty="0">
                <a:latin typeface="+mn-lt"/>
              </a:rPr>
              <a:t>* Need data in Column format for these graphs</a:t>
            </a:r>
          </a:p>
        </p:txBody>
      </p:sp>
      <p:graphicFrame>
        <p:nvGraphicFramePr>
          <p:cNvPr id="11" name="Object 10">
            <a:extLst>
              <a:ext uri="{FF2B5EF4-FFF2-40B4-BE49-F238E27FC236}">
                <a16:creationId xmlns:a16="http://schemas.microsoft.com/office/drawing/2014/main" id="{A43887EB-3AFD-45C2-9261-76B47DCFB810}"/>
              </a:ext>
            </a:extLst>
          </p:cNvPr>
          <p:cNvGraphicFramePr>
            <a:graphicFrameLocks noChangeAspect="1"/>
          </p:cNvGraphicFramePr>
          <p:nvPr/>
        </p:nvGraphicFramePr>
        <p:xfrm>
          <a:off x="7018369" y="2615349"/>
          <a:ext cx="4995020" cy="3514562"/>
        </p:xfrm>
        <a:graphic>
          <a:graphicData uri="http://schemas.openxmlformats.org/presentationml/2006/ole">
            <mc:AlternateContent xmlns:mc="http://schemas.openxmlformats.org/markup-compatibility/2006">
              <mc:Choice xmlns:v="urn:schemas-microsoft-com:vml" Requires="v">
                <p:oleObj name="Prism 10" r:id="rId2" imgW="8435459" imgH="5935339" progId="Prism10.Document">
                  <p:embed/>
                </p:oleObj>
              </mc:Choice>
              <mc:Fallback>
                <p:oleObj name="Prism 10" r:id="rId2" imgW="8435459" imgH="5935339" progId="Prism10.Document">
                  <p:embed/>
                  <p:pic>
                    <p:nvPicPr>
                      <p:cNvPr id="11" name="Object 10">
                        <a:extLst>
                          <a:ext uri="{FF2B5EF4-FFF2-40B4-BE49-F238E27FC236}">
                            <a16:creationId xmlns:a16="http://schemas.microsoft.com/office/drawing/2014/main" id="{A43887EB-3AFD-45C2-9261-76B47DCFB810}"/>
                          </a:ext>
                        </a:extLst>
                      </p:cNvPr>
                      <p:cNvPicPr/>
                      <p:nvPr/>
                    </p:nvPicPr>
                    <p:blipFill>
                      <a:blip r:embed="rId3"/>
                      <a:stretch>
                        <a:fillRect/>
                      </a:stretch>
                    </p:blipFill>
                    <p:spPr>
                      <a:xfrm>
                        <a:off x="7018369" y="2615349"/>
                        <a:ext cx="4995020" cy="35145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3790D4E-9EA2-4595-85AA-9EDB2CC1EF6D}"/>
              </a:ext>
            </a:extLst>
          </p:cNvPr>
          <p:cNvGraphicFramePr>
            <a:graphicFrameLocks noChangeAspect="1"/>
          </p:cNvGraphicFramePr>
          <p:nvPr/>
        </p:nvGraphicFramePr>
        <p:xfrm>
          <a:off x="715511" y="1981041"/>
          <a:ext cx="2252853" cy="3320418"/>
        </p:xfrm>
        <a:graphic>
          <a:graphicData uri="http://schemas.openxmlformats.org/presentationml/2006/ole">
            <mc:AlternateContent xmlns:mc="http://schemas.openxmlformats.org/markup-compatibility/2006">
              <mc:Choice xmlns:v="urn:schemas-microsoft-com:vml" Requires="v">
                <p:oleObj name="Prism 10" r:id="rId4" imgW="4435071" imgH="6537876" progId="Prism10.Document">
                  <p:embed/>
                </p:oleObj>
              </mc:Choice>
              <mc:Fallback>
                <p:oleObj name="Prism 10" r:id="rId4" imgW="4435071" imgH="6537876" progId="Prism10.Document">
                  <p:embed/>
                  <p:pic>
                    <p:nvPicPr>
                      <p:cNvPr id="12" name="Object 11">
                        <a:extLst>
                          <a:ext uri="{FF2B5EF4-FFF2-40B4-BE49-F238E27FC236}">
                            <a16:creationId xmlns:a16="http://schemas.microsoft.com/office/drawing/2014/main" id="{A3790D4E-9EA2-4595-85AA-9EDB2CC1EF6D}"/>
                          </a:ext>
                        </a:extLst>
                      </p:cNvPr>
                      <p:cNvPicPr/>
                      <p:nvPr/>
                    </p:nvPicPr>
                    <p:blipFill>
                      <a:blip r:embed="rId5"/>
                      <a:stretch>
                        <a:fillRect/>
                      </a:stretch>
                    </p:blipFill>
                    <p:spPr>
                      <a:xfrm>
                        <a:off x="715511" y="1981041"/>
                        <a:ext cx="2252853" cy="332041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DA9F013-963B-4FC8-A775-3F4163BA1B07}"/>
              </a:ext>
            </a:extLst>
          </p:cNvPr>
          <p:cNvGraphicFramePr>
            <a:graphicFrameLocks noChangeAspect="1"/>
          </p:cNvGraphicFramePr>
          <p:nvPr/>
        </p:nvGraphicFramePr>
        <p:xfrm>
          <a:off x="3866940" y="1895721"/>
          <a:ext cx="2252853" cy="3332894"/>
        </p:xfrm>
        <a:graphic>
          <a:graphicData uri="http://schemas.openxmlformats.org/presentationml/2006/ole">
            <mc:AlternateContent xmlns:mc="http://schemas.openxmlformats.org/markup-compatibility/2006">
              <mc:Choice xmlns:v="urn:schemas-microsoft-com:vml" Requires="v">
                <p:oleObj name="Prism 10" r:id="rId6" imgW="4807092" imgH="7112682" progId="Prism10.Document">
                  <p:embed/>
                </p:oleObj>
              </mc:Choice>
              <mc:Fallback>
                <p:oleObj name="Prism 10" r:id="rId6" imgW="4807092" imgH="7112682" progId="Prism10.Document">
                  <p:embed/>
                  <p:pic>
                    <p:nvPicPr>
                      <p:cNvPr id="13" name="Object 12">
                        <a:extLst>
                          <a:ext uri="{FF2B5EF4-FFF2-40B4-BE49-F238E27FC236}">
                            <a16:creationId xmlns:a16="http://schemas.microsoft.com/office/drawing/2014/main" id="{1DA9F013-963B-4FC8-A775-3F4163BA1B07}"/>
                          </a:ext>
                        </a:extLst>
                      </p:cNvPr>
                      <p:cNvPicPr/>
                      <p:nvPr/>
                    </p:nvPicPr>
                    <p:blipFill>
                      <a:blip r:embed="rId7"/>
                      <a:stretch>
                        <a:fillRect/>
                      </a:stretch>
                    </p:blipFill>
                    <p:spPr>
                      <a:xfrm>
                        <a:off x="3866940" y="1895721"/>
                        <a:ext cx="2252853" cy="3332894"/>
                      </a:xfrm>
                      <a:prstGeom prst="rect">
                        <a:avLst/>
                      </a:prstGeom>
                    </p:spPr>
                  </p:pic>
                </p:oleObj>
              </mc:Fallback>
            </mc:AlternateContent>
          </a:graphicData>
        </a:graphic>
      </p:graphicFrame>
    </p:spTree>
    <p:extLst>
      <p:ext uri="{BB962C8B-B14F-4D97-AF65-F5344CB8AC3E}">
        <p14:creationId xmlns:p14="http://schemas.microsoft.com/office/powerpoint/2010/main" val="42607362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1C4307-2AEB-4A79-823A-D1657607D449}"/>
              </a:ext>
            </a:extLst>
          </p:cNvPr>
          <p:cNvPicPr>
            <a:picLocks noChangeAspect="1"/>
          </p:cNvPicPr>
          <p:nvPr/>
        </p:nvPicPr>
        <p:blipFill>
          <a:blip r:embed="rId2"/>
          <a:stretch>
            <a:fillRect/>
          </a:stretch>
        </p:blipFill>
        <p:spPr>
          <a:xfrm>
            <a:off x="161857" y="896293"/>
            <a:ext cx="4808605" cy="4764245"/>
          </a:xfrm>
          <a:prstGeom prst="rect">
            <a:avLst/>
          </a:prstGeom>
        </p:spPr>
      </p:pic>
      <p:pic>
        <p:nvPicPr>
          <p:cNvPr id="6" name="Picture 5">
            <a:extLst>
              <a:ext uri="{FF2B5EF4-FFF2-40B4-BE49-F238E27FC236}">
                <a16:creationId xmlns:a16="http://schemas.microsoft.com/office/drawing/2014/main" id="{FF4EA8DA-5E63-4118-B500-481884C14B25}"/>
              </a:ext>
            </a:extLst>
          </p:cNvPr>
          <p:cNvPicPr>
            <a:picLocks noChangeAspect="1"/>
          </p:cNvPicPr>
          <p:nvPr/>
        </p:nvPicPr>
        <p:blipFill>
          <a:blip r:embed="rId3"/>
          <a:stretch>
            <a:fillRect/>
          </a:stretch>
        </p:blipFill>
        <p:spPr>
          <a:xfrm>
            <a:off x="1983585" y="2275721"/>
            <a:ext cx="3738957" cy="4393638"/>
          </a:xfrm>
          <a:prstGeom prst="rect">
            <a:avLst/>
          </a:prstGeom>
        </p:spPr>
      </p:pic>
      <p:pic>
        <p:nvPicPr>
          <p:cNvPr id="9" name="Picture 8">
            <a:extLst>
              <a:ext uri="{FF2B5EF4-FFF2-40B4-BE49-F238E27FC236}">
                <a16:creationId xmlns:a16="http://schemas.microsoft.com/office/drawing/2014/main" id="{10CCBC72-8DD7-4A55-987C-9B651B01BAEA}"/>
              </a:ext>
            </a:extLst>
          </p:cNvPr>
          <p:cNvPicPr>
            <a:picLocks noChangeAspect="1"/>
          </p:cNvPicPr>
          <p:nvPr/>
        </p:nvPicPr>
        <p:blipFill>
          <a:blip r:embed="rId4"/>
          <a:stretch>
            <a:fillRect/>
          </a:stretch>
        </p:blipFill>
        <p:spPr>
          <a:xfrm>
            <a:off x="3657384" y="896293"/>
            <a:ext cx="3378236" cy="3969756"/>
          </a:xfrm>
          <a:prstGeom prst="rect">
            <a:avLst/>
          </a:prstGeom>
        </p:spPr>
      </p:pic>
      <p:pic>
        <p:nvPicPr>
          <p:cNvPr id="16" name="Picture 15">
            <a:extLst>
              <a:ext uri="{FF2B5EF4-FFF2-40B4-BE49-F238E27FC236}">
                <a16:creationId xmlns:a16="http://schemas.microsoft.com/office/drawing/2014/main" id="{14D615D0-3CD3-4520-8A46-A0157B882BEB}"/>
              </a:ext>
            </a:extLst>
          </p:cNvPr>
          <p:cNvPicPr>
            <a:picLocks noChangeAspect="1"/>
          </p:cNvPicPr>
          <p:nvPr/>
        </p:nvPicPr>
        <p:blipFill>
          <a:blip r:embed="rId5"/>
          <a:stretch>
            <a:fillRect/>
          </a:stretch>
        </p:blipFill>
        <p:spPr>
          <a:xfrm>
            <a:off x="4939757" y="2699603"/>
            <a:ext cx="3378236" cy="3969756"/>
          </a:xfrm>
          <a:prstGeom prst="rect">
            <a:avLst/>
          </a:prstGeom>
        </p:spPr>
      </p:pic>
      <p:sp>
        <p:nvSpPr>
          <p:cNvPr id="8"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sp>
        <p:nvSpPr>
          <p:cNvPr id="12" name="TextBox 11"/>
          <p:cNvSpPr txBox="1"/>
          <p:nvPr/>
        </p:nvSpPr>
        <p:spPr>
          <a:xfrm>
            <a:off x="117861" y="6272438"/>
            <a:ext cx="17484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rPr>
              <a:t>Have a go!</a:t>
            </a:r>
            <a:endParaRPr kumimoji="0" lang="fr-FR"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074350F-5E29-4BF2-89F4-9C47FB919465}"/>
              </a:ext>
            </a:extLst>
          </p:cNvPr>
          <p:cNvPicPr>
            <a:picLocks noChangeAspect="1"/>
          </p:cNvPicPr>
          <p:nvPr/>
        </p:nvPicPr>
        <p:blipFill>
          <a:blip r:embed="rId6"/>
          <a:stretch>
            <a:fillRect/>
          </a:stretch>
        </p:blipFill>
        <p:spPr>
          <a:xfrm>
            <a:off x="7221540" y="901171"/>
            <a:ext cx="3369934" cy="3960000"/>
          </a:xfrm>
          <a:prstGeom prst="rect">
            <a:avLst/>
          </a:prstGeom>
        </p:spPr>
      </p:pic>
      <p:pic>
        <p:nvPicPr>
          <p:cNvPr id="15" name="Picture 14">
            <a:extLst>
              <a:ext uri="{FF2B5EF4-FFF2-40B4-BE49-F238E27FC236}">
                <a16:creationId xmlns:a16="http://schemas.microsoft.com/office/drawing/2014/main" id="{FB828AF5-FC4E-4915-BAE9-6726DE98D254}"/>
              </a:ext>
            </a:extLst>
          </p:cNvPr>
          <p:cNvPicPr>
            <a:picLocks noChangeAspect="1"/>
          </p:cNvPicPr>
          <p:nvPr/>
        </p:nvPicPr>
        <p:blipFill>
          <a:blip r:embed="rId7"/>
          <a:stretch>
            <a:fillRect/>
          </a:stretch>
        </p:blipFill>
        <p:spPr>
          <a:xfrm>
            <a:off x="8582569" y="2709359"/>
            <a:ext cx="3369934" cy="3960000"/>
          </a:xfrm>
          <a:prstGeom prst="rect">
            <a:avLst/>
          </a:prstGeom>
        </p:spPr>
      </p:pic>
    </p:spTree>
    <p:extLst>
      <p:ext uri="{BB962C8B-B14F-4D97-AF65-F5344CB8AC3E}">
        <p14:creationId xmlns:p14="http://schemas.microsoft.com/office/powerpoint/2010/main" val="313509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j-ea"/>
                <a:cs typeface="Arial" panose="020B0604020202020204" pitchFamily="34" charset="0"/>
              </a:rPr>
              <a:t>Two-way Analysis of Variance</a:t>
            </a:r>
          </a:p>
        </p:txBody>
      </p:sp>
      <p:grpSp>
        <p:nvGrpSpPr>
          <p:cNvPr id="20" name="Group 19">
            <a:extLst>
              <a:ext uri="{FF2B5EF4-FFF2-40B4-BE49-F238E27FC236}">
                <a16:creationId xmlns:a16="http://schemas.microsoft.com/office/drawing/2014/main" id="{B4E5E621-56BE-462F-BFA6-3E19C0C78CD6}"/>
              </a:ext>
            </a:extLst>
          </p:cNvPr>
          <p:cNvGrpSpPr/>
          <p:nvPr/>
        </p:nvGrpSpPr>
        <p:grpSpPr>
          <a:xfrm>
            <a:off x="293746" y="882777"/>
            <a:ext cx="6900854" cy="3206294"/>
            <a:chOff x="148963" y="1229323"/>
            <a:chExt cx="6189972" cy="2876002"/>
          </a:xfrm>
        </p:grpSpPr>
        <p:pic>
          <p:nvPicPr>
            <p:cNvPr id="4" name="Picture 3">
              <a:extLst>
                <a:ext uri="{FF2B5EF4-FFF2-40B4-BE49-F238E27FC236}">
                  <a16:creationId xmlns:a16="http://schemas.microsoft.com/office/drawing/2014/main" id="{B5128343-A506-4D1F-889C-2B0C1A624E2A}"/>
                </a:ext>
              </a:extLst>
            </p:cNvPr>
            <p:cNvPicPr>
              <a:picLocks noChangeAspect="1"/>
            </p:cNvPicPr>
            <p:nvPr/>
          </p:nvPicPr>
          <p:blipFill>
            <a:blip r:embed="rId2"/>
            <a:stretch>
              <a:fillRect/>
            </a:stretch>
          </p:blipFill>
          <p:spPr>
            <a:xfrm>
              <a:off x="148963" y="1229323"/>
              <a:ext cx="6189972" cy="2876002"/>
            </a:xfrm>
            <a:prstGeom prst="rect">
              <a:avLst/>
            </a:prstGeom>
          </p:spPr>
        </p:pic>
        <p:sp>
          <p:nvSpPr>
            <p:cNvPr id="7" name="Rounded Rectangle 6"/>
            <p:cNvSpPr/>
            <p:nvPr/>
          </p:nvSpPr>
          <p:spPr>
            <a:xfrm>
              <a:off x="293857" y="3331970"/>
              <a:ext cx="6002256" cy="770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A760A8A0-9AE9-4915-BEB4-A2F112778D28}"/>
              </a:ext>
            </a:extLst>
          </p:cNvPr>
          <p:cNvGrpSpPr/>
          <p:nvPr/>
        </p:nvGrpSpPr>
        <p:grpSpPr>
          <a:xfrm>
            <a:off x="8372310" y="1888777"/>
            <a:ext cx="3525944" cy="3535014"/>
            <a:chOff x="8482796" y="2210644"/>
            <a:chExt cx="2671169" cy="2678041"/>
          </a:xfrm>
        </p:grpSpPr>
        <p:graphicFrame>
          <p:nvGraphicFramePr>
            <p:cNvPr id="6" name="Object 5">
              <a:extLst>
                <a:ext uri="{FF2B5EF4-FFF2-40B4-BE49-F238E27FC236}">
                  <a16:creationId xmlns:a16="http://schemas.microsoft.com/office/drawing/2014/main" id="{765EC4FA-A1A0-4852-AFB7-20C04C8546A3}"/>
                </a:ext>
              </a:extLst>
            </p:cNvPr>
            <p:cNvGraphicFramePr>
              <a:graphicFrameLocks noChangeAspect="1"/>
            </p:cNvGraphicFramePr>
            <p:nvPr/>
          </p:nvGraphicFramePr>
          <p:xfrm>
            <a:off x="8559097" y="2210644"/>
            <a:ext cx="2594868" cy="2678041"/>
          </p:xfrm>
          <a:graphic>
            <a:graphicData uri="http://schemas.openxmlformats.org/presentationml/2006/ole">
              <mc:AlternateContent xmlns:mc="http://schemas.openxmlformats.org/markup-compatibility/2006">
                <mc:Choice xmlns:v="urn:schemas-microsoft-com:vml" Requires="v">
                  <p:oleObj name="Prism 10" r:id="rId3" imgW="7302832" imgH="7536223" progId="Prism10.Document">
                    <p:embed/>
                  </p:oleObj>
                </mc:Choice>
                <mc:Fallback>
                  <p:oleObj name="Prism 10" r:id="rId3" imgW="7302832" imgH="7536223" progId="Prism10.Document">
                    <p:embed/>
                    <p:pic>
                      <p:nvPicPr>
                        <p:cNvPr id="6" name="Object 5">
                          <a:extLst>
                            <a:ext uri="{FF2B5EF4-FFF2-40B4-BE49-F238E27FC236}">
                              <a16:creationId xmlns:a16="http://schemas.microsoft.com/office/drawing/2014/main" id="{765EC4FA-A1A0-4852-AFB7-20C04C8546A3}"/>
                            </a:ext>
                          </a:extLst>
                        </p:cNvPr>
                        <p:cNvPicPr/>
                        <p:nvPr/>
                      </p:nvPicPr>
                      <p:blipFill>
                        <a:blip r:embed="rId4"/>
                        <a:stretch>
                          <a:fillRect/>
                        </a:stretch>
                      </p:blipFill>
                      <p:spPr>
                        <a:xfrm>
                          <a:off x="8559097" y="2210644"/>
                          <a:ext cx="2594868" cy="2678041"/>
                        </a:xfrm>
                        <a:prstGeom prst="rect">
                          <a:avLst/>
                        </a:prstGeom>
                      </p:spPr>
                    </p:pic>
                  </p:oleObj>
                </mc:Fallback>
              </mc:AlternateContent>
            </a:graphicData>
          </a:graphic>
        </p:graphicFrame>
        <p:sp>
          <p:nvSpPr>
            <p:cNvPr id="15" name="Rounded Rectangle 14"/>
            <p:cNvSpPr/>
            <p:nvPr/>
          </p:nvSpPr>
          <p:spPr>
            <a:xfrm>
              <a:off x="8482796" y="2221598"/>
              <a:ext cx="2594868" cy="266708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FC62125B-41CD-4517-B36D-0274FC57AC2C}"/>
              </a:ext>
            </a:extLst>
          </p:cNvPr>
          <p:cNvGrpSpPr/>
          <p:nvPr/>
        </p:nvGrpSpPr>
        <p:grpSpPr>
          <a:xfrm>
            <a:off x="339696" y="4372076"/>
            <a:ext cx="6808954" cy="2225103"/>
            <a:chOff x="119061" y="4584032"/>
            <a:chExt cx="6219874" cy="2032597"/>
          </a:xfrm>
        </p:grpSpPr>
        <p:pic>
          <p:nvPicPr>
            <p:cNvPr id="10" name="Picture 9">
              <a:extLst>
                <a:ext uri="{FF2B5EF4-FFF2-40B4-BE49-F238E27FC236}">
                  <a16:creationId xmlns:a16="http://schemas.microsoft.com/office/drawing/2014/main" id="{3D23C9FD-5AD5-404B-B1F1-8B3E96B5A89D}"/>
                </a:ext>
              </a:extLst>
            </p:cNvPr>
            <p:cNvPicPr>
              <a:picLocks noChangeAspect="1"/>
            </p:cNvPicPr>
            <p:nvPr/>
          </p:nvPicPr>
          <p:blipFill>
            <a:blip r:embed="rId5"/>
            <a:stretch>
              <a:fillRect/>
            </a:stretch>
          </p:blipFill>
          <p:spPr>
            <a:xfrm>
              <a:off x="243186" y="4675297"/>
              <a:ext cx="6095749" cy="1884439"/>
            </a:xfrm>
            <a:prstGeom prst="rect">
              <a:avLst/>
            </a:prstGeom>
          </p:spPr>
        </p:pic>
        <p:sp>
          <p:nvSpPr>
            <p:cNvPr id="18" name="Rounded Rectangle 14">
              <a:extLst>
                <a:ext uri="{FF2B5EF4-FFF2-40B4-BE49-F238E27FC236}">
                  <a16:creationId xmlns:a16="http://schemas.microsoft.com/office/drawing/2014/main" id="{54AC2341-CD87-406C-BEA7-C1DC3FE4DBFC}"/>
                </a:ext>
              </a:extLst>
            </p:cNvPr>
            <p:cNvSpPr/>
            <p:nvPr/>
          </p:nvSpPr>
          <p:spPr>
            <a:xfrm>
              <a:off x="119061" y="4584032"/>
              <a:ext cx="4200275" cy="203259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301710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638DBF-1AC7-4D53-AF1D-83F43AFC7F00}"/>
              </a:ext>
            </a:extLst>
          </p:cNvPr>
          <p:cNvPicPr>
            <a:picLocks noChangeAspect="1"/>
          </p:cNvPicPr>
          <p:nvPr/>
        </p:nvPicPr>
        <p:blipFill>
          <a:blip r:embed="rId2"/>
          <a:stretch>
            <a:fillRect/>
          </a:stretch>
        </p:blipFill>
        <p:spPr>
          <a:xfrm>
            <a:off x="580136" y="4058537"/>
            <a:ext cx="5572930" cy="2750699"/>
          </a:xfrm>
          <a:prstGeom prst="rect">
            <a:avLst/>
          </a:prstGeom>
        </p:spPr>
      </p:pic>
      <p:pic>
        <p:nvPicPr>
          <p:cNvPr id="3" name="Picture 2">
            <a:extLst>
              <a:ext uri="{FF2B5EF4-FFF2-40B4-BE49-F238E27FC236}">
                <a16:creationId xmlns:a16="http://schemas.microsoft.com/office/drawing/2014/main" id="{9D36206E-5999-4582-B551-BD16DCD26814}"/>
              </a:ext>
            </a:extLst>
          </p:cNvPr>
          <p:cNvPicPr>
            <a:picLocks noChangeAspect="1"/>
          </p:cNvPicPr>
          <p:nvPr/>
        </p:nvPicPr>
        <p:blipFill>
          <a:blip r:embed="rId3"/>
          <a:stretch>
            <a:fillRect/>
          </a:stretch>
        </p:blipFill>
        <p:spPr>
          <a:xfrm>
            <a:off x="226291" y="1011902"/>
            <a:ext cx="6463268" cy="2986475"/>
          </a:xfrm>
          <a:prstGeom prst="rect">
            <a:avLst/>
          </a:prstGeom>
        </p:spPr>
      </p:pic>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9A1865"/>
                </a:solidFill>
                <a:latin typeface="+mn-lt"/>
                <a:cs typeface="Arial" panose="020B0604020202020204" pitchFamily="34" charset="0"/>
              </a:rPr>
              <a:t>Two-way Analysis of Variance</a:t>
            </a:r>
          </a:p>
        </p:txBody>
      </p:sp>
      <p:sp>
        <p:nvSpPr>
          <p:cNvPr id="9" name="Rounded Rectangle 6">
            <a:extLst>
              <a:ext uri="{FF2B5EF4-FFF2-40B4-BE49-F238E27FC236}">
                <a16:creationId xmlns:a16="http://schemas.microsoft.com/office/drawing/2014/main" id="{5BF14FC4-1F8D-49C5-B97C-55BCF98E101E}"/>
              </a:ext>
            </a:extLst>
          </p:cNvPr>
          <p:cNvSpPr/>
          <p:nvPr/>
        </p:nvSpPr>
        <p:spPr>
          <a:xfrm>
            <a:off x="367445" y="2249128"/>
            <a:ext cx="6002256" cy="770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6">
            <a:extLst>
              <a:ext uri="{FF2B5EF4-FFF2-40B4-BE49-F238E27FC236}">
                <a16:creationId xmlns:a16="http://schemas.microsoft.com/office/drawing/2014/main" id="{82B13B1E-2BEF-4502-9754-338A0F578BF8}"/>
              </a:ext>
            </a:extLst>
          </p:cNvPr>
          <p:cNvSpPr/>
          <p:nvPr/>
        </p:nvSpPr>
        <p:spPr>
          <a:xfrm>
            <a:off x="226291" y="3998377"/>
            <a:ext cx="6143410" cy="281149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Object 12">
            <a:extLst>
              <a:ext uri="{FF2B5EF4-FFF2-40B4-BE49-F238E27FC236}">
                <a16:creationId xmlns:a16="http://schemas.microsoft.com/office/drawing/2014/main" id="{AF6B91CE-A35B-4A1B-9A45-22281622B922}"/>
              </a:ext>
            </a:extLst>
          </p:cNvPr>
          <p:cNvGraphicFramePr>
            <a:graphicFrameLocks noChangeAspect="1"/>
          </p:cNvGraphicFramePr>
          <p:nvPr/>
        </p:nvGraphicFramePr>
        <p:xfrm>
          <a:off x="6830713" y="1760054"/>
          <a:ext cx="5224929" cy="3702876"/>
        </p:xfrm>
        <a:graphic>
          <a:graphicData uri="http://schemas.openxmlformats.org/presentationml/2006/ole">
            <mc:AlternateContent xmlns:mc="http://schemas.openxmlformats.org/markup-compatibility/2006">
              <mc:Choice xmlns:v="urn:schemas-microsoft-com:vml" Requires="v">
                <p:oleObj name="Prism 10" r:id="rId4" imgW="8435459" imgH="5978197" progId="Prism10.Document">
                  <p:embed/>
                </p:oleObj>
              </mc:Choice>
              <mc:Fallback>
                <p:oleObj name="Prism 10" r:id="rId4" imgW="8435459" imgH="5978197" progId="Prism10.Document">
                  <p:embed/>
                  <p:pic>
                    <p:nvPicPr>
                      <p:cNvPr id="13" name="Object 12">
                        <a:extLst>
                          <a:ext uri="{FF2B5EF4-FFF2-40B4-BE49-F238E27FC236}">
                            <a16:creationId xmlns:a16="http://schemas.microsoft.com/office/drawing/2014/main" id="{AF6B91CE-A35B-4A1B-9A45-22281622B922}"/>
                          </a:ext>
                        </a:extLst>
                      </p:cNvPr>
                      <p:cNvPicPr/>
                      <p:nvPr/>
                    </p:nvPicPr>
                    <p:blipFill>
                      <a:blip r:embed="rId5"/>
                      <a:stretch>
                        <a:fillRect/>
                      </a:stretch>
                    </p:blipFill>
                    <p:spPr>
                      <a:xfrm>
                        <a:off x="6830713" y="1760054"/>
                        <a:ext cx="5224929" cy="3702876"/>
                      </a:xfrm>
                      <a:prstGeom prst="rect">
                        <a:avLst/>
                      </a:prstGeom>
                    </p:spPr>
                  </p:pic>
                </p:oleObj>
              </mc:Fallback>
            </mc:AlternateContent>
          </a:graphicData>
        </a:graphic>
      </p:graphicFrame>
    </p:spTree>
    <p:extLst>
      <p:ext uri="{BB962C8B-B14F-4D97-AF65-F5344CB8AC3E}">
        <p14:creationId xmlns:p14="http://schemas.microsoft.com/office/powerpoint/2010/main" val="313459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C084D-F361-4974-B239-7622268EF7D7}"/>
              </a:ext>
            </a:extLst>
          </p:cNvPr>
          <p:cNvPicPr>
            <a:picLocks noChangeAspect="1"/>
          </p:cNvPicPr>
          <p:nvPr/>
        </p:nvPicPr>
        <p:blipFill>
          <a:blip r:embed="rId2"/>
          <a:stretch>
            <a:fillRect/>
          </a:stretch>
        </p:blipFill>
        <p:spPr>
          <a:xfrm>
            <a:off x="447442" y="1494529"/>
            <a:ext cx="5251516" cy="5242792"/>
          </a:xfrm>
          <a:prstGeom prst="rect">
            <a:avLst/>
          </a:prstGeom>
        </p:spPr>
      </p:pic>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9A1865"/>
                </a:solidFill>
                <a:latin typeface="+mn-lt"/>
                <a:cs typeface="Arial" panose="020B0604020202020204" pitchFamily="34" charset="0"/>
              </a:rPr>
              <a:t>Two-way Analysis of Variance</a:t>
            </a:r>
          </a:p>
        </p:txBody>
      </p:sp>
      <p:sp>
        <p:nvSpPr>
          <p:cNvPr id="15" name="TextBox 14">
            <a:extLst>
              <a:ext uri="{FF2B5EF4-FFF2-40B4-BE49-F238E27FC236}">
                <a16:creationId xmlns:a16="http://schemas.microsoft.com/office/drawing/2014/main" id="{7C6E6F22-93DA-4A08-9EEB-37AB948B3426}"/>
              </a:ext>
            </a:extLst>
          </p:cNvPr>
          <p:cNvSpPr txBox="1"/>
          <p:nvPr/>
        </p:nvSpPr>
        <p:spPr>
          <a:xfrm>
            <a:off x="447442" y="1032443"/>
            <a:ext cx="5502981" cy="461665"/>
          </a:xfrm>
          <a:prstGeom prst="rect">
            <a:avLst/>
          </a:prstGeom>
          <a:noFill/>
        </p:spPr>
        <p:txBody>
          <a:bodyPr wrap="none" rtlCol="0">
            <a:spAutoFit/>
          </a:bodyPr>
          <a:lstStyle/>
          <a:p>
            <a:r>
              <a:rPr lang="en-GB" sz="2400" dirty="0">
                <a:latin typeface="+mn-lt"/>
              </a:rPr>
              <a:t>Quick way to have a look at the interaction</a:t>
            </a:r>
          </a:p>
        </p:txBody>
      </p:sp>
      <p:graphicFrame>
        <p:nvGraphicFramePr>
          <p:cNvPr id="16" name="Object 15">
            <a:extLst>
              <a:ext uri="{FF2B5EF4-FFF2-40B4-BE49-F238E27FC236}">
                <a16:creationId xmlns:a16="http://schemas.microsoft.com/office/drawing/2014/main" id="{41B14A99-9CDD-4CA9-9E5E-D7F2CC1D7C54}"/>
              </a:ext>
            </a:extLst>
          </p:cNvPr>
          <p:cNvGraphicFramePr>
            <a:graphicFrameLocks noChangeAspect="1"/>
          </p:cNvGraphicFramePr>
          <p:nvPr/>
        </p:nvGraphicFramePr>
        <p:xfrm>
          <a:off x="6095999" y="1964337"/>
          <a:ext cx="5550569" cy="3685025"/>
        </p:xfrm>
        <a:graphic>
          <a:graphicData uri="http://schemas.openxmlformats.org/presentationml/2006/ole">
            <mc:AlternateContent xmlns:mc="http://schemas.openxmlformats.org/markup-compatibility/2006">
              <mc:Choice xmlns:v="urn:schemas-microsoft-com:vml" Requires="v">
                <p:oleObj name="Prism 10" r:id="rId3" imgW="8799916" imgH="5842419" progId="Prism10.Document">
                  <p:embed/>
                </p:oleObj>
              </mc:Choice>
              <mc:Fallback>
                <p:oleObj name="Prism 10" r:id="rId3" imgW="8799916" imgH="5842419" progId="Prism10.Document">
                  <p:embed/>
                  <p:pic>
                    <p:nvPicPr>
                      <p:cNvPr id="16" name="Object 15">
                        <a:extLst>
                          <a:ext uri="{FF2B5EF4-FFF2-40B4-BE49-F238E27FC236}">
                            <a16:creationId xmlns:a16="http://schemas.microsoft.com/office/drawing/2014/main" id="{41B14A99-9CDD-4CA9-9E5E-D7F2CC1D7C54}"/>
                          </a:ext>
                        </a:extLst>
                      </p:cNvPr>
                      <p:cNvPicPr/>
                      <p:nvPr/>
                    </p:nvPicPr>
                    <p:blipFill>
                      <a:blip r:embed="rId4"/>
                      <a:stretch>
                        <a:fillRect/>
                      </a:stretch>
                    </p:blipFill>
                    <p:spPr>
                      <a:xfrm>
                        <a:off x="6095999" y="1964337"/>
                        <a:ext cx="5550569" cy="3685025"/>
                      </a:xfrm>
                      <a:prstGeom prst="rect">
                        <a:avLst/>
                      </a:prstGeom>
                    </p:spPr>
                  </p:pic>
                </p:oleObj>
              </mc:Fallback>
            </mc:AlternateContent>
          </a:graphicData>
        </a:graphic>
      </p:graphicFrame>
    </p:spTree>
    <p:extLst>
      <p:ext uri="{BB962C8B-B14F-4D97-AF65-F5344CB8AC3E}">
        <p14:creationId xmlns:p14="http://schemas.microsoft.com/office/powerpoint/2010/main" val="2899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9A1865"/>
                </a:solidFill>
                <a:latin typeface="+mn-lt"/>
                <a:cs typeface="Arial" panose="020B0604020202020204" pitchFamily="34" charset="0"/>
              </a:rPr>
              <a:t>Two-way Analysis of Variance</a:t>
            </a:r>
          </a:p>
        </p:txBody>
      </p:sp>
      <p:graphicFrame>
        <p:nvGraphicFramePr>
          <p:cNvPr id="2" name="Object 1">
            <a:extLst>
              <a:ext uri="{FF2B5EF4-FFF2-40B4-BE49-F238E27FC236}">
                <a16:creationId xmlns:a16="http://schemas.microsoft.com/office/drawing/2014/main" id="{7E3EED8C-90D7-45B9-8889-247D743F6E72}"/>
              </a:ext>
            </a:extLst>
          </p:cNvPr>
          <p:cNvGraphicFramePr>
            <a:graphicFrameLocks noChangeAspect="1"/>
          </p:cNvGraphicFramePr>
          <p:nvPr/>
        </p:nvGraphicFramePr>
        <p:xfrm>
          <a:off x="6095999" y="1964337"/>
          <a:ext cx="5550569" cy="3685025"/>
        </p:xfrm>
        <a:graphic>
          <a:graphicData uri="http://schemas.openxmlformats.org/presentationml/2006/ole">
            <mc:AlternateContent xmlns:mc="http://schemas.openxmlformats.org/markup-compatibility/2006">
              <mc:Choice xmlns:v="urn:schemas-microsoft-com:vml" Requires="v">
                <p:oleObj name="Prism 10" r:id="rId2" imgW="8799916" imgH="5842419" progId="Prism10.Document">
                  <p:embed/>
                </p:oleObj>
              </mc:Choice>
              <mc:Fallback>
                <p:oleObj name="Prism 10" r:id="rId2" imgW="8799916" imgH="5842419" progId="Prism10.Document">
                  <p:embed/>
                  <p:pic>
                    <p:nvPicPr>
                      <p:cNvPr id="2" name="Object 1">
                        <a:extLst>
                          <a:ext uri="{FF2B5EF4-FFF2-40B4-BE49-F238E27FC236}">
                            <a16:creationId xmlns:a16="http://schemas.microsoft.com/office/drawing/2014/main" id="{7E3EED8C-90D7-45B9-8889-247D743F6E72}"/>
                          </a:ext>
                        </a:extLst>
                      </p:cNvPr>
                      <p:cNvPicPr/>
                      <p:nvPr/>
                    </p:nvPicPr>
                    <p:blipFill>
                      <a:blip r:embed="rId3"/>
                      <a:stretch>
                        <a:fillRect/>
                      </a:stretch>
                    </p:blipFill>
                    <p:spPr>
                      <a:xfrm>
                        <a:off x="6095999" y="1964337"/>
                        <a:ext cx="5550569" cy="368502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1487C23-F4DA-4DE8-80AB-7909DF11F21C}"/>
              </a:ext>
            </a:extLst>
          </p:cNvPr>
          <p:cNvGraphicFramePr>
            <a:graphicFrameLocks noChangeAspect="1"/>
          </p:cNvGraphicFramePr>
          <p:nvPr/>
        </p:nvGraphicFramePr>
        <p:xfrm>
          <a:off x="447441" y="1928242"/>
          <a:ext cx="5399905" cy="4337462"/>
        </p:xfrm>
        <a:graphic>
          <a:graphicData uri="http://schemas.openxmlformats.org/presentationml/2006/ole">
            <mc:AlternateContent xmlns:mc="http://schemas.openxmlformats.org/markup-compatibility/2006">
              <mc:Choice xmlns:v="urn:schemas-microsoft-com:vml" Requires="v">
                <p:oleObj name="Prism 10" r:id="rId4" imgW="8758861" imgH="7036329" progId="Prism10.Document">
                  <p:embed/>
                </p:oleObj>
              </mc:Choice>
              <mc:Fallback>
                <p:oleObj name="Prism 10" r:id="rId4" imgW="8758861" imgH="7036329" progId="Prism10.Document">
                  <p:embed/>
                  <p:pic>
                    <p:nvPicPr>
                      <p:cNvPr id="4" name="Object 3">
                        <a:extLst>
                          <a:ext uri="{FF2B5EF4-FFF2-40B4-BE49-F238E27FC236}">
                            <a16:creationId xmlns:a16="http://schemas.microsoft.com/office/drawing/2014/main" id="{91487C23-F4DA-4DE8-80AB-7909DF11F21C}"/>
                          </a:ext>
                        </a:extLst>
                      </p:cNvPr>
                      <p:cNvPicPr/>
                      <p:nvPr/>
                    </p:nvPicPr>
                    <p:blipFill>
                      <a:blip r:embed="rId5"/>
                      <a:stretch>
                        <a:fillRect/>
                      </a:stretch>
                    </p:blipFill>
                    <p:spPr>
                      <a:xfrm>
                        <a:off x="447441" y="1928242"/>
                        <a:ext cx="5399905" cy="4337462"/>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7C6E6F22-93DA-4A08-9EEB-37AB948B3426}"/>
              </a:ext>
            </a:extLst>
          </p:cNvPr>
          <p:cNvSpPr txBox="1"/>
          <p:nvPr/>
        </p:nvSpPr>
        <p:spPr>
          <a:xfrm>
            <a:off x="447442" y="1032443"/>
            <a:ext cx="5502981" cy="461665"/>
          </a:xfrm>
          <a:prstGeom prst="rect">
            <a:avLst/>
          </a:prstGeom>
          <a:noFill/>
        </p:spPr>
        <p:txBody>
          <a:bodyPr wrap="none" rtlCol="0">
            <a:spAutoFit/>
          </a:bodyPr>
          <a:lstStyle/>
          <a:p>
            <a:r>
              <a:rPr lang="en-GB" sz="2400" dirty="0">
                <a:latin typeface="+mn-lt"/>
              </a:rPr>
              <a:t>Quick way to have a look at the interaction</a:t>
            </a:r>
          </a:p>
        </p:txBody>
      </p:sp>
    </p:spTree>
    <p:extLst>
      <p:ext uri="{BB962C8B-B14F-4D97-AF65-F5344CB8AC3E}">
        <p14:creationId xmlns:p14="http://schemas.microsoft.com/office/powerpoint/2010/main" val="177812887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fontScale="90000"/>
          </a:bodyPr>
          <a:lstStyle/>
          <a:p>
            <a:r>
              <a:rPr lang="en-GB" b="1" dirty="0">
                <a:solidFill>
                  <a:schemeClr val="accent5">
                    <a:lumMod val="50000"/>
                  </a:schemeClr>
                </a:solidFill>
                <a:latin typeface="+mn-lt"/>
              </a:rPr>
              <a:t>Analysis of Quantitative data</a:t>
            </a:r>
            <a:br>
              <a:rPr lang="en-GB" b="1" dirty="0">
                <a:solidFill>
                  <a:schemeClr val="accent5">
                    <a:lumMod val="50000"/>
                  </a:schemeClr>
                </a:solidFill>
                <a:latin typeface="+mn-lt"/>
              </a:rPr>
            </a:br>
            <a:r>
              <a:rPr lang="en-GB" b="1" kern="0" dirty="0">
                <a:solidFill>
                  <a:srgbClr val="0070C0"/>
                </a:solidFill>
                <a:latin typeface="Calibri" panose="020F0502020204030204" pitchFamily="34" charset="0"/>
                <a:cs typeface="Calibri" panose="020F0502020204030204" pitchFamily="34" charset="0"/>
              </a:rPr>
              <a:t>Linear and non-linear relationships</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dirty="0">
                <a:solidFill>
                  <a:schemeClr val="accent5">
                    <a:lumMod val="50000"/>
                  </a:schemeClr>
                </a:solidFill>
                <a:latin typeface="+mn-lt"/>
              </a:rPr>
            </a:br>
            <a:r>
              <a:rPr lang="en-GB" sz="2000" dirty="0">
                <a:solidFill>
                  <a:schemeClr val="accent5">
                    <a:lumMod val="50000"/>
                  </a:schemeClr>
                </a:solidFill>
                <a:latin typeface="+mn-lt"/>
              </a:rPr>
              <a:t>v2024-06</a:t>
            </a: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101753519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1889829"/>
            <a:ext cx="11737304" cy="30783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203864"/>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70C0"/>
                </a:solidFill>
                <a:effectLst/>
                <a:uLnTx/>
                <a:uFillTx/>
                <a:latin typeface="Calibri" panose="020F0502020204030204"/>
                <a:ea typeface="+mj-ea"/>
                <a:cs typeface="+mj-cs"/>
              </a:rPr>
              <a:t>One variable X and One variable 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70C0"/>
                </a:solidFill>
                <a:effectLst/>
                <a:uLnTx/>
                <a:uFillTx/>
                <a:latin typeface="Calibri" panose="020F0502020204030204"/>
                <a:ea typeface="+mj-ea"/>
                <a:cs typeface="+mj-cs"/>
              </a:rPr>
              <a:t>One predictor</a:t>
            </a:r>
            <a:br>
              <a:rPr kumimoji="0" lang="en-GB" sz="4000" b="1" i="0" u="none" strike="noStrike" kern="0" cap="none" spc="0" normalizeH="0" baseline="0" noProof="0" dirty="0">
                <a:ln>
                  <a:noFill/>
                </a:ln>
                <a:solidFill>
                  <a:srgbClr val="00B0F0"/>
                </a:solidFill>
                <a:effectLst/>
                <a:uLnTx/>
                <a:uFillTx/>
                <a:latin typeface="Calibri" panose="020F0502020204030204"/>
                <a:ea typeface="+mj-ea"/>
                <a:cs typeface="+mj-cs"/>
              </a:rPr>
            </a:br>
            <a:r>
              <a:rPr kumimoji="0" lang="en-GB" sz="4000" b="1" i="0" u="none" strike="noStrike" kern="0" cap="none" spc="0" normalizeH="0" baseline="0" noProof="0" dirty="0">
                <a:ln>
                  <a:noFill/>
                </a:ln>
                <a:solidFill>
                  <a:srgbClr val="00B0F0"/>
                </a:solidFill>
                <a:effectLst/>
                <a:uLnTx/>
                <a:uFillTx/>
                <a:latin typeface="Calibri" panose="020F0502020204030204"/>
                <a:ea typeface="+mj-ea"/>
                <a:cs typeface="+mj-cs"/>
              </a:rPr>
              <a:t>Linear relationship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sng" strike="noStrike" kern="0" cap="none" spc="0" normalizeH="0" baseline="0" noProof="0" dirty="0">
                <a:ln>
                  <a:noFill/>
                </a:ln>
                <a:solidFill>
                  <a:srgbClr val="0070C0"/>
                </a:solidFill>
                <a:effectLst/>
                <a:uLnTx/>
                <a:uFillTx/>
                <a:latin typeface="Calibri" panose="020F0502020204030204"/>
                <a:ea typeface="+mj-ea"/>
                <a:cs typeface="+mj-cs"/>
              </a:rPr>
              <a:t>Correlation and Regression</a:t>
            </a:r>
          </a:p>
        </p:txBody>
      </p:sp>
    </p:spTree>
    <p:extLst>
      <p:ext uri="{BB962C8B-B14F-4D97-AF65-F5344CB8AC3E}">
        <p14:creationId xmlns:p14="http://schemas.microsoft.com/office/powerpoint/2010/main" val="405084915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443466" y="736823"/>
            <a:ext cx="10117030" cy="3046988"/>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endParaRPr lang="en-GB" sz="2400" dirty="0">
              <a:solidFill>
                <a:prstClr val="black"/>
              </a:solidFill>
              <a:latin typeface="+mn-lt"/>
              <a:cs typeface="Arial" panose="020B0604020202020204" pitchFamily="34" charset="0"/>
            </a:endParaRPr>
          </a:p>
          <a:p>
            <a:pPr marL="457200" indent="-457200">
              <a:buFont typeface="Arial" panose="020B0604020202020204" pitchFamily="34" charset="0"/>
              <a:buChar char="•"/>
              <a:defRPr/>
            </a:pPr>
            <a:endParaRPr lang="en-GB" sz="2800"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endParaRPr lang="en-GB" sz="1600" dirty="0">
              <a:solidFill>
                <a:prstClr val="black"/>
              </a:solidFill>
              <a:latin typeface="+mn-lt"/>
              <a:cs typeface="Arial" panose="020B0604020202020204" pitchFamily="34" charset="0"/>
            </a:endParaRPr>
          </a:p>
        </p:txBody>
      </p:sp>
      <p:sp>
        <p:nvSpPr>
          <p:cNvPr id="2" name="TextBox 1"/>
          <p:cNvSpPr txBox="1"/>
          <p:nvPr/>
        </p:nvSpPr>
        <p:spPr>
          <a:xfrm>
            <a:off x="3700438" y="227987"/>
            <a:ext cx="4587923" cy="707886"/>
          </a:xfrm>
          <a:prstGeom prst="rect">
            <a:avLst/>
          </a:prstGeom>
          <a:noFill/>
        </p:spPr>
        <p:txBody>
          <a:bodyPr wrap="none" rtlCol="0">
            <a:spAutoFit/>
          </a:bodyPr>
          <a:lstStyle/>
          <a:p>
            <a:r>
              <a:rPr lang="en-GB" sz="4000" b="1" dirty="0">
                <a:solidFill>
                  <a:srgbClr val="9A1865"/>
                </a:solidFill>
                <a:latin typeface="+mn-lt"/>
                <a:cs typeface="Arial" panose="020B0604020202020204" pitchFamily="34" charset="0"/>
              </a:rPr>
              <a:t>Signal-to-noise ratio </a:t>
            </a:r>
          </a:p>
        </p:txBody>
      </p:sp>
      <p:pic>
        <p:nvPicPr>
          <p:cNvPr id="13" name="Picture 12"/>
          <p:cNvPicPr>
            <a:picLocks noChangeAspect="1"/>
          </p:cNvPicPr>
          <p:nvPr/>
        </p:nvPicPr>
        <p:blipFill>
          <a:blip r:embed="rId2"/>
          <a:stretch>
            <a:fillRect/>
          </a:stretch>
        </p:blipFill>
        <p:spPr>
          <a:xfrm>
            <a:off x="443466" y="1444709"/>
            <a:ext cx="2668005" cy="2177092"/>
          </a:xfrm>
          <a:prstGeom prst="rect">
            <a:avLst/>
          </a:prstGeom>
        </p:spPr>
      </p:pic>
      <p:pic>
        <p:nvPicPr>
          <p:cNvPr id="18" name="Picture 17"/>
          <p:cNvPicPr>
            <a:picLocks noChangeAspect="1"/>
          </p:cNvPicPr>
          <p:nvPr/>
        </p:nvPicPr>
        <p:blipFill>
          <a:blip r:embed="rId3"/>
          <a:stretch>
            <a:fillRect/>
          </a:stretch>
        </p:blipFill>
        <p:spPr>
          <a:xfrm>
            <a:off x="610772" y="3958750"/>
            <a:ext cx="2668005" cy="1505029"/>
          </a:xfrm>
          <a:prstGeom prst="rect">
            <a:avLst/>
          </a:prstGeom>
        </p:spPr>
      </p:pic>
      <p:cxnSp>
        <p:nvCxnSpPr>
          <p:cNvPr id="21" name="Straight Arrow Connector 20"/>
          <p:cNvCxnSpPr>
            <a:cxnSpLocks/>
          </p:cNvCxnSpPr>
          <p:nvPr/>
        </p:nvCxnSpPr>
        <p:spPr>
          <a:xfrm>
            <a:off x="2938242" y="2730676"/>
            <a:ext cx="729673" cy="50118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2813196" y="4023042"/>
            <a:ext cx="937846" cy="61140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3E754FB-2BB4-477C-993F-E203E680C93F}"/>
              </a:ext>
            </a:extLst>
          </p:cNvPr>
          <p:cNvGrpSpPr/>
          <p:nvPr/>
        </p:nvGrpSpPr>
        <p:grpSpPr>
          <a:xfrm>
            <a:off x="6988882" y="2496572"/>
            <a:ext cx="4540412" cy="1075251"/>
            <a:chOff x="8855019" y="3346528"/>
            <a:chExt cx="4540412" cy="1075251"/>
          </a:xfrm>
        </p:grpSpPr>
        <p:grpSp>
          <p:nvGrpSpPr>
            <p:cNvPr id="14" name="Group 13">
              <a:extLst>
                <a:ext uri="{FF2B5EF4-FFF2-40B4-BE49-F238E27FC236}">
                  <a16:creationId xmlns:a16="http://schemas.microsoft.com/office/drawing/2014/main" id="{83EA402A-C2E9-4BEB-B211-35597FE71C0B}"/>
                </a:ext>
              </a:extLst>
            </p:cNvPr>
            <p:cNvGrpSpPr/>
            <p:nvPr/>
          </p:nvGrpSpPr>
          <p:grpSpPr>
            <a:xfrm>
              <a:off x="8855019" y="3346528"/>
              <a:ext cx="1260001" cy="1075251"/>
              <a:chOff x="10452534" y="2583463"/>
              <a:chExt cx="1260001" cy="1075251"/>
            </a:xfrm>
          </p:grpSpPr>
          <p:sp>
            <p:nvSpPr>
              <p:cNvPr id="17" name="Rounded Rectangle 10">
                <a:extLst>
                  <a:ext uri="{FF2B5EF4-FFF2-40B4-BE49-F238E27FC236}">
                    <a16:creationId xmlns:a16="http://schemas.microsoft.com/office/drawing/2014/main" id="{A7780524-5142-4B11-80D6-65CF3E22DC9A}"/>
                  </a:ext>
                </a:extLst>
              </p:cNvPr>
              <p:cNvSpPr/>
              <p:nvPr/>
            </p:nvSpPr>
            <p:spPr>
              <a:xfrm>
                <a:off x="10452534" y="2583463"/>
                <a:ext cx="1260000"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rPr>
                  <a:t>Signal</a:t>
                </a:r>
              </a:p>
            </p:txBody>
          </p:sp>
          <p:sp>
            <p:nvSpPr>
              <p:cNvPr id="19" name="Rounded Rectangle 11">
                <a:extLst>
                  <a:ext uri="{FF2B5EF4-FFF2-40B4-BE49-F238E27FC236}">
                    <a16:creationId xmlns:a16="http://schemas.microsoft.com/office/drawing/2014/main" id="{CF2EEA28-24C9-447F-B8E1-BD43C2D6C38D}"/>
                  </a:ext>
                </a:extLst>
              </p:cNvPr>
              <p:cNvSpPr/>
              <p:nvPr/>
            </p:nvSpPr>
            <p:spPr>
              <a:xfrm>
                <a:off x="10452535" y="3181792"/>
                <a:ext cx="1260000" cy="476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rPr>
                  <a:t>Noise</a:t>
                </a:r>
              </a:p>
            </p:txBody>
          </p:sp>
          <p:cxnSp>
            <p:nvCxnSpPr>
              <p:cNvPr id="20" name="Straight Connector 19">
                <a:extLst>
                  <a:ext uri="{FF2B5EF4-FFF2-40B4-BE49-F238E27FC236}">
                    <a16:creationId xmlns:a16="http://schemas.microsoft.com/office/drawing/2014/main" id="{2F85A913-5F05-4164-9B5A-FBC0E0A962E8}"/>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1B4F2CB-D151-42E5-939D-6884F04C40F7}"/>
                </a:ext>
              </a:extLst>
            </p:cNvPr>
            <p:cNvSpPr txBox="1"/>
            <p:nvPr/>
          </p:nvSpPr>
          <p:spPr>
            <a:xfrm>
              <a:off x="10151017" y="3698072"/>
              <a:ext cx="3244414" cy="461665"/>
            </a:xfrm>
            <a:prstGeom prst="rect">
              <a:avLst/>
            </a:prstGeom>
            <a:noFill/>
          </p:spPr>
          <p:txBody>
            <a:bodyPr wrap="none" rtlCol="0">
              <a:spAutoFit/>
            </a:bodyPr>
            <a:lstStyle/>
            <a:p>
              <a:r>
                <a:rPr lang="en-GB" sz="2400" dirty="0"/>
                <a:t>= </a:t>
              </a:r>
              <a:r>
                <a:rPr lang="en-GB" sz="2400" b="1" dirty="0">
                  <a:solidFill>
                    <a:srgbClr val="0070C0"/>
                  </a:solidFill>
                </a:rPr>
                <a:t>statistical significance </a:t>
              </a:r>
            </a:p>
          </p:txBody>
        </p:sp>
      </p:grpSp>
      <p:grpSp>
        <p:nvGrpSpPr>
          <p:cNvPr id="7" name="Group 6">
            <a:extLst>
              <a:ext uri="{FF2B5EF4-FFF2-40B4-BE49-F238E27FC236}">
                <a16:creationId xmlns:a16="http://schemas.microsoft.com/office/drawing/2014/main" id="{13A32D50-03EF-433D-8294-BD0F756D72BD}"/>
              </a:ext>
            </a:extLst>
          </p:cNvPr>
          <p:cNvGrpSpPr/>
          <p:nvPr/>
        </p:nvGrpSpPr>
        <p:grpSpPr>
          <a:xfrm>
            <a:off x="6863034" y="3661325"/>
            <a:ext cx="5127925" cy="1157329"/>
            <a:chOff x="8729171" y="4914616"/>
            <a:chExt cx="5127925" cy="1157329"/>
          </a:xfrm>
        </p:grpSpPr>
        <p:grpSp>
          <p:nvGrpSpPr>
            <p:cNvPr id="22" name="Group 21">
              <a:extLst>
                <a:ext uri="{FF2B5EF4-FFF2-40B4-BE49-F238E27FC236}">
                  <a16:creationId xmlns:a16="http://schemas.microsoft.com/office/drawing/2014/main" id="{0C761206-A71C-4AA2-89DD-EFF75DDCB8FD}"/>
                </a:ext>
              </a:extLst>
            </p:cNvPr>
            <p:cNvGrpSpPr/>
            <p:nvPr/>
          </p:nvGrpSpPr>
          <p:grpSpPr>
            <a:xfrm>
              <a:off x="8729171" y="4914616"/>
              <a:ext cx="1421845" cy="1157329"/>
              <a:chOff x="10371611" y="2588076"/>
              <a:chExt cx="1421845" cy="1157329"/>
            </a:xfrm>
          </p:grpSpPr>
          <p:sp>
            <p:nvSpPr>
              <p:cNvPr id="23" name="Rounded Rectangle 10">
                <a:extLst>
                  <a:ext uri="{FF2B5EF4-FFF2-40B4-BE49-F238E27FC236}">
                    <a16:creationId xmlns:a16="http://schemas.microsoft.com/office/drawing/2014/main" id="{68983040-1753-4861-9A01-9DEBE9ABE46E}"/>
                  </a:ext>
                </a:extLst>
              </p:cNvPr>
              <p:cNvSpPr/>
              <p:nvPr/>
            </p:nvSpPr>
            <p:spPr>
              <a:xfrm>
                <a:off x="10452534" y="2588076"/>
                <a:ext cx="1260000"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rPr>
                  <a:t>Signal</a:t>
                </a:r>
                <a:endParaRPr lang="en-GB" sz="2800" dirty="0">
                  <a:solidFill>
                    <a:srgbClr val="002060"/>
                  </a:solidFill>
                </a:endParaRPr>
              </a:p>
            </p:txBody>
          </p:sp>
          <p:sp>
            <p:nvSpPr>
              <p:cNvPr id="25" name="Rounded Rectangle 11">
                <a:extLst>
                  <a:ext uri="{FF2B5EF4-FFF2-40B4-BE49-F238E27FC236}">
                    <a16:creationId xmlns:a16="http://schemas.microsoft.com/office/drawing/2014/main" id="{7AE1E796-4447-4ABF-92D7-A5C6D2FE88EB}"/>
                  </a:ext>
                </a:extLst>
              </p:cNvPr>
              <p:cNvSpPr/>
              <p:nvPr/>
            </p:nvSpPr>
            <p:spPr>
              <a:xfrm>
                <a:off x="10371611" y="3197649"/>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rPr>
                  <a:t>Noise</a:t>
                </a:r>
              </a:p>
            </p:txBody>
          </p:sp>
          <p:cxnSp>
            <p:nvCxnSpPr>
              <p:cNvPr id="26" name="Straight Connector 25">
                <a:extLst>
                  <a:ext uri="{FF2B5EF4-FFF2-40B4-BE49-F238E27FC236}">
                    <a16:creationId xmlns:a16="http://schemas.microsoft.com/office/drawing/2014/main" id="{48FC0456-4D01-4168-AD45-6A500CECE40B}"/>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629F18A-BF9B-4323-B965-0B7A2A1EAA51}"/>
                </a:ext>
              </a:extLst>
            </p:cNvPr>
            <p:cNvSpPr txBox="1"/>
            <p:nvPr/>
          </p:nvSpPr>
          <p:spPr>
            <a:xfrm>
              <a:off x="10151017" y="5255242"/>
              <a:ext cx="3706079" cy="461665"/>
            </a:xfrm>
            <a:prstGeom prst="rect">
              <a:avLst/>
            </a:prstGeom>
            <a:noFill/>
          </p:spPr>
          <p:txBody>
            <a:bodyPr wrap="none" rtlCol="0">
              <a:spAutoFit/>
            </a:bodyPr>
            <a:lstStyle/>
            <a:p>
              <a:r>
                <a:rPr lang="en-GB" sz="2400" dirty="0"/>
                <a:t>=  </a:t>
              </a:r>
              <a:r>
                <a:rPr lang="en-GB" sz="2400" b="1" dirty="0">
                  <a:solidFill>
                    <a:srgbClr val="0070C0"/>
                  </a:solidFill>
                </a:rPr>
                <a:t>no</a:t>
              </a:r>
              <a:r>
                <a:rPr lang="en-GB" sz="2400" dirty="0"/>
                <a:t> </a:t>
              </a:r>
              <a:r>
                <a:rPr lang="en-GB" sz="2400" b="1" dirty="0">
                  <a:solidFill>
                    <a:srgbClr val="0070C0"/>
                  </a:solidFill>
                </a:rPr>
                <a:t>statistical significance </a:t>
              </a:r>
            </a:p>
          </p:txBody>
        </p:sp>
      </p:grpSp>
      <p:grpSp>
        <p:nvGrpSpPr>
          <p:cNvPr id="28" name="Group 27">
            <a:extLst>
              <a:ext uri="{FF2B5EF4-FFF2-40B4-BE49-F238E27FC236}">
                <a16:creationId xmlns:a16="http://schemas.microsoft.com/office/drawing/2014/main" id="{8848A141-B5B5-4866-A809-18BCC1D49389}"/>
              </a:ext>
            </a:extLst>
          </p:cNvPr>
          <p:cNvGrpSpPr/>
          <p:nvPr/>
        </p:nvGrpSpPr>
        <p:grpSpPr>
          <a:xfrm>
            <a:off x="3094054" y="3153467"/>
            <a:ext cx="3541960" cy="981180"/>
            <a:chOff x="8083229" y="1620853"/>
            <a:chExt cx="1531227" cy="981180"/>
          </a:xfrm>
        </p:grpSpPr>
        <p:sp>
          <p:nvSpPr>
            <p:cNvPr id="29" name="Rounded Rectangle 10">
              <a:extLst>
                <a:ext uri="{FF2B5EF4-FFF2-40B4-BE49-F238E27FC236}">
                  <a16:creationId xmlns:a16="http://schemas.microsoft.com/office/drawing/2014/main" id="{6D96B618-F969-4BAD-9050-4DDD7C7751ED}"/>
                </a:ext>
              </a:extLst>
            </p:cNvPr>
            <p:cNvSpPr/>
            <p:nvPr/>
          </p:nvSpPr>
          <p:spPr>
            <a:xfrm>
              <a:off x="8083229" y="1620853"/>
              <a:ext cx="1531227" cy="4183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Difference (signal)</a:t>
              </a:r>
            </a:p>
          </p:txBody>
        </p:sp>
        <p:sp>
          <p:nvSpPr>
            <p:cNvPr id="30" name="Rounded Rectangle 11">
              <a:extLst>
                <a:ext uri="{FF2B5EF4-FFF2-40B4-BE49-F238E27FC236}">
                  <a16:creationId xmlns:a16="http://schemas.microsoft.com/office/drawing/2014/main" id="{6F4B18D5-6580-4F9E-8D2B-D52B43DE50B4}"/>
                </a:ext>
              </a:extLst>
            </p:cNvPr>
            <p:cNvSpPr/>
            <p:nvPr/>
          </p:nvSpPr>
          <p:spPr>
            <a:xfrm>
              <a:off x="8083229" y="2054281"/>
              <a:ext cx="1531227" cy="547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00000"/>
                  </a:solidFill>
                </a:rPr>
                <a:t>Variation (noise)</a:t>
              </a:r>
            </a:p>
          </p:txBody>
        </p:sp>
        <p:cxnSp>
          <p:nvCxnSpPr>
            <p:cNvPr id="31" name="Straight Connector 30">
              <a:extLst>
                <a:ext uri="{FF2B5EF4-FFF2-40B4-BE49-F238E27FC236}">
                  <a16:creationId xmlns:a16="http://schemas.microsoft.com/office/drawing/2014/main" id="{DD367D96-05C7-40B9-A95A-D98DA338A652}"/>
                </a:ext>
              </a:extLst>
            </p:cNvPr>
            <p:cNvCxnSpPr>
              <a:cxnSpLocks/>
            </p:cNvCxnSpPr>
            <p:nvPr/>
          </p:nvCxnSpPr>
          <p:spPr>
            <a:xfrm>
              <a:off x="8275864" y="2039209"/>
              <a:ext cx="11459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61213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6473" y="227987"/>
            <a:ext cx="80190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Arial" panose="020B0604020202020204" pitchFamily="34" charset="0"/>
              </a:rPr>
              <a:t>Signal-to-noise ratio and Correlation </a:t>
            </a:r>
          </a:p>
        </p:txBody>
      </p:sp>
      <p:sp>
        <p:nvSpPr>
          <p:cNvPr id="5" name="TextBox 4"/>
          <p:cNvSpPr txBox="1"/>
          <p:nvPr/>
        </p:nvSpPr>
        <p:spPr>
          <a:xfrm>
            <a:off x="775249" y="2138634"/>
            <a:ext cx="1064150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alibri" panose="020F0502020204030204"/>
              </a:rPr>
              <a:t>For correlation, signal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similarity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of behaviour between variable x and variable y</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p:cNvGrpSpPr/>
          <p:nvPr/>
        </p:nvGrpSpPr>
        <p:grpSpPr>
          <a:xfrm>
            <a:off x="4795246" y="5016487"/>
            <a:ext cx="195055" cy="55155"/>
            <a:chOff x="1917393" y="3448675"/>
            <a:chExt cx="207010" cy="58536"/>
          </a:xfrm>
        </p:grpSpPr>
        <p:sp>
          <p:nvSpPr>
            <p:cNvPr id="46" name="object 25"/>
            <p:cNvSpPr/>
            <p:nvPr/>
          </p:nvSpPr>
          <p:spPr>
            <a:xfrm>
              <a:off x="1917393" y="3507211"/>
              <a:ext cx="207010" cy="0"/>
            </a:xfrm>
            <a:custGeom>
              <a:avLst/>
              <a:gdLst/>
              <a:ahLst/>
              <a:cxnLst/>
              <a:rect l="l" t="t" r="r" b="b"/>
              <a:pathLst>
                <a:path w="207010">
                  <a:moveTo>
                    <a:pt x="0" y="0"/>
                  </a:moveTo>
                  <a:lnTo>
                    <a:pt x="206420" y="0"/>
                  </a:lnTo>
                </a:path>
              </a:pathLst>
            </a:custGeom>
            <a:ln w="297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26"/>
            <p:cNvSpPr/>
            <p:nvPr/>
          </p:nvSpPr>
          <p:spPr>
            <a:xfrm>
              <a:off x="1917393" y="3448675"/>
              <a:ext cx="207010" cy="0"/>
            </a:xfrm>
            <a:custGeom>
              <a:avLst/>
              <a:gdLst/>
              <a:ahLst/>
              <a:cxnLst/>
              <a:rect l="l" t="t" r="r" b="b"/>
              <a:pathLst>
                <a:path w="207010">
                  <a:moveTo>
                    <a:pt x="0" y="0"/>
                  </a:moveTo>
                  <a:lnTo>
                    <a:pt x="206420" y="0"/>
                  </a:lnTo>
                </a:path>
              </a:pathLst>
            </a:custGeom>
            <a:ln w="2976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object 25"/>
          <p:cNvSpPr/>
          <p:nvPr/>
        </p:nvSpPr>
        <p:spPr>
          <a:xfrm>
            <a:off x="2893768" y="5081480"/>
            <a:ext cx="195055" cy="0"/>
          </a:xfrm>
          <a:custGeom>
            <a:avLst/>
            <a:gdLst/>
            <a:ahLst/>
            <a:cxnLst/>
            <a:rect l="l" t="t" r="r" b="b"/>
            <a:pathLst>
              <a:path w="207010">
                <a:moveTo>
                  <a:pt x="0" y="0"/>
                </a:moveTo>
                <a:lnTo>
                  <a:pt x="206420" y="0"/>
                </a:lnTo>
              </a:path>
            </a:pathLst>
          </a:custGeom>
          <a:ln w="297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26"/>
          <p:cNvSpPr/>
          <p:nvPr/>
        </p:nvSpPr>
        <p:spPr>
          <a:xfrm>
            <a:off x="2893768" y="5026324"/>
            <a:ext cx="195055" cy="0"/>
          </a:xfrm>
          <a:custGeom>
            <a:avLst/>
            <a:gdLst/>
            <a:ahLst/>
            <a:cxnLst/>
            <a:rect l="l" t="t" r="r" b="b"/>
            <a:pathLst>
              <a:path w="207010">
                <a:moveTo>
                  <a:pt x="0" y="0"/>
                </a:moveTo>
                <a:lnTo>
                  <a:pt x="206420" y="0"/>
                </a:lnTo>
              </a:path>
            </a:pathLst>
          </a:custGeom>
          <a:ln w="2976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Rounded Rectangle 75"/>
          <p:cNvSpPr/>
          <p:nvPr/>
        </p:nvSpPr>
        <p:spPr>
          <a:xfrm>
            <a:off x="5113957" y="4539070"/>
            <a:ext cx="1192379" cy="446898"/>
          </a:xfrm>
          <a:prstGeom prst="roundRect">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550470" y="4057647"/>
            <a:ext cx="15915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Covariance</a:t>
            </a:r>
            <a:endPar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13" name="Straight Arrow Connector 12"/>
          <p:cNvCxnSpPr>
            <a:cxnSpLocks/>
            <a:stCxn id="9" idx="1"/>
          </p:cNvCxnSpPr>
          <p:nvPr/>
        </p:nvCxnSpPr>
        <p:spPr>
          <a:xfrm flipH="1">
            <a:off x="6309362" y="4288480"/>
            <a:ext cx="1241108" cy="47686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5062084" y="5104637"/>
            <a:ext cx="1341909" cy="474996"/>
          </a:xfrm>
          <a:prstGeom prst="roundRect">
            <a:avLst/>
          </a:prstGeom>
          <a:solidFill>
            <a:srgbClr val="CC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5072622" y="4499544"/>
                <a:ext cx="1065132" cy="10768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fr-FR"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GB"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m:t>
                          </m:r>
                          <m:sSub>
                            <m:sSubPr>
                              <m:ctrlPr>
                                <a:rPr kumimoji="0" lang="fr-FR"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fr-FR"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num>
                        <m:den>
                          <m:r>
                            <m:rPr>
                              <m:sty m:val="p"/>
                            </m:rPr>
                            <a:rPr kumimoji="0" lang="en-GB"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m:t>
                          </m:r>
                          <m:sSub>
                            <m:sSubPr>
                              <m:ctrlPr>
                                <a:rPr kumimoji="0" lang="fr-FR"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fr-FR"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m:rPr>
                              <m:sty m:val="p"/>
                            </m:rP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m:t>
                          </m:r>
                          <m:sSub>
                            <m:sSubPr>
                              <m:ctrlPr>
                                <a:rPr kumimoji="0" lang="fr-FR"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b>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den>
                      </m:f>
                    </m:oMath>
                  </m:oMathPara>
                </a14:m>
                <a:endPar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072622" y="4499544"/>
                <a:ext cx="1065132" cy="1076833"/>
              </a:xfrm>
              <a:prstGeom prst="rect">
                <a:avLst/>
              </a:prstGeom>
              <a:blipFill>
                <a:blip r:embed="rId3"/>
                <a:stretch>
                  <a:fillRect r="-25143"/>
                </a:stretch>
              </a:blipFill>
            </p:spPr>
            <p:txBody>
              <a:bodyPr/>
              <a:lstStyle/>
              <a:p>
                <a:r>
                  <a:rPr lang="en-GB">
                    <a:noFill/>
                  </a:rPr>
                  <a:t> </a:t>
                </a:r>
              </a:p>
            </p:txBody>
          </p:sp>
        </mc:Fallback>
      </mc:AlternateContent>
      <p:sp>
        <p:nvSpPr>
          <p:cNvPr id="50" name="TextBox 49"/>
          <p:cNvSpPr txBox="1"/>
          <p:nvPr/>
        </p:nvSpPr>
        <p:spPr>
          <a:xfrm>
            <a:off x="7547335" y="5411237"/>
            <a:ext cx="26405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Standard Deviation</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0" name="Straight Arrow Connector 19"/>
          <p:cNvCxnSpPr>
            <a:cxnSpLocks/>
            <a:stCxn id="50" idx="1"/>
          </p:cNvCxnSpPr>
          <p:nvPr/>
        </p:nvCxnSpPr>
        <p:spPr>
          <a:xfrm flipH="1" flipV="1">
            <a:off x="6403993" y="5328236"/>
            <a:ext cx="1143342" cy="3138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73947" y="4748292"/>
            <a:ext cx="3305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Calibri" panose="020F0502020204030204"/>
                <a:ea typeface="+mn-ea"/>
                <a:cs typeface="+mn-cs"/>
              </a:rPr>
              <a:t>r</a:t>
            </a:r>
            <a:endPar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p:cNvSpPr txBox="1"/>
          <p:nvPr/>
        </p:nvSpPr>
        <p:spPr>
          <a:xfrm>
            <a:off x="780848" y="2847698"/>
            <a:ext cx="4333109"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Coefficient of correlation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208D6E8E-F700-4F8B-B678-A5ADA2D2BE2C}"/>
              </a:ext>
            </a:extLst>
          </p:cNvPr>
          <p:cNvGrpSpPr/>
          <p:nvPr/>
        </p:nvGrpSpPr>
        <p:grpSpPr>
          <a:xfrm>
            <a:off x="4325020" y="1081724"/>
            <a:ext cx="3541960" cy="981180"/>
            <a:chOff x="8083229" y="1620853"/>
            <a:chExt cx="1531227" cy="981180"/>
          </a:xfrm>
        </p:grpSpPr>
        <p:sp>
          <p:nvSpPr>
            <p:cNvPr id="39" name="Rounded Rectangle 10">
              <a:extLst>
                <a:ext uri="{FF2B5EF4-FFF2-40B4-BE49-F238E27FC236}">
                  <a16:creationId xmlns:a16="http://schemas.microsoft.com/office/drawing/2014/main" id="{190098AF-DF72-48DA-B3C2-891E99BB8E34}"/>
                </a:ext>
              </a:extLst>
            </p:cNvPr>
            <p:cNvSpPr/>
            <p:nvPr/>
          </p:nvSpPr>
          <p:spPr>
            <a:xfrm>
              <a:off x="8083229" y="1620853"/>
              <a:ext cx="1531227" cy="4183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Difference (signal)</a:t>
              </a:r>
            </a:p>
          </p:txBody>
        </p:sp>
        <p:sp>
          <p:nvSpPr>
            <p:cNvPr id="40" name="Rounded Rectangle 11">
              <a:extLst>
                <a:ext uri="{FF2B5EF4-FFF2-40B4-BE49-F238E27FC236}">
                  <a16:creationId xmlns:a16="http://schemas.microsoft.com/office/drawing/2014/main" id="{846194C3-E910-4A11-A2E9-58FE9A2E0F20}"/>
                </a:ext>
              </a:extLst>
            </p:cNvPr>
            <p:cNvSpPr/>
            <p:nvPr/>
          </p:nvSpPr>
          <p:spPr>
            <a:xfrm>
              <a:off x="8083229" y="2054281"/>
              <a:ext cx="1531227" cy="547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C00000"/>
                  </a:solidFill>
                </a:rPr>
                <a:t>Variation (noise)</a:t>
              </a:r>
            </a:p>
          </p:txBody>
        </p:sp>
        <p:cxnSp>
          <p:nvCxnSpPr>
            <p:cNvPr id="41" name="Straight Connector 40">
              <a:extLst>
                <a:ext uri="{FF2B5EF4-FFF2-40B4-BE49-F238E27FC236}">
                  <a16:creationId xmlns:a16="http://schemas.microsoft.com/office/drawing/2014/main" id="{1DA94A94-502A-44CB-A46D-34B997E2D604}"/>
                </a:ext>
              </a:extLst>
            </p:cNvPr>
            <p:cNvCxnSpPr>
              <a:cxnSpLocks/>
            </p:cNvCxnSpPr>
            <p:nvPr/>
          </p:nvCxnSpPr>
          <p:spPr>
            <a:xfrm>
              <a:off x="8275864" y="2039209"/>
              <a:ext cx="11459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B11E1658-342A-4A92-A58A-423F917FA651}"/>
              </a:ext>
            </a:extLst>
          </p:cNvPr>
          <p:cNvGrpSpPr/>
          <p:nvPr/>
        </p:nvGrpSpPr>
        <p:grpSpPr>
          <a:xfrm>
            <a:off x="7338529" y="2639825"/>
            <a:ext cx="1091683" cy="879820"/>
            <a:chOff x="10371611" y="2588076"/>
            <a:chExt cx="1421845" cy="1145907"/>
          </a:xfrm>
        </p:grpSpPr>
        <p:sp>
          <p:nvSpPr>
            <p:cNvPr id="63" name="Rounded Rectangle 10">
              <a:extLst>
                <a:ext uri="{FF2B5EF4-FFF2-40B4-BE49-F238E27FC236}">
                  <a16:creationId xmlns:a16="http://schemas.microsoft.com/office/drawing/2014/main" id="{B2D27851-5431-46D2-BED4-A1095F68C206}"/>
                </a:ext>
              </a:extLst>
            </p:cNvPr>
            <p:cNvSpPr/>
            <p:nvPr/>
          </p:nvSpPr>
          <p:spPr>
            <a:xfrm>
              <a:off x="10452534" y="2588076"/>
              <a:ext cx="1260001"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Signal</a:t>
              </a:r>
              <a:endParaRPr kumimoji="0" lang="en-GB"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4" name="Rounded Rectangle 11">
              <a:extLst>
                <a:ext uri="{FF2B5EF4-FFF2-40B4-BE49-F238E27FC236}">
                  <a16:creationId xmlns:a16="http://schemas.microsoft.com/office/drawing/2014/main" id="{E9BAF5B8-4A3D-49DF-9625-2D2AD7FEE889}"/>
                </a:ext>
              </a:extLst>
            </p:cNvPr>
            <p:cNvSpPr/>
            <p:nvPr/>
          </p:nvSpPr>
          <p:spPr>
            <a:xfrm>
              <a:off x="10371611" y="3186227"/>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Noise</a:t>
              </a:r>
            </a:p>
          </p:txBody>
        </p:sp>
        <p:cxnSp>
          <p:nvCxnSpPr>
            <p:cNvPr id="71" name="Straight Connector 70">
              <a:extLst>
                <a:ext uri="{FF2B5EF4-FFF2-40B4-BE49-F238E27FC236}">
                  <a16:creationId xmlns:a16="http://schemas.microsoft.com/office/drawing/2014/main" id="{026DB838-55A6-433C-8BD8-D97005625C13}"/>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BF2592C5-81FC-418C-9DE1-B3A1E643BEE0}"/>
              </a:ext>
            </a:extLst>
          </p:cNvPr>
          <p:cNvGrpSpPr/>
          <p:nvPr/>
        </p:nvGrpSpPr>
        <p:grpSpPr>
          <a:xfrm>
            <a:off x="5169147" y="2639825"/>
            <a:ext cx="1643726" cy="879820"/>
            <a:chOff x="10371611" y="2588076"/>
            <a:chExt cx="1421845" cy="1145907"/>
          </a:xfrm>
        </p:grpSpPr>
        <p:sp>
          <p:nvSpPr>
            <p:cNvPr id="73" name="Rounded Rectangle 10">
              <a:extLst>
                <a:ext uri="{FF2B5EF4-FFF2-40B4-BE49-F238E27FC236}">
                  <a16:creationId xmlns:a16="http://schemas.microsoft.com/office/drawing/2014/main" id="{B70888B5-0A48-4630-B541-1039AF2F2597}"/>
                </a:ext>
              </a:extLst>
            </p:cNvPr>
            <p:cNvSpPr/>
            <p:nvPr/>
          </p:nvSpPr>
          <p:spPr>
            <a:xfrm>
              <a:off x="10452534" y="2588076"/>
              <a:ext cx="1260001"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Similarity</a:t>
              </a:r>
              <a:endParaRPr kumimoji="0" lang="en-GB"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4" name="Rounded Rectangle 11">
              <a:extLst>
                <a:ext uri="{FF2B5EF4-FFF2-40B4-BE49-F238E27FC236}">
                  <a16:creationId xmlns:a16="http://schemas.microsoft.com/office/drawing/2014/main" id="{ECAEE5E5-86EC-436D-A4B8-78F8A3740254}"/>
                </a:ext>
              </a:extLst>
            </p:cNvPr>
            <p:cNvSpPr/>
            <p:nvPr/>
          </p:nvSpPr>
          <p:spPr>
            <a:xfrm>
              <a:off x="10371611" y="3186227"/>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Variability</a:t>
              </a:r>
            </a:p>
          </p:txBody>
        </p:sp>
        <p:cxnSp>
          <p:nvCxnSpPr>
            <p:cNvPr id="75" name="Straight Connector 74">
              <a:extLst>
                <a:ext uri="{FF2B5EF4-FFF2-40B4-BE49-F238E27FC236}">
                  <a16:creationId xmlns:a16="http://schemas.microsoft.com/office/drawing/2014/main" id="{7C067C5F-48AE-4CF2-8BD5-D72F210FCBEA}"/>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90BC96C5-9C7E-4157-B1C3-A0EF237EC003}"/>
              </a:ext>
            </a:extLst>
          </p:cNvPr>
          <p:cNvSpPr txBox="1"/>
          <p:nvPr/>
        </p:nvSpPr>
        <p:spPr>
          <a:xfrm>
            <a:off x="6906424" y="2837806"/>
            <a:ext cx="338554" cy="461665"/>
          </a:xfrm>
          <a:prstGeom prst="rect">
            <a:avLst/>
          </a:prstGeom>
          <a:noFill/>
        </p:spPr>
        <p:txBody>
          <a:bodyPr wrap="square" rtlCol="0">
            <a:spAutoFit/>
          </a:bodyPr>
          <a:lstStyle/>
          <a:p>
            <a:r>
              <a:rPr lang="en-GB" sz="2400" dirty="0"/>
              <a:t>=</a:t>
            </a:r>
          </a:p>
        </p:txBody>
      </p:sp>
      <p:grpSp>
        <p:nvGrpSpPr>
          <p:cNvPr id="89" name="Group 88">
            <a:extLst>
              <a:ext uri="{FF2B5EF4-FFF2-40B4-BE49-F238E27FC236}">
                <a16:creationId xmlns:a16="http://schemas.microsoft.com/office/drawing/2014/main" id="{1C313CF8-371C-45FB-82B8-FA037E17A710}"/>
              </a:ext>
            </a:extLst>
          </p:cNvPr>
          <p:cNvGrpSpPr/>
          <p:nvPr/>
        </p:nvGrpSpPr>
        <p:grpSpPr>
          <a:xfrm>
            <a:off x="3141711" y="4609834"/>
            <a:ext cx="1643726" cy="879820"/>
            <a:chOff x="10371611" y="2588076"/>
            <a:chExt cx="1421845" cy="1145907"/>
          </a:xfrm>
        </p:grpSpPr>
        <p:sp>
          <p:nvSpPr>
            <p:cNvPr id="90" name="Rounded Rectangle 10">
              <a:extLst>
                <a:ext uri="{FF2B5EF4-FFF2-40B4-BE49-F238E27FC236}">
                  <a16:creationId xmlns:a16="http://schemas.microsoft.com/office/drawing/2014/main" id="{3FFB5634-25A6-4B01-9DA0-7CBC4CD3B5D1}"/>
                </a:ext>
              </a:extLst>
            </p:cNvPr>
            <p:cNvSpPr/>
            <p:nvPr/>
          </p:nvSpPr>
          <p:spPr>
            <a:xfrm>
              <a:off x="10452534" y="2588076"/>
              <a:ext cx="1260001"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Similarity</a:t>
              </a:r>
              <a:endParaRPr kumimoji="0" lang="en-GB"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1" name="Rounded Rectangle 11">
              <a:extLst>
                <a:ext uri="{FF2B5EF4-FFF2-40B4-BE49-F238E27FC236}">
                  <a16:creationId xmlns:a16="http://schemas.microsoft.com/office/drawing/2014/main" id="{FCF42364-0CE0-48B0-B782-AA36E034D11C}"/>
                </a:ext>
              </a:extLst>
            </p:cNvPr>
            <p:cNvSpPr/>
            <p:nvPr/>
          </p:nvSpPr>
          <p:spPr>
            <a:xfrm>
              <a:off x="10371611" y="3186227"/>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Variability</a:t>
              </a:r>
            </a:p>
          </p:txBody>
        </p:sp>
        <p:cxnSp>
          <p:nvCxnSpPr>
            <p:cNvPr id="92" name="Straight Connector 91">
              <a:extLst>
                <a:ext uri="{FF2B5EF4-FFF2-40B4-BE49-F238E27FC236}">
                  <a16:creationId xmlns:a16="http://schemas.microsoft.com/office/drawing/2014/main" id="{2795B2ED-BE00-4F11-9269-592F05B006AB}"/>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0836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66604" y="5271417"/>
            <a:ext cx="7169968" cy="1200329"/>
          </a:xfrm>
          <a:prstGeom prst="rect">
            <a:avLst/>
          </a:prstGeom>
          <a:noFill/>
        </p:spPr>
        <p:txBody>
          <a:bodyPr wrap="square" rtlCol="0">
            <a:spAutoFit/>
          </a:bodyPr>
          <a:lstStyle/>
          <a:p>
            <a:pPr marL="342874" indent="-342874" fontAlgn="base">
              <a:spcBef>
                <a:spcPct val="0"/>
              </a:spcBef>
              <a:spcAft>
                <a:spcPct val="0"/>
              </a:spcAft>
              <a:buFont typeface="Arial" panose="020B0604020202020204" pitchFamily="34" charset="0"/>
              <a:buChar char="•"/>
              <a:defRPr/>
            </a:pPr>
            <a:r>
              <a:rPr lang="en-GB" sz="2400" dirty="0">
                <a:solidFill>
                  <a:prstClr val="black"/>
                </a:solidFill>
              </a:rPr>
              <a:t>After quantification: 6 values</a:t>
            </a:r>
          </a:p>
          <a:p>
            <a:pPr marL="800040" lvl="1" indent="-342874" fontAlgn="base">
              <a:spcBef>
                <a:spcPct val="0"/>
              </a:spcBef>
              <a:spcAft>
                <a:spcPct val="0"/>
              </a:spcAft>
              <a:buFont typeface="Arial" panose="020B0604020202020204" pitchFamily="34" charset="0"/>
              <a:buChar char="•"/>
              <a:defRPr/>
            </a:pPr>
            <a:r>
              <a:rPr lang="en-GB" sz="2400" dirty="0">
                <a:solidFill>
                  <a:prstClr val="black"/>
                </a:solidFill>
              </a:rPr>
              <a:t>Sample size: </a:t>
            </a:r>
            <a:r>
              <a:rPr lang="en-GB" sz="2400" b="1" dirty="0">
                <a:solidFill>
                  <a:srgbClr val="0070C0"/>
                </a:solidFill>
              </a:rPr>
              <a:t>n = 3</a:t>
            </a:r>
          </a:p>
          <a:p>
            <a:pPr marL="1714372" lvl="3" indent="-342874" fontAlgn="base">
              <a:spcBef>
                <a:spcPct val="0"/>
              </a:spcBef>
              <a:spcAft>
                <a:spcPct val="0"/>
              </a:spcAft>
              <a:buFont typeface="Arial" panose="020B0604020202020204" pitchFamily="34" charset="0"/>
              <a:buChar char="•"/>
              <a:defRPr/>
            </a:pPr>
            <a:r>
              <a:rPr lang="en-GB" sz="2400" dirty="0">
                <a:solidFill>
                  <a:srgbClr val="0070C0"/>
                </a:solidFill>
              </a:rPr>
              <a:t>Real biological replicates</a:t>
            </a:r>
          </a:p>
        </p:txBody>
      </p:sp>
      <p:sp>
        <p:nvSpPr>
          <p:cNvPr id="20" name="TextBox 19"/>
          <p:cNvSpPr txBox="1"/>
          <p:nvPr/>
        </p:nvSpPr>
        <p:spPr>
          <a:xfrm>
            <a:off x="1069992" y="1551662"/>
            <a:ext cx="3767378"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u="sng" dirty="0">
                <a:solidFill>
                  <a:prstClr val="black"/>
                </a:solidFill>
              </a:rPr>
              <a:t>Design 4</a:t>
            </a:r>
            <a:r>
              <a:rPr lang="en-GB" sz="2400" dirty="0">
                <a:solidFill>
                  <a:prstClr val="black"/>
                </a:solidFill>
              </a:rPr>
              <a:t>: The ideal design</a:t>
            </a:r>
          </a:p>
        </p:txBody>
      </p:sp>
      <p:grpSp>
        <p:nvGrpSpPr>
          <p:cNvPr id="17" name="Group 16"/>
          <p:cNvGrpSpPr/>
          <p:nvPr/>
        </p:nvGrpSpPr>
        <p:grpSpPr>
          <a:xfrm>
            <a:off x="3189086" y="2160845"/>
            <a:ext cx="5023382" cy="2711580"/>
            <a:chOff x="1617177" y="1873326"/>
            <a:chExt cx="4719092" cy="2570633"/>
          </a:xfrm>
        </p:grpSpPr>
        <p:sp>
          <p:nvSpPr>
            <p:cNvPr id="18" name="TextBox 17"/>
            <p:cNvSpPr txBox="1"/>
            <p:nvPr/>
          </p:nvSpPr>
          <p:spPr>
            <a:xfrm>
              <a:off x="1617177" y="1877518"/>
              <a:ext cx="1267765" cy="496023"/>
            </a:xfrm>
            <a:prstGeom prst="rect">
              <a:avLst/>
            </a:prstGeom>
            <a:solidFill>
              <a:schemeClr val="bg1"/>
            </a:solidFill>
          </p:spPr>
          <p:txBody>
            <a:bodyPr wrap="square" rtlCol="0">
              <a:spAutoFit/>
            </a:bodyPr>
            <a:lstStyle/>
            <a:p>
              <a:pPr algn="ctr" defTabSz="914377" fontAlgn="base">
                <a:spcBef>
                  <a:spcPct val="0"/>
                </a:spcBef>
                <a:spcAft>
                  <a:spcPct val="0"/>
                </a:spcAft>
                <a:defRPr/>
              </a:pPr>
              <a:r>
                <a:rPr lang="en-GB" sz="1400" b="1" dirty="0">
                  <a:solidFill>
                    <a:prstClr val="black"/>
                  </a:solidFill>
                </a:rPr>
                <a:t>person/animal/plant 1</a:t>
              </a:r>
            </a:p>
          </p:txBody>
        </p:sp>
        <p:sp>
          <p:nvSpPr>
            <p:cNvPr id="21" name="TextBox 20"/>
            <p:cNvSpPr txBox="1"/>
            <p:nvPr/>
          </p:nvSpPr>
          <p:spPr>
            <a:xfrm>
              <a:off x="3311030" y="1873326"/>
              <a:ext cx="1261798" cy="496023"/>
            </a:xfrm>
            <a:prstGeom prst="rect">
              <a:avLst/>
            </a:prstGeom>
            <a:solidFill>
              <a:schemeClr val="bg1"/>
            </a:solidFill>
          </p:spPr>
          <p:txBody>
            <a:bodyPr wrap="square" rtlCol="0">
              <a:spAutoFit/>
            </a:bodyPr>
            <a:lstStyle/>
            <a:p>
              <a:pPr algn="ctr" defTabSz="914377" fontAlgn="base">
                <a:spcBef>
                  <a:spcPct val="0"/>
                </a:spcBef>
                <a:spcAft>
                  <a:spcPct val="0"/>
                </a:spcAft>
                <a:defRPr/>
              </a:pPr>
              <a:r>
                <a:rPr lang="en-GB" sz="1400" b="1" dirty="0">
                  <a:solidFill>
                    <a:prstClr val="black"/>
                  </a:solidFill>
                </a:rPr>
                <a:t>person/animal/plant 2</a:t>
              </a:r>
            </a:p>
          </p:txBody>
        </p:sp>
        <p:sp>
          <p:nvSpPr>
            <p:cNvPr id="22" name="TextBox 21"/>
            <p:cNvSpPr txBox="1"/>
            <p:nvPr/>
          </p:nvSpPr>
          <p:spPr>
            <a:xfrm>
              <a:off x="4998916" y="1873326"/>
              <a:ext cx="1337353" cy="496023"/>
            </a:xfrm>
            <a:prstGeom prst="rect">
              <a:avLst/>
            </a:prstGeom>
            <a:solidFill>
              <a:schemeClr val="bg1"/>
            </a:solidFill>
          </p:spPr>
          <p:txBody>
            <a:bodyPr wrap="square" rtlCol="0">
              <a:spAutoFit/>
            </a:bodyPr>
            <a:lstStyle/>
            <a:p>
              <a:pPr algn="ctr" defTabSz="914377" fontAlgn="base">
                <a:spcBef>
                  <a:spcPct val="0"/>
                </a:spcBef>
                <a:spcAft>
                  <a:spcPct val="0"/>
                </a:spcAft>
                <a:defRPr/>
              </a:pPr>
              <a:r>
                <a:rPr lang="en-GB" sz="1400" b="1" dirty="0">
                  <a:solidFill>
                    <a:prstClr val="black"/>
                  </a:solidFill>
                </a:rPr>
                <a:t>person/animal/plant 3</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348880"/>
              <a:ext cx="4644516" cy="2095079"/>
            </a:xfrm>
            <a:prstGeom prst="rect">
              <a:avLst/>
            </a:prstGeom>
          </p:spPr>
        </p:pic>
      </p:grpSp>
      <p:sp>
        <p:nvSpPr>
          <p:cNvPr id="24" name="Rectangle 2">
            <a:extLst>
              <a:ext uri="{FF2B5EF4-FFF2-40B4-BE49-F238E27FC236}">
                <a16:creationId xmlns:a16="http://schemas.microsoft.com/office/drawing/2014/main" id="{8A00CC83-A7FD-4369-A7E6-819817428F30}"/>
              </a:ext>
            </a:extLst>
          </p:cNvPr>
          <p:cNvSpPr txBox="1">
            <a:spLocks noChangeArrowheads="1"/>
          </p:cNvSpPr>
          <p:nvPr/>
        </p:nvSpPr>
        <p:spPr>
          <a:xfrm>
            <a:off x="497082"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kern="0" dirty="0">
                <a:solidFill>
                  <a:schemeClr val="accent5">
                    <a:lumMod val="75000"/>
                  </a:schemeClr>
                </a:solidFill>
                <a:latin typeface="Calibri" panose="020F0502020204030204" pitchFamily="34" charset="0"/>
                <a:cs typeface="Calibri" panose="020F0502020204030204" pitchFamily="34" charset="0"/>
              </a:rPr>
              <a:t>Not always easy to tell the difference</a:t>
            </a:r>
            <a:endParaRPr kumimoji="0" lang="en-GB" sz="32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755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sz="half" idx="1"/>
          </p:nvPr>
        </p:nvSpPr>
        <p:spPr>
          <a:xfrm>
            <a:off x="218283" y="1078834"/>
            <a:ext cx="7855927" cy="5491571"/>
          </a:xfrm>
        </p:spPr>
        <p:txBody>
          <a:bodyPr>
            <a:normAutofit/>
          </a:bodyPr>
          <a:lstStyle/>
          <a:p>
            <a:pPr eaLnBrk="1" hangingPunct="1"/>
            <a:r>
              <a:rPr lang="en-GB" sz="2400" dirty="0">
                <a:latin typeface="Calibri" panose="020F0502020204030204" pitchFamily="34" charset="0"/>
              </a:rPr>
              <a:t>Most widely-used correlation coefficient:</a:t>
            </a:r>
          </a:p>
          <a:p>
            <a:pPr lvl="1" eaLnBrk="1" hangingPunct="1"/>
            <a:r>
              <a:rPr lang="en-GB" sz="2400" b="1" dirty="0">
                <a:solidFill>
                  <a:srgbClr val="0070C0"/>
                </a:solidFill>
                <a:latin typeface="Calibri" panose="020F0502020204030204" pitchFamily="34" charset="0"/>
              </a:rPr>
              <a:t>Pearson product-moment correlation coefficient: r</a:t>
            </a:r>
          </a:p>
          <a:p>
            <a:pPr lvl="1" eaLnBrk="1" hangingPunct="1"/>
            <a:endParaRPr lang="en-GB" sz="1200" b="1" dirty="0">
              <a:solidFill>
                <a:srgbClr val="CC0099"/>
              </a:solidFill>
              <a:latin typeface="Calibri" panose="020F0502020204030204" pitchFamily="34" charset="0"/>
            </a:endParaRPr>
          </a:p>
          <a:p>
            <a:pPr lvl="2"/>
            <a:r>
              <a:rPr lang="en-GB" sz="2400" dirty="0">
                <a:latin typeface="Calibri" panose="020F0502020204030204" pitchFamily="34" charset="0"/>
              </a:rPr>
              <a:t>The </a:t>
            </a:r>
            <a:r>
              <a:rPr lang="en-GB" sz="2400" b="1" dirty="0">
                <a:latin typeface="Calibri" panose="020F0502020204030204" pitchFamily="34" charset="0"/>
              </a:rPr>
              <a:t>magnitude</a:t>
            </a:r>
            <a:r>
              <a:rPr lang="en-GB" sz="2400" dirty="0">
                <a:latin typeface="Calibri" panose="020F0502020204030204" pitchFamily="34" charset="0"/>
              </a:rPr>
              <a:t> and the </a:t>
            </a:r>
            <a:r>
              <a:rPr lang="en-GB" sz="2400" b="1" dirty="0">
                <a:latin typeface="Calibri" panose="020F0502020204030204" pitchFamily="34" charset="0"/>
              </a:rPr>
              <a:t>direction</a:t>
            </a:r>
            <a:r>
              <a:rPr lang="en-GB" sz="2400" dirty="0">
                <a:latin typeface="Calibri" panose="020F0502020204030204" pitchFamily="34" charset="0"/>
              </a:rPr>
              <a:t> of the relation between 2 variables</a:t>
            </a:r>
          </a:p>
          <a:p>
            <a:pPr lvl="2"/>
            <a:r>
              <a:rPr lang="en-GB" sz="2400" dirty="0">
                <a:latin typeface="Calibri" panose="020F0502020204030204" pitchFamily="34" charset="0"/>
              </a:rPr>
              <a:t>Designed to range in value between </a:t>
            </a:r>
            <a:r>
              <a:rPr lang="en-GB" sz="2400" b="1" dirty="0">
                <a:latin typeface="Calibri" panose="020F0502020204030204" pitchFamily="34" charset="0"/>
              </a:rPr>
              <a:t>-1 and +1</a:t>
            </a:r>
          </a:p>
          <a:p>
            <a:pPr lvl="2"/>
            <a:r>
              <a:rPr lang="en-GB" sz="2400" dirty="0">
                <a:latin typeface="Calibri" panose="020F0502020204030204" pitchFamily="34" charset="0"/>
              </a:rPr>
              <a:t>Often look for </a:t>
            </a:r>
            <a:r>
              <a:rPr lang="en-GB" sz="2400" b="1" dirty="0">
                <a:latin typeface="Calibri" panose="020F0502020204030204" pitchFamily="34" charset="0"/>
              </a:rPr>
              <a:t>&gt;</a:t>
            </a:r>
            <a:r>
              <a:rPr lang="en-GB" sz="2400" dirty="0">
                <a:latin typeface="Calibri" panose="020F0502020204030204" pitchFamily="34" charset="0"/>
              </a:rPr>
              <a:t>|</a:t>
            </a:r>
            <a:r>
              <a:rPr lang="en-GB" sz="2400" b="1" dirty="0">
                <a:latin typeface="Calibri" panose="020F0502020204030204" pitchFamily="34" charset="0"/>
              </a:rPr>
              <a:t>0.6</a:t>
            </a:r>
            <a:r>
              <a:rPr lang="en-GB" sz="2400" dirty="0">
                <a:latin typeface="Calibri" panose="020F0502020204030204" pitchFamily="34" charset="0"/>
              </a:rPr>
              <a:t>|</a:t>
            </a:r>
          </a:p>
          <a:p>
            <a:pPr lvl="2" eaLnBrk="1" hangingPunct="1"/>
            <a:endParaRPr lang="en-US" sz="1800" dirty="0">
              <a:latin typeface="Calibri" panose="020F0502020204030204" pitchFamily="34" charset="0"/>
            </a:endParaRPr>
          </a:p>
          <a:p>
            <a:pPr lvl="1"/>
            <a:r>
              <a:rPr lang="en-GB" sz="2400" b="1" dirty="0">
                <a:solidFill>
                  <a:srgbClr val="0070C0"/>
                </a:solidFill>
                <a:latin typeface="Calibri" panose="020F0502020204030204" pitchFamily="34" charset="0"/>
              </a:rPr>
              <a:t>Coefficient of determination: </a:t>
            </a:r>
            <a:r>
              <a:rPr lang="en-GB" b="1" dirty="0">
                <a:solidFill>
                  <a:srgbClr val="0070C0"/>
                </a:solidFill>
                <a:latin typeface="Calibri" panose="020F0502020204030204" pitchFamily="34" charset="0"/>
              </a:rPr>
              <a:t>r</a:t>
            </a:r>
            <a:r>
              <a:rPr lang="en-GB" b="1" baseline="30000" dirty="0">
                <a:solidFill>
                  <a:srgbClr val="0070C0"/>
                </a:solidFill>
                <a:latin typeface="Calibri" panose="020F0502020204030204" pitchFamily="34" charset="0"/>
              </a:rPr>
              <a:t>2</a:t>
            </a:r>
            <a:endParaRPr lang="en-GB" dirty="0">
              <a:solidFill>
                <a:srgbClr val="0070C0"/>
              </a:solidFill>
              <a:latin typeface="Calibri" panose="020F0502020204030204" pitchFamily="34" charset="0"/>
            </a:endParaRPr>
          </a:p>
          <a:p>
            <a:pPr lvl="1"/>
            <a:endParaRPr lang="en-GB" sz="1200" dirty="0">
              <a:latin typeface="Calibri" panose="020F0502020204030204" pitchFamily="34" charset="0"/>
            </a:endParaRPr>
          </a:p>
          <a:p>
            <a:pPr lvl="2" eaLnBrk="1" hangingPunct="1"/>
            <a:r>
              <a:rPr lang="en-GB" sz="2400" dirty="0">
                <a:latin typeface="Calibri" panose="020F0502020204030204" pitchFamily="34" charset="0"/>
              </a:rPr>
              <a:t>Gives the proportion of variance in Y that can be explained by X </a:t>
            </a:r>
          </a:p>
          <a:p>
            <a:pPr lvl="3"/>
            <a:r>
              <a:rPr lang="en-GB" sz="2400" dirty="0">
                <a:latin typeface="Calibri" panose="020F0502020204030204" pitchFamily="34" charset="0"/>
              </a:rPr>
              <a:t>Helps with the interpretation of r</a:t>
            </a:r>
          </a:p>
          <a:p>
            <a:pPr lvl="3" eaLnBrk="1" hangingPunct="1"/>
            <a:r>
              <a:rPr lang="en-GB" sz="2400" dirty="0">
                <a:latin typeface="Calibri" panose="020F0502020204030204" pitchFamily="34" charset="0"/>
              </a:rPr>
              <a:t>Basically the </a:t>
            </a:r>
            <a:r>
              <a:rPr lang="en-GB" sz="2400" b="1" dirty="0">
                <a:latin typeface="Calibri" panose="020F0502020204030204" pitchFamily="34" charset="0"/>
              </a:rPr>
              <a:t>effect size</a:t>
            </a:r>
          </a:p>
        </p:txBody>
      </p:sp>
      <p:sp>
        <p:nvSpPr>
          <p:cNvPr id="37" name="TextBox 36"/>
          <p:cNvSpPr txBox="1"/>
          <p:nvPr/>
        </p:nvSpPr>
        <p:spPr>
          <a:xfrm>
            <a:off x="4805871" y="227987"/>
            <a:ext cx="258025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Arial" panose="020B0604020202020204" pitchFamily="34" charset="0"/>
              </a:rPr>
              <a:t>Correlation</a:t>
            </a:r>
          </a:p>
        </p:txBody>
      </p:sp>
      <p:graphicFrame>
        <p:nvGraphicFramePr>
          <p:cNvPr id="2" name="Table 1">
            <a:extLst>
              <a:ext uri="{FF2B5EF4-FFF2-40B4-BE49-F238E27FC236}">
                <a16:creationId xmlns:a16="http://schemas.microsoft.com/office/drawing/2014/main" id="{4F07E0B2-E0EF-48EB-9AA5-6F2443060987}"/>
              </a:ext>
            </a:extLst>
          </p:cNvPr>
          <p:cNvGraphicFramePr>
            <a:graphicFrameLocks noGrp="1"/>
          </p:cNvGraphicFramePr>
          <p:nvPr/>
        </p:nvGraphicFramePr>
        <p:xfrm>
          <a:off x="8316257" y="4137085"/>
          <a:ext cx="3490260" cy="2433320"/>
        </p:xfrm>
        <a:graphic>
          <a:graphicData uri="http://schemas.openxmlformats.org/drawingml/2006/table">
            <a:tbl>
              <a:tblPr firstRow="1" bandRow="1">
                <a:tableStyleId>{5940675A-B579-460E-94D1-54222C63F5DA}</a:tableStyleId>
              </a:tblPr>
              <a:tblGrid>
                <a:gridCol w="1745130">
                  <a:extLst>
                    <a:ext uri="{9D8B030D-6E8A-4147-A177-3AD203B41FA5}">
                      <a16:colId xmlns:a16="http://schemas.microsoft.com/office/drawing/2014/main" val="854082792"/>
                    </a:ext>
                  </a:extLst>
                </a:gridCol>
                <a:gridCol w="1745130">
                  <a:extLst>
                    <a:ext uri="{9D8B030D-6E8A-4147-A177-3AD203B41FA5}">
                      <a16:colId xmlns:a16="http://schemas.microsoft.com/office/drawing/2014/main" val="3214629096"/>
                    </a:ext>
                  </a:extLst>
                </a:gridCol>
              </a:tblGrid>
              <a:tr h="370840">
                <a:tc>
                  <a:txBody>
                    <a:bodyPr/>
                    <a:lstStyle/>
                    <a:p>
                      <a:pPr algn="ctr"/>
                      <a:r>
                        <a:rPr lang="en-GB" sz="1600" b="1" dirty="0"/>
                        <a:t>Coefficient </a:t>
                      </a:r>
                    </a:p>
                    <a:p>
                      <a:pPr algn="ctr"/>
                      <a:r>
                        <a:rPr lang="en-GB" sz="1600" b="1" dirty="0"/>
                        <a:t>(+</a:t>
                      </a:r>
                      <a:r>
                        <a:rPr lang="en-GB" sz="1600" b="1" dirty="0" err="1"/>
                        <a:t>ve</a:t>
                      </a:r>
                      <a:r>
                        <a:rPr lang="en-GB" sz="1600" b="1" dirty="0"/>
                        <a:t> or –</a:t>
                      </a:r>
                      <a:r>
                        <a:rPr lang="en-GB" sz="1600" b="1" dirty="0" err="1"/>
                        <a:t>ve</a:t>
                      </a:r>
                      <a:r>
                        <a:rPr lang="en-GB" sz="1600" b="1" dirty="0"/>
                        <a:t>)</a:t>
                      </a:r>
                    </a:p>
                  </a:txBody>
                  <a:tcPr/>
                </a:tc>
                <a:tc>
                  <a:txBody>
                    <a:bodyPr/>
                    <a:lstStyle/>
                    <a:p>
                      <a:pPr algn="ctr"/>
                      <a:r>
                        <a:rPr lang="en-GB" sz="1600" b="1" dirty="0"/>
                        <a:t>Strength of relationship</a:t>
                      </a:r>
                    </a:p>
                  </a:txBody>
                  <a:tcPr/>
                </a:tc>
                <a:extLst>
                  <a:ext uri="{0D108BD9-81ED-4DB2-BD59-A6C34878D82A}">
                    <a16:rowId xmlns:a16="http://schemas.microsoft.com/office/drawing/2014/main" val="1430118409"/>
                  </a:ext>
                </a:extLst>
              </a:tr>
              <a:tr h="370840">
                <a:tc>
                  <a:txBody>
                    <a:bodyPr/>
                    <a:lstStyle/>
                    <a:p>
                      <a:pPr algn="ctr"/>
                      <a:r>
                        <a:rPr lang="en-GB" sz="1600" dirty="0">
                          <a:solidFill>
                            <a:schemeClr val="tx1"/>
                          </a:solidFill>
                        </a:rPr>
                        <a:t>0.0 to 0.2</a:t>
                      </a:r>
                    </a:p>
                  </a:txBody>
                  <a:tcPr>
                    <a:solidFill>
                      <a:schemeClr val="accent1">
                        <a:lumMod val="20000"/>
                        <a:lumOff val="80000"/>
                      </a:schemeClr>
                    </a:solidFill>
                  </a:tcPr>
                </a:tc>
                <a:tc>
                  <a:txBody>
                    <a:bodyPr/>
                    <a:lstStyle/>
                    <a:p>
                      <a:pPr algn="ctr"/>
                      <a:r>
                        <a:rPr lang="en-GB" sz="1600" dirty="0">
                          <a:solidFill>
                            <a:schemeClr val="tx1"/>
                          </a:solidFill>
                        </a:rPr>
                        <a:t>Negligible</a:t>
                      </a:r>
                    </a:p>
                  </a:txBody>
                  <a:tcPr>
                    <a:solidFill>
                      <a:schemeClr val="accent1">
                        <a:lumMod val="20000"/>
                        <a:lumOff val="80000"/>
                      </a:schemeClr>
                    </a:solidFill>
                  </a:tcPr>
                </a:tc>
                <a:extLst>
                  <a:ext uri="{0D108BD9-81ED-4DB2-BD59-A6C34878D82A}">
                    <a16:rowId xmlns:a16="http://schemas.microsoft.com/office/drawing/2014/main" val="1042236639"/>
                  </a:ext>
                </a:extLst>
              </a:tr>
              <a:tr h="370840">
                <a:tc>
                  <a:txBody>
                    <a:bodyPr/>
                    <a:lstStyle/>
                    <a:p>
                      <a:pPr algn="ctr"/>
                      <a:r>
                        <a:rPr lang="en-GB" sz="1600" dirty="0"/>
                        <a:t>0.2 to 0.4</a:t>
                      </a:r>
                    </a:p>
                  </a:txBody>
                  <a:tcPr>
                    <a:solidFill>
                      <a:schemeClr val="accent1">
                        <a:lumMod val="40000"/>
                        <a:lumOff val="60000"/>
                      </a:schemeClr>
                    </a:solidFill>
                  </a:tcPr>
                </a:tc>
                <a:tc>
                  <a:txBody>
                    <a:bodyPr/>
                    <a:lstStyle/>
                    <a:p>
                      <a:pPr algn="ctr"/>
                      <a:r>
                        <a:rPr lang="en-GB" sz="1600" dirty="0"/>
                        <a:t>Weak</a:t>
                      </a:r>
                    </a:p>
                  </a:txBody>
                  <a:tcPr>
                    <a:solidFill>
                      <a:schemeClr val="accent1">
                        <a:lumMod val="40000"/>
                        <a:lumOff val="60000"/>
                      </a:schemeClr>
                    </a:solidFill>
                  </a:tcPr>
                </a:tc>
                <a:extLst>
                  <a:ext uri="{0D108BD9-81ED-4DB2-BD59-A6C34878D82A}">
                    <a16:rowId xmlns:a16="http://schemas.microsoft.com/office/drawing/2014/main" val="3342217066"/>
                  </a:ext>
                </a:extLst>
              </a:tr>
              <a:tr h="370840">
                <a:tc>
                  <a:txBody>
                    <a:bodyPr/>
                    <a:lstStyle/>
                    <a:p>
                      <a:pPr algn="ctr"/>
                      <a:r>
                        <a:rPr lang="en-GB" sz="1600" dirty="0"/>
                        <a:t>0.4 to 0.7</a:t>
                      </a:r>
                    </a:p>
                  </a:txBody>
                  <a:tcPr>
                    <a:solidFill>
                      <a:schemeClr val="accent1">
                        <a:lumMod val="60000"/>
                        <a:lumOff val="40000"/>
                      </a:schemeClr>
                    </a:solidFill>
                  </a:tcPr>
                </a:tc>
                <a:tc>
                  <a:txBody>
                    <a:bodyPr/>
                    <a:lstStyle/>
                    <a:p>
                      <a:pPr algn="ctr"/>
                      <a:r>
                        <a:rPr lang="en-GB" sz="1600" dirty="0"/>
                        <a:t>Moderate</a:t>
                      </a:r>
                    </a:p>
                  </a:txBody>
                  <a:tcPr>
                    <a:solidFill>
                      <a:schemeClr val="accent1">
                        <a:lumMod val="60000"/>
                        <a:lumOff val="40000"/>
                      </a:schemeClr>
                    </a:solidFill>
                  </a:tcPr>
                </a:tc>
                <a:extLst>
                  <a:ext uri="{0D108BD9-81ED-4DB2-BD59-A6C34878D82A}">
                    <a16:rowId xmlns:a16="http://schemas.microsoft.com/office/drawing/2014/main" val="3559308045"/>
                  </a:ext>
                </a:extLst>
              </a:tr>
              <a:tr h="370840">
                <a:tc>
                  <a:txBody>
                    <a:bodyPr/>
                    <a:lstStyle/>
                    <a:p>
                      <a:pPr algn="ctr"/>
                      <a:r>
                        <a:rPr lang="en-GB" sz="1600" dirty="0">
                          <a:solidFill>
                            <a:schemeClr val="bg1"/>
                          </a:solidFill>
                        </a:rPr>
                        <a:t>0.7 to 0.9</a:t>
                      </a:r>
                    </a:p>
                  </a:txBody>
                  <a:tcPr>
                    <a:solidFill>
                      <a:schemeClr val="accent1">
                        <a:lumMod val="75000"/>
                      </a:schemeClr>
                    </a:solidFill>
                  </a:tcPr>
                </a:tc>
                <a:tc>
                  <a:txBody>
                    <a:bodyPr/>
                    <a:lstStyle/>
                    <a:p>
                      <a:pPr algn="ctr"/>
                      <a:r>
                        <a:rPr lang="en-GB" sz="1600" dirty="0">
                          <a:solidFill>
                            <a:schemeClr val="bg1"/>
                          </a:solidFill>
                        </a:rPr>
                        <a:t>Strong</a:t>
                      </a:r>
                    </a:p>
                  </a:txBody>
                  <a:tcPr>
                    <a:solidFill>
                      <a:schemeClr val="accent1">
                        <a:lumMod val="75000"/>
                      </a:schemeClr>
                    </a:solidFill>
                  </a:tcPr>
                </a:tc>
                <a:extLst>
                  <a:ext uri="{0D108BD9-81ED-4DB2-BD59-A6C34878D82A}">
                    <a16:rowId xmlns:a16="http://schemas.microsoft.com/office/drawing/2014/main" val="2869988678"/>
                  </a:ext>
                </a:extLst>
              </a:tr>
              <a:tr h="370840">
                <a:tc>
                  <a:txBody>
                    <a:bodyPr/>
                    <a:lstStyle/>
                    <a:p>
                      <a:pPr algn="ctr"/>
                      <a:r>
                        <a:rPr lang="en-GB" sz="1600" dirty="0">
                          <a:solidFill>
                            <a:schemeClr val="bg1"/>
                          </a:solidFill>
                        </a:rPr>
                        <a:t>0.9 to 1.0</a:t>
                      </a:r>
                    </a:p>
                  </a:txBody>
                  <a:tcPr>
                    <a:solidFill>
                      <a:schemeClr val="accent1">
                        <a:lumMod val="50000"/>
                      </a:schemeClr>
                    </a:solidFill>
                  </a:tcPr>
                </a:tc>
                <a:tc>
                  <a:txBody>
                    <a:bodyPr/>
                    <a:lstStyle/>
                    <a:p>
                      <a:pPr algn="ctr"/>
                      <a:r>
                        <a:rPr lang="en-GB" sz="1600" dirty="0">
                          <a:solidFill>
                            <a:schemeClr val="bg1"/>
                          </a:solidFill>
                        </a:rPr>
                        <a:t>Very strong</a:t>
                      </a:r>
                    </a:p>
                  </a:txBody>
                  <a:tcPr>
                    <a:solidFill>
                      <a:schemeClr val="accent1">
                        <a:lumMod val="50000"/>
                      </a:schemeClr>
                    </a:solidFill>
                  </a:tcPr>
                </a:tc>
                <a:extLst>
                  <a:ext uri="{0D108BD9-81ED-4DB2-BD59-A6C34878D82A}">
                    <a16:rowId xmlns:a16="http://schemas.microsoft.com/office/drawing/2014/main" val="805624255"/>
                  </a:ext>
                </a:extLst>
              </a:tr>
            </a:tbl>
          </a:graphicData>
        </a:graphic>
      </p:graphicFrame>
      <p:pic>
        <p:nvPicPr>
          <p:cNvPr id="6" name="Content Placeholder 5" descr="Corr-example">
            <a:extLst>
              <a:ext uri="{FF2B5EF4-FFF2-40B4-BE49-F238E27FC236}">
                <a16:creationId xmlns:a16="http://schemas.microsoft.com/office/drawing/2014/main" id="{5C368607-3A87-46DB-B122-EACB56491ECA}"/>
              </a:ext>
            </a:extLst>
          </p:cNvPr>
          <p:cNvPicPr>
            <a:picLocks noGrp="1" noChangeAspect="1" noChangeArrowheads="1"/>
          </p:cNvPicPr>
          <p:nvPr>
            <p:ph sz="quarter" idx="2"/>
          </p:nvPr>
        </p:nvPicPr>
        <p:blipFill>
          <a:blip r:embed="rId3" cstate="print"/>
          <a:srcRect/>
          <a:stretch>
            <a:fillRect/>
          </a:stretch>
        </p:blipFill>
        <p:spPr>
          <a:xfrm>
            <a:off x="8316257" y="227987"/>
            <a:ext cx="3490260" cy="3490260"/>
          </a:xfrm>
          <a:noFill/>
        </p:spPr>
      </p:pic>
    </p:spTree>
    <p:custDataLst>
      <p:tags r:id="rId1"/>
    </p:custDataLst>
    <p:extLst>
      <p:ext uri="{BB962C8B-B14F-4D97-AF65-F5344CB8AC3E}">
        <p14:creationId xmlns:p14="http://schemas.microsoft.com/office/powerpoint/2010/main" val="3113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419">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nvGraphicFramePr>
        <p:xfrm>
          <a:off x="684213" y="3719513"/>
          <a:ext cx="3889375" cy="2646362"/>
        </p:xfrm>
        <a:graphic>
          <a:graphicData uri="http://schemas.openxmlformats.org/presentationml/2006/ole">
            <mc:AlternateContent xmlns:mc="http://schemas.openxmlformats.org/markup-compatibility/2006">
              <mc:Choice xmlns:v="urn:schemas-microsoft-com:vml" Requires="v">
                <p:oleObj name="Prism 9" r:id="rId3" imgW="10002769" imgH="6807632" progId="Prism9.Document">
                  <p:embed/>
                </p:oleObj>
              </mc:Choice>
              <mc:Fallback>
                <p:oleObj name="Prism 9" r:id="rId3" imgW="10002769" imgH="6807632" progId="Prism9.Document">
                  <p:embed/>
                  <p:pic>
                    <p:nvPicPr>
                      <p:cNvPr id="16" name="Object 15"/>
                      <p:cNvPicPr/>
                      <p:nvPr/>
                    </p:nvPicPr>
                    <p:blipFill>
                      <a:blip r:embed="rId4"/>
                      <a:stretch>
                        <a:fillRect/>
                      </a:stretch>
                    </p:blipFill>
                    <p:spPr>
                      <a:xfrm>
                        <a:off x="684213" y="3719513"/>
                        <a:ext cx="3889375" cy="2646362"/>
                      </a:xfrm>
                      <a:prstGeom prst="rect">
                        <a:avLst/>
                      </a:prstGeom>
                    </p:spPr>
                  </p:pic>
                </p:oleObj>
              </mc:Fallback>
            </mc:AlternateContent>
          </a:graphicData>
        </a:graphic>
      </p:graphicFrame>
      <p:sp>
        <p:nvSpPr>
          <p:cNvPr id="9" name="TextBox 8"/>
          <p:cNvSpPr txBox="1"/>
          <p:nvPr/>
        </p:nvSpPr>
        <p:spPr>
          <a:xfrm>
            <a:off x="1382113" y="1158142"/>
            <a:ext cx="1492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p = 0.0002</a:t>
            </a:r>
            <a:endParaRPr kumimoji="0" lang="fr-FR"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0" name="TextBox 9"/>
          <p:cNvSpPr txBox="1"/>
          <p:nvPr/>
        </p:nvSpPr>
        <p:spPr>
          <a:xfrm>
            <a:off x="1382113" y="2042011"/>
            <a:ext cx="11336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r = 0.34</a:t>
            </a:r>
            <a:endParaRPr kumimoji="0" lang="fr-FR"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1" name="TextBox 10"/>
          <p:cNvSpPr txBox="1"/>
          <p:nvPr/>
        </p:nvSpPr>
        <p:spPr>
          <a:xfrm>
            <a:off x="1382113" y="2895902"/>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r</a:t>
            </a:r>
            <a:r>
              <a:rPr kumimoji="0" lang="en-GB" sz="2400" b="1" i="0" u="none" strike="noStrike" kern="1200" cap="none" spc="0" normalizeH="0" baseline="30000" noProof="0" dirty="0">
                <a:ln>
                  <a:noFill/>
                </a:ln>
                <a:solidFill>
                  <a:srgbClr val="002060"/>
                </a:solidFill>
                <a:effectLst/>
                <a:uLnTx/>
                <a:uFillTx/>
                <a:latin typeface="Calibri"/>
                <a:ea typeface="+mn-ea"/>
                <a:cs typeface="+mn-cs"/>
              </a:rPr>
              <a:t>2</a:t>
            </a:r>
            <a:r>
              <a:rPr kumimoji="0" lang="en-GB" sz="2400" b="1" i="0" u="none" strike="noStrike" kern="1200" cap="none" spc="0" normalizeH="0" baseline="0" noProof="0" dirty="0">
                <a:ln>
                  <a:noFill/>
                </a:ln>
                <a:solidFill>
                  <a:srgbClr val="002060"/>
                </a:solidFill>
                <a:effectLst/>
                <a:uLnTx/>
                <a:uFillTx/>
                <a:latin typeface="Calibri"/>
                <a:ea typeface="+mn-ea"/>
                <a:cs typeface="+mn-cs"/>
              </a:rPr>
              <a:t> = 0.12 </a:t>
            </a:r>
            <a:endParaRPr kumimoji="0" lang="fr-FR" sz="2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2" name="Picture 11"/>
          <p:cNvPicPr>
            <a:picLocks noChangeAspect="1"/>
          </p:cNvPicPr>
          <p:nvPr/>
        </p:nvPicPr>
        <p:blipFill>
          <a:blip r:embed="rId5"/>
          <a:stretch>
            <a:fillRect/>
          </a:stretch>
        </p:blipFill>
        <p:spPr>
          <a:xfrm>
            <a:off x="2964693" y="1034613"/>
            <a:ext cx="723963" cy="708721"/>
          </a:xfrm>
          <a:prstGeom prst="rect">
            <a:avLst/>
          </a:prstGeom>
        </p:spPr>
      </p:pic>
      <p:pic>
        <p:nvPicPr>
          <p:cNvPr id="13" name="Picture 12"/>
          <p:cNvPicPr>
            <a:picLocks noChangeAspect="1"/>
          </p:cNvPicPr>
          <p:nvPr/>
        </p:nvPicPr>
        <p:blipFill>
          <a:blip r:embed="rId6"/>
          <a:stretch>
            <a:fillRect/>
          </a:stretch>
        </p:blipFill>
        <p:spPr>
          <a:xfrm>
            <a:off x="3002797" y="1918482"/>
            <a:ext cx="685859" cy="708721"/>
          </a:xfrm>
          <a:prstGeom prst="rect">
            <a:avLst/>
          </a:prstGeom>
        </p:spPr>
      </p:pic>
      <p:pic>
        <p:nvPicPr>
          <p:cNvPr id="14" name="Picture 13"/>
          <p:cNvPicPr>
            <a:picLocks noChangeAspect="1"/>
          </p:cNvPicPr>
          <p:nvPr/>
        </p:nvPicPr>
        <p:blipFill>
          <a:blip r:embed="rId7"/>
          <a:stretch>
            <a:fillRect/>
          </a:stretch>
        </p:blipFill>
        <p:spPr>
          <a:xfrm>
            <a:off x="2952895" y="2768563"/>
            <a:ext cx="731583" cy="716342"/>
          </a:xfrm>
          <a:prstGeom prst="rect">
            <a:avLst/>
          </a:prstGeom>
        </p:spPr>
      </p:pic>
      <p:sp>
        <p:nvSpPr>
          <p:cNvPr id="17" name="TextBox 16"/>
          <p:cNvSpPr txBox="1"/>
          <p:nvPr/>
        </p:nvSpPr>
        <p:spPr>
          <a:xfrm>
            <a:off x="7589123" y="1153787"/>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p = 0.04</a:t>
            </a:r>
            <a:endParaRPr kumimoji="0" lang="fr-FR"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8" name="TextBox 17"/>
          <p:cNvSpPr txBox="1"/>
          <p:nvPr/>
        </p:nvSpPr>
        <p:spPr>
          <a:xfrm>
            <a:off x="7589123" y="2037656"/>
            <a:ext cx="12971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r = - 0.83</a:t>
            </a:r>
            <a:endParaRPr kumimoji="0" lang="fr-FR"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9" name="TextBox 18"/>
          <p:cNvSpPr txBox="1"/>
          <p:nvPr/>
        </p:nvSpPr>
        <p:spPr>
          <a:xfrm>
            <a:off x="7589123" y="289154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mn-cs"/>
              </a:rPr>
              <a:t>r</a:t>
            </a:r>
            <a:r>
              <a:rPr kumimoji="0" lang="en-GB" sz="2400" b="1" i="0" u="none" strike="noStrike" kern="1200" cap="none" spc="0" normalizeH="0" baseline="30000" noProof="0" dirty="0">
                <a:ln>
                  <a:noFill/>
                </a:ln>
                <a:solidFill>
                  <a:srgbClr val="002060"/>
                </a:solidFill>
                <a:effectLst/>
                <a:uLnTx/>
                <a:uFillTx/>
                <a:latin typeface="Calibri"/>
                <a:ea typeface="+mn-ea"/>
                <a:cs typeface="+mn-cs"/>
              </a:rPr>
              <a:t>2</a:t>
            </a:r>
            <a:r>
              <a:rPr kumimoji="0" lang="en-GB" sz="2400" b="1" i="0" u="none" strike="noStrike" kern="1200" cap="none" spc="0" normalizeH="0" baseline="0" noProof="0" dirty="0">
                <a:ln>
                  <a:noFill/>
                </a:ln>
                <a:solidFill>
                  <a:srgbClr val="002060"/>
                </a:solidFill>
                <a:effectLst/>
                <a:uLnTx/>
                <a:uFillTx/>
                <a:latin typeface="Calibri"/>
                <a:ea typeface="+mn-ea"/>
                <a:cs typeface="+mn-cs"/>
              </a:rPr>
              <a:t> = 0.68 </a:t>
            </a:r>
            <a:endParaRPr kumimoji="0" lang="fr-FR" sz="2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0" name="Picture 19"/>
          <p:cNvPicPr>
            <a:picLocks noChangeAspect="1"/>
          </p:cNvPicPr>
          <p:nvPr/>
        </p:nvPicPr>
        <p:blipFill>
          <a:blip r:embed="rId5"/>
          <a:stretch>
            <a:fillRect/>
          </a:stretch>
        </p:blipFill>
        <p:spPr>
          <a:xfrm>
            <a:off x="9109288" y="2759466"/>
            <a:ext cx="723963" cy="708721"/>
          </a:xfrm>
          <a:prstGeom prst="rect">
            <a:avLst/>
          </a:prstGeom>
        </p:spPr>
      </p:pic>
      <p:pic>
        <p:nvPicPr>
          <p:cNvPr id="22" name="Picture 21"/>
          <p:cNvPicPr>
            <a:picLocks noChangeAspect="1"/>
          </p:cNvPicPr>
          <p:nvPr/>
        </p:nvPicPr>
        <p:blipFill>
          <a:blip r:embed="rId7"/>
          <a:stretch>
            <a:fillRect/>
          </a:stretch>
        </p:blipFill>
        <p:spPr>
          <a:xfrm>
            <a:off x="9074996" y="1042547"/>
            <a:ext cx="731583" cy="716342"/>
          </a:xfrm>
          <a:prstGeom prst="rect">
            <a:avLst/>
          </a:prstGeom>
        </p:spPr>
      </p:pic>
      <p:pic>
        <p:nvPicPr>
          <p:cNvPr id="25" name="Picture 24"/>
          <p:cNvPicPr>
            <a:picLocks noChangeAspect="1"/>
          </p:cNvPicPr>
          <p:nvPr/>
        </p:nvPicPr>
        <p:blipFill>
          <a:blip r:embed="rId8"/>
          <a:stretch>
            <a:fillRect/>
          </a:stretch>
        </p:blipFill>
        <p:spPr>
          <a:xfrm>
            <a:off x="9074996" y="1888398"/>
            <a:ext cx="792549" cy="754445"/>
          </a:xfrm>
          <a:prstGeom prst="rect">
            <a:avLst/>
          </a:prstGeom>
        </p:spPr>
      </p:pic>
      <p:graphicFrame>
        <p:nvGraphicFramePr>
          <p:cNvPr id="26" name="Object 25"/>
          <p:cNvGraphicFramePr>
            <a:graphicFrameLocks noChangeAspect="1"/>
          </p:cNvGraphicFramePr>
          <p:nvPr/>
        </p:nvGraphicFramePr>
        <p:xfrm>
          <a:off x="6904038" y="3713349"/>
          <a:ext cx="3911600" cy="2719387"/>
        </p:xfrm>
        <a:graphic>
          <a:graphicData uri="http://schemas.openxmlformats.org/presentationml/2006/ole">
            <mc:AlternateContent xmlns:mc="http://schemas.openxmlformats.org/markup-compatibility/2006">
              <mc:Choice xmlns:v="urn:schemas-microsoft-com:vml" Requires="v">
                <p:oleObj name="Prism 8" r:id="rId9" imgW="9820993" imgH="6826672" progId="Prism8.Document">
                  <p:embed/>
                </p:oleObj>
              </mc:Choice>
              <mc:Fallback>
                <p:oleObj name="Prism 8" r:id="rId9" imgW="9820993" imgH="6826672" progId="Prism8.Document">
                  <p:embed/>
                  <p:pic>
                    <p:nvPicPr>
                      <p:cNvPr id="26" name="Object 25"/>
                      <p:cNvPicPr/>
                      <p:nvPr/>
                    </p:nvPicPr>
                    <p:blipFill>
                      <a:blip r:embed="rId10"/>
                      <a:stretch>
                        <a:fillRect/>
                      </a:stretch>
                    </p:blipFill>
                    <p:spPr>
                      <a:xfrm>
                        <a:off x="6904038" y="3713349"/>
                        <a:ext cx="3911600" cy="2719387"/>
                      </a:xfrm>
                      <a:prstGeom prst="rect">
                        <a:avLst/>
                      </a:prstGeom>
                    </p:spPr>
                  </p:pic>
                </p:oleObj>
              </mc:Fallback>
            </mc:AlternateContent>
          </a:graphicData>
        </a:graphic>
      </p:graphicFrame>
      <p:sp>
        <p:nvSpPr>
          <p:cNvPr id="24" name="TextBox 23"/>
          <p:cNvSpPr txBox="1"/>
          <p:nvPr/>
        </p:nvSpPr>
        <p:spPr>
          <a:xfrm>
            <a:off x="4805871" y="227987"/>
            <a:ext cx="258025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a:ea typeface="+mn-ea"/>
                <a:cs typeface="Arial" panose="020B0604020202020204" pitchFamily="34" charset="0"/>
              </a:rPr>
              <a:t>Correlation</a:t>
            </a:r>
          </a:p>
        </p:txBody>
      </p:sp>
      <p:sp>
        <p:nvSpPr>
          <p:cNvPr id="2" name="TextBox 1"/>
          <p:cNvSpPr txBox="1"/>
          <p:nvPr/>
        </p:nvSpPr>
        <p:spPr>
          <a:xfrm>
            <a:off x="4975992" y="6046070"/>
            <a:ext cx="17084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Calibri"/>
                <a:ea typeface="+mn-ea"/>
                <a:cs typeface="+mn-cs"/>
              </a:rPr>
              <a:t>Power!!</a:t>
            </a:r>
            <a:endParaRPr kumimoji="0" lang="fr-FR" sz="3600" b="1" i="0" u="none" strike="noStrike" kern="1200" cap="none" spc="0" normalizeH="0" baseline="0" noProof="0" dirty="0">
              <a:ln>
                <a:noFill/>
              </a:ln>
              <a:solidFill>
                <a:srgbClr val="C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9542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p:bldP spid="18" grpId="0"/>
      <p:bldP spid="19" grpId="0"/>
      <p:bldP spid="2"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235895" y="274639"/>
            <a:ext cx="9720211"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Coefficient of determination</a:t>
            </a:r>
          </a:p>
        </p:txBody>
      </p:sp>
      <p:sp>
        <p:nvSpPr>
          <p:cNvPr id="8" name="TextBox 7"/>
          <p:cNvSpPr txBox="1"/>
          <p:nvPr/>
        </p:nvSpPr>
        <p:spPr>
          <a:xfrm>
            <a:off x="4638969" y="1397022"/>
            <a:ext cx="3298724" cy="369332"/>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panose="020F0502020204030204"/>
                <a:ea typeface="+mn-ea"/>
                <a:cs typeface="+mn-cs"/>
              </a:rPr>
              <a:t>5 cell lines on protein expression</a:t>
            </a:r>
            <a:endParaRPr kumimoji="0" lang="fr-FR" sz="1800" b="1" i="0" u="none" strike="noStrike" kern="1200" cap="none" spc="0" normalizeH="0" baseline="0" noProof="0" dirty="0">
              <a:ln>
                <a:noFill/>
              </a:ln>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7116646" y="4090666"/>
            <a:ext cx="2778818" cy="1984870"/>
          </a:xfrm>
          <a:prstGeom prst="rect">
            <a:avLst/>
          </a:prstGeom>
        </p:spPr>
      </p:pic>
      <p:pic>
        <p:nvPicPr>
          <p:cNvPr id="12" name="Picture 11"/>
          <p:cNvPicPr>
            <a:picLocks noChangeAspect="1"/>
          </p:cNvPicPr>
          <p:nvPr/>
        </p:nvPicPr>
        <p:blipFill>
          <a:blip r:embed="rId3"/>
          <a:stretch>
            <a:fillRect/>
          </a:stretch>
        </p:blipFill>
        <p:spPr>
          <a:xfrm>
            <a:off x="1001523" y="3099250"/>
            <a:ext cx="2830656" cy="2840187"/>
          </a:xfrm>
          <a:prstGeom prst="rect">
            <a:avLst/>
          </a:prstGeom>
        </p:spPr>
      </p:pic>
      <p:pic>
        <p:nvPicPr>
          <p:cNvPr id="13" name="Picture 12"/>
          <p:cNvPicPr>
            <a:picLocks noChangeAspect="1"/>
          </p:cNvPicPr>
          <p:nvPr/>
        </p:nvPicPr>
        <p:blipFill>
          <a:blip r:embed="rId4"/>
          <a:stretch>
            <a:fillRect/>
          </a:stretch>
        </p:blipFill>
        <p:spPr>
          <a:xfrm>
            <a:off x="4671824" y="1851205"/>
            <a:ext cx="3672226" cy="1972542"/>
          </a:xfrm>
          <a:prstGeom prst="rect">
            <a:avLst/>
          </a:prstGeom>
        </p:spPr>
      </p:pic>
      <p:pic>
        <p:nvPicPr>
          <p:cNvPr id="6" name="Picture 5"/>
          <p:cNvPicPr>
            <a:picLocks noChangeAspect="1"/>
          </p:cNvPicPr>
          <p:nvPr/>
        </p:nvPicPr>
        <p:blipFill>
          <a:blip r:embed="rId5"/>
          <a:stretch>
            <a:fillRect/>
          </a:stretch>
        </p:blipFill>
        <p:spPr>
          <a:xfrm>
            <a:off x="9996125" y="4153416"/>
            <a:ext cx="999967" cy="1120706"/>
          </a:xfrm>
          <a:prstGeom prst="rect">
            <a:avLst/>
          </a:prstGeom>
        </p:spPr>
      </p:pic>
      <p:pic>
        <p:nvPicPr>
          <p:cNvPr id="3" name="Picture 2"/>
          <p:cNvPicPr>
            <a:picLocks noChangeAspect="1"/>
          </p:cNvPicPr>
          <p:nvPr/>
        </p:nvPicPr>
        <p:blipFill>
          <a:blip r:embed="rId6"/>
          <a:stretch>
            <a:fillRect/>
          </a:stretch>
        </p:blipFill>
        <p:spPr>
          <a:xfrm>
            <a:off x="1479955" y="1723343"/>
            <a:ext cx="1676368" cy="1308964"/>
          </a:xfrm>
          <a:prstGeom prst="rect">
            <a:avLst/>
          </a:prstGeom>
        </p:spPr>
      </p:pic>
      <p:sp>
        <p:nvSpPr>
          <p:cNvPr id="16" name="Rounded Rectangle 15"/>
          <p:cNvSpPr/>
          <p:nvPr/>
        </p:nvSpPr>
        <p:spPr>
          <a:xfrm>
            <a:off x="1479955" y="5706204"/>
            <a:ext cx="2034363" cy="2119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7209860" y="5787554"/>
            <a:ext cx="2494358" cy="24477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4886097" y="3570020"/>
            <a:ext cx="2395171" cy="2537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3711" y="5706204"/>
            <a:ext cx="466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fr-FR"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1" name="TextBox 20"/>
          <p:cNvSpPr txBox="1"/>
          <p:nvPr/>
        </p:nvSpPr>
        <p:spPr>
          <a:xfrm>
            <a:off x="9704218" y="5707898"/>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88%</a:t>
            </a:r>
            <a:endParaRPr kumimoji="0" lang="fr-FR"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TextBox 21"/>
          <p:cNvSpPr txBox="1"/>
          <p:nvPr/>
        </p:nvSpPr>
        <p:spPr>
          <a:xfrm>
            <a:off x="7303288" y="3454415"/>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31%</a:t>
            </a:r>
            <a:endParaRPr kumimoji="0" lang="fr-FR"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6651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p:cNvGraphicFramePr>
            <a:graphicFrameLocks noChangeAspect="1"/>
          </p:cNvGraphicFramePr>
          <p:nvPr/>
        </p:nvGraphicFramePr>
        <p:xfrm>
          <a:off x="1065213" y="2206625"/>
          <a:ext cx="10085387" cy="4502150"/>
        </p:xfrm>
        <a:graphic>
          <a:graphicData uri="http://schemas.openxmlformats.org/presentationml/2006/ole">
            <mc:AlternateContent xmlns:mc="http://schemas.openxmlformats.org/markup-compatibility/2006">
              <mc:Choice xmlns:v="urn:schemas-microsoft-com:vml" Requires="v">
                <p:oleObj name="Prism 9" r:id="rId2" imgW="9972158" imgH="4502286" progId="Prism9.Document">
                  <p:embed/>
                </p:oleObj>
              </mc:Choice>
              <mc:Fallback>
                <p:oleObj name="Prism 9" r:id="rId2" imgW="9972158" imgH="4502286" progId="Prism9.Document">
                  <p:embed/>
                  <p:pic>
                    <p:nvPicPr>
                      <p:cNvPr id="19" name="Object 18"/>
                      <p:cNvPicPr/>
                      <p:nvPr/>
                    </p:nvPicPr>
                    <p:blipFill>
                      <a:blip r:embed="rId3"/>
                      <a:stretch>
                        <a:fillRect/>
                      </a:stretch>
                    </p:blipFill>
                    <p:spPr>
                      <a:xfrm>
                        <a:off x="1065213" y="2206625"/>
                        <a:ext cx="10085387" cy="4502150"/>
                      </a:xfrm>
                      <a:prstGeom prst="rect">
                        <a:avLst/>
                      </a:prstGeom>
                    </p:spPr>
                  </p:pic>
                </p:oleObj>
              </mc:Fallback>
            </mc:AlternateContent>
          </a:graphicData>
        </a:graphic>
      </p:graphicFrame>
      <p:sp>
        <p:nvSpPr>
          <p:cNvPr id="42" name="Rounded Rectangle 41"/>
          <p:cNvSpPr/>
          <p:nvPr/>
        </p:nvSpPr>
        <p:spPr>
          <a:xfrm>
            <a:off x="2822902" y="1723861"/>
            <a:ext cx="6125713" cy="503524"/>
          </a:xfrm>
          <a:prstGeom prst="roundRect">
            <a:avLst/>
          </a:prstGeom>
          <a:solidFill>
            <a:schemeClr val="accent1">
              <a:lumMod val="20000"/>
              <a:lumOff val="80000"/>
              <a:alpha val="50196"/>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a:xfrm>
            <a:off x="1235895" y="274639"/>
            <a:ext cx="9720211"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Coefficient of determination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600" b="1" kern="0" dirty="0">
                <a:latin typeface="Calibri" panose="020F0502020204030204" pitchFamily="34" charset="0"/>
              </a:rPr>
              <a:t>An illustration: change in sample size</a:t>
            </a:r>
            <a:endParaRPr kumimoji="0" lang="en-GB" sz="3600" b="1" i="0" u="none" strike="noStrike" kern="0" cap="none" spc="0" normalizeH="0" baseline="0" noProof="0" dirty="0">
              <a:ln>
                <a:noFill/>
              </a:ln>
              <a:effectLst/>
              <a:uLnTx/>
              <a:uFillTx/>
              <a:latin typeface="Calibri" panose="020F0502020204030204" pitchFamily="34" charset="0"/>
            </a:endParaRPr>
          </a:p>
        </p:txBody>
      </p:sp>
      <p:pic>
        <p:nvPicPr>
          <p:cNvPr id="3" name="Picture 2"/>
          <p:cNvPicPr>
            <a:picLocks noChangeAspect="1"/>
          </p:cNvPicPr>
          <p:nvPr/>
        </p:nvPicPr>
        <p:blipFill>
          <a:blip r:embed="rId4"/>
          <a:stretch>
            <a:fillRect/>
          </a:stretch>
        </p:blipFill>
        <p:spPr>
          <a:xfrm>
            <a:off x="536288" y="414897"/>
            <a:ext cx="1676368" cy="1308964"/>
          </a:xfrm>
          <a:prstGeom prst="rect">
            <a:avLst/>
          </a:prstGeom>
        </p:spPr>
      </p:pic>
      <p:sp>
        <p:nvSpPr>
          <p:cNvPr id="2" name="Rounded Rectangle 1"/>
          <p:cNvSpPr/>
          <p:nvPr/>
        </p:nvSpPr>
        <p:spPr>
          <a:xfrm>
            <a:off x="2915143" y="2594709"/>
            <a:ext cx="484554" cy="23837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430960" y="2542903"/>
            <a:ext cx="899605" cy="369332"/>
          </a:xfrm>
          <a:prstGeom prst="rect">
            <a:avLst/>
          </a:prstGeom>
          <a:noFill/>
        </p:spPr>
        <p:txBody>
          <a:bodyPr wrap="none" rtlCol="0">
            <a:spAutoFit/>
          </a:bodyPr>
          <a:lstStyle/>
          <a:p>
            <a:r>
              <a:rPr lang="en-GB" b="1" dirty="0">
                <a:solidFill>
                  <a:srgbClr val="0070C0"/>
                </a:solidFill>
              </a:rPr>
              <a:t>R</a:t>
            </a:r>
            <a:r>
              <a:rPr lang="en-GB" b="1" baseline="30000" dirty="0">
                <a:solidFill>
                  <a:srgbClr val="0070C0"/>
                </a:solidFill>
              </a:rPr>
              <a:t>2</a:t>
            </a:r>
            <a:r>
              <a:rPr lang="en-GB" b="1" dirty="0">
                <a:solidFill>
                  <a:srgbClr val="0070C0"/>
                </a:solidFill>
              </a:rPr>
              <a:t> = 3%</a:t>
            </a:r>
          </a:p>
        </p:txBody>
      </p:sp>
      <p:sp>
        <p:nvSpPr>
          <p:cNvPr id="25" name="Rounded Rectangle 24"/>
          <p:cNvSpPr/>
          <p:nvPr/>
        </p:nvSpPr>
        <p:spPr>
          <a:xfrm>
            <a:off x="6256216" y="2614254"/>
            <a:ext cx="484554" cy="23446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6772033" y="2546818"/>
            <a:ext cx="899605" cy="369332"/>
          </a:xfrm>
          <a:prstGeom prst="rect">
            <a:avLst/>
          </a:prstGeom>
          <a:noFill/>
        </p:spPr>
        <p:txBody>
          <a:bodyPr wrap="none" rtlCol="0">
            <a:spAutoFit/>
          </a:bodyPr>
          <a:lstStyle/>
          <a:p>
            <a:r>
              <a:rPr lang="en-GB" b="1" dirty="0">
                <a:solidFill>
                  <a:srgbClr val="0070C0"/>
                </a:solidFill>
              </a:rPr>
              <a:t>R</a:t>
            </a:r>
            <a:r>
              <a:rPr lang="en-GB" b="1" baseline="30000" dirty="0">
                <a:solidFill>
                  <a:srgbClr val="0070C0"/>
                </a:solidFill>
              </a:rPr>
              <a:t>2</a:t>
            </a:r>
            <a:r>
              <a:rPr lang="en-GB" b="1" dirty="0">
                <a:solidFill>
                  <a:srgbClr val="0070C0"/>
                </a:solidFill>
              </a:rPr>
              <a:t> = 3%</a:t>
            </a:r>
          </a:p>
        </p:txBody>
      </p:sp>
      <p:sp>
        <p:nvSpPr>
          <p:cNvPr id="27" name="Rounded Rectangle 26"/>
          <p:cNvSpPr/>
          <p:nvPr/>
        </p:nvSpPr>
        <p:spPr>
          <a:xfrm>
            <a:off x="9620739" y="2602533"/>
            <a:ext cx="484554" cy="23446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0144366" y="2519465"/>
            <a:ext cx="899605" cy="369332"/>
          </a:xfrm>
          <a:prstGeom prst="rect">
            <a:avLst/>
          </a:prstGeom>
          <a:noFill/>
        </p:spPr>
        <p:txBody>
          <a:bodyPr wrap="none" rtlCol="0">
            <a:spAutoFit/>
          </a:bodyPr>
          <a:lstStyle/>
          <a:p>
            <a:r>
              <a:rPr lang="en-GB" b="1" dirty="0">
                <a:solidFill>
                  <a:srgbClr val="0070C0"/>
                </a:solidFill>
              </a:rPr>
              <a:t>R</a:t>
            </a:r>
            <a:r>
              <a:rPr lang="en-GB" b="1" baseline="30000" dirty="0">
                <a:solidFill>
                  <a:srgbClr val="0070C0"/>
                </a:solidFill>
              </a:rPr>
              <a:t>2</a:t>
            </a:r>
            <a:r>
              <a:rPr lang="en-GB" b="1" dirty="0">
                <a:solidFill>
                  <a:srgbClr val="0070C0"/>
                </a:solidFill>
              </a:rPr>
              <a:t> = 3%</a:t>
            </a:r>
          </a:p>
        </p:txBody>
      </p:sp>
      <p:sp>
        <p:nvSpPr>
          <p:cNvPr id="5" name="TextBox 4"/>
          <p:cNvSpPr txBox="1"/>
          <p:nvPr/>
        </p:nvSpPr>
        <p:spPr>
          <a:xfrm>
            <a:off x="2822901" y="1800460"/>
            <a:ext cx="6294273" cy="369332"/>
          </a:xfrm>
          <a:prstGeom prst="rect">
            <a:avLst/>
          </a:prstGeom>
          <a:noFill/>
        </p:spPr>
        <p:txBody>
          <a:bodyPr wrap="square" rtlCol="0">
            <a:spAutoFit/>
          </a:bodyPr>
          <a:lstStyle/>
          <a:p>
            <a:r>
              <a:rPr lang="en-GB" dirty="0"/>
              <a:t>Sample  = Power                   </a:t>
            </a:r>
            <a:r>
              <a:rPr lang="en-GB" b="1" dirty="0"/>
              <a:t>R</a:t>
            </a:r>
            <a:r>
              <a:rPr lang="en-GB" b="1" baseline="30000" dirty="0"/>
              <a:t>2</a:t>
            </a:r>
            <a:r>
              <a:rPr lang="en-GB" baseline="30000" dirty="0"/>
              <a:t> </a:t>
            </a:r>
            <a:r>
              <a:rPr lang="en-GB" dirty="0"/>
              <a:t> </a:t>
            </a:r>
            <a:r>
              <a:rPr lang="en-GB" dirty="0">
                <a:solidFill>
                  <a:srgbClr val="C00000"/>
                </a:solidFill>
              </a:rPr>
              <a:t>does not change </a:t>
            </a:r>
            <a:r>
              <a:rPr lang="en-GB" dirty="0"/>
              <a:t>but p-value </a:t>
            </a:r>
          </a:p>
        </p:txBody>
      </p:sp>
      <p:sp>
        <p:nvSpPr>
          <p:cNvPr id="9" name="Rounded Rectangle 8"/>
          <p:cNvSpPr/>
          <p:nvPr/>
        </p:nvSpPr>
        <p:spPr>
          <a:xfrm>
            <a:off x="2407141" y="2454243"/>
            <a:ext cx="476739" cy="2186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5726993" y="2462057"/>
            <a:ext cx="476739" cy="2186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9117175" y="2459157"/>
            <a:ext cx="476739" cy="2186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4896812" y="1920687"/>
            <a:ext cx="402490" cy="153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Arrow Connector 38"/>
          <p:cNvCxnSpPr/>
          <p:nvPr/>
        </p:nvCxnSpPr>
        <p:spPr>
          <a:xfrm flipH="1">
            <a:off x="8452980" y="1824913"/>
            <a:ext cx="1483" cy="3309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649783" y="1817095"/>
            <a:ext cx="0" cy="29052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36831" y="1813189"/>
            <a:ext cx="0" cy="29052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62024" y="5727466"/>
            <a:ext cx="918841" cy="523220"/>
          </a:xfrm>
          <a:prstGeom prst="rect">
            <a:avLst/>
          </a:prstGeom>
          <a:noFill/>
        </p:spPr>
        <p:txBody>
          <a:bodyPr wrap="none" rtlCol="0">
            <a:spAutoFit/>
          </a:bodyPr>
          <a:lstStyle/>
          <a:p>
            <a:r>
              <a:rPr lang="en-GB" sz="2800" b="1" dirty="0">
                <a:solidFill>
                  <a:srgbClr val="0070C0"/>
                </a:solidFill>
              </a:rPr>
              <a:t>n=86</a:t>
            </a:r>
          </a:p>
        </p:txBody>
      </p:sp>
      <p:sp>
        <p:nvSpPr>
          <p:cNvPr id="23" name="TextBox 22"/>
          <p:cNvSpPr txBox="1"/>
          <p:nvPr/>
        </p:nvSpPr>
        <p:spPr>
          <a:xfrm>
            <a:off x="5636579" y="5771799"/>
            <a:ext cx="1104790" cy="523220"/>
          </a:xfrm>
          <a:prstGeom prst="rect">
            <a:avLst/>
          </a:prstGeom>
          <a:noFill/>
        </p:spPr>
        <p:txBody>
          <a:bodyPr wrap="none" rtlCol="0">
            <a:spAutoFit/>
          </a:bodyPr>
          <a:lstStyle/>
          <a:p>
            <a:r>
              <a:rPr lang="en-GB" sz="2800" b="1" dirty="0">
                <a:solidFill>
                  <a:srgbClr val="0070C0"/>
                </a:solidFill>
              </a:rPr>
              <a:t>n=172</a:t>
            </a:r>
          </a:p>
        </p:txBody>
      </p:sp>
      <p:sp>
        <p:nvSpPr>
          <p:cNvPr id="31" name="TextBox 30"/>
          <p:cNvSpPr txBox="1"/>
          <p:nvPr/>
        </p:nvSpPr>
        <p:spPr>
          <a:xfrm>
            <a:off x="9058983" y="5681745"/>
            <a:ext cx="1104790" cy="523220"/>
          </a:xfrm>
          <a:prstGeom prst="rect">
            <a:avLst/>
          </a:prstGeom>
          <a:noFill/>
        </p:spPr>
        <p:txBody>
          <a:bodyPr wrap="none" rtlCol="0">
            <a:spAutoFit/>
          </a:bodyPr>
          <a:lstStyle/>
          <a:p>
            <a:r>
              <a:rPr lang="en-GB" sz="2800" b="1" dirty="0">
                <a:solidFill>
                  <a:srgbClr val="0070C0"/>
                </a:solidFill>
              </a:rPr>
              <a:t>n=258</a:t>
            </a:r>
          </a:p>
        </p:txBody>
      </p:sp>
      <p:pic>
        <p:nvPicPr>
          <p:cNvPr id="8" name="Picture 7"/>
          <p:cNvPicPr>
            <a:picLocks noChangeAspect="1"/>
          </p:cNvPicPr>
          <p:nvPr/>
        </p:nvPicPr>
        <p:blipFill>
          <a:blip r:embed="rId5"/>
          <a:stretch>
            <a:fillRect/>
          </a:stretch>
        </p:blipFill>
        <p:spPr>
          <a:xfrm>
            <a:off x="1723708" y="5495364"/>
            <a:ext cx="2559108" cy="246559"/>
          </a:xfrm>
          <a:prstGeom prst="rect">
            <a:avLst/>
          </a:prstGeom>
        </p:spPr>
      </p:pic>
      <p:pic>
        <p:nvPicPr>
          <p:cNvPr id="12" name="Picture 11"/>
          <p:cNvPicPr>
            <a:picLocks noChangeAspect="1"/>
          </p:cNvPicPr>
          <p:nvPr/>
        </p:nvPicPr>
        <p:blipFill>
          <a:blip r:embed="rId6"/>
          <a:stretch>
            <a:fillRect/>
          </a:stretch>
        </p:blipFill>
        <p:spPr>
          <a:xfrm>
            <a:off x="5066330" y="5495364"/>
            <a:ext cx="2499555" cy="232102"/>
          </a:xfrm>
          <a:prstGeom prst="rect">
            <a:avLst/>
          </a:prstGeom>
        </p:spPr>
      </p:pic>
      <p:pic>
        <p:nvPicPr>
          <p:cNvPr id="13" name="Picture 12"/>
          <p:cNvPicPr>
            <a:picLocks noChangeAspect="1"/>
          </p:cNvPicPr>
          <p:nvPr/>
        </p:nvPicPr>
        <p:blipFill>
          <a:blip r:embed="rId7"/>
          <a:stretch>
            <a:fillRect/>
          </a:stretch>
        </p:blipFill>
        <p:spPr>
          <a:xfrm>
            <a:off x="8452981" y="5469136"/>
            <a:ext cx="2503126" cy="258330"/>
          </a:xfrm>
          <a:prstGeom prst="rect">
            <a:avLst/>
          </a:prstGeom>
        </p:spPr>
      </p:pic>
    </p:spTree>
    <p:extLst>
      <p:ext uri="{BB962C8B-B14F-4D97-AF65-F5344CB8AC3E}">
        <p14:creationId xmlns:p14="http://schemas.microsoft.com/office/powerpoint/2010/main" val="24167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 grpId="0" animBg="1"/>
      <p:bldP spid="4" grpId="0"/>
      <p:bldP spid="25" grpId="0" animBg="1"/>
      <p:bldP spid="26" grpId="0"/>
      <p:bldP spid="27" grpId="0" animBg="1"/>
      <p:bldP spid="28" grpId="0"/>
      <p:bldP spid="5" grpId="0"/>
      <p:bldP spid="9" grpId="0" animBg="1"/>
      <p:bldP spid="29" grpId="0" animBg="1"/>
      <p:bldP spid="30" grpId="0" animBg="1"/>
      <p:bldP spid="10" grpId="0" animBg="1"/>
      <p:bldP spid="6" grpId="0"/>
      <p:bldP spid="23" grpId="0"/>
      <p:bldP spid="31"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2822902" y="1723861"/>
            <a:ext cx="6546196" cy="503524"/>
          </a:xfrm>
          <a:prstGeom prst="roundRect">
            <a:avLst/>
          </a:prstGeom>
          <a:solidFill>
            <a:srgbClr val="92D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a:xfrm>
            <a:off x="1235895" y="274639"/>
            <a:ext cx="9720211"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Coefficient of determination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600" b="1" kern="0" dirty="0">
                <a:latin typeface="Calibri" panose="020F0502020204030204" pitchFamily="34" charset="0"/>
              </a:rPr>
              <a:t>An illustration: change in variability</a:t>
            </a:r>
            <a:endParaRPr kumimoji="0" lang="en-GB" sz="3600" b="1" i="0" u="none" strike="noStrike" kern="0" cap="none" spc="0" normalizeH="0" baseline="0" noProof="0" dirty="0">
              <a:ln>
                <a:noFill/>
              </a:ln>
              <a:effectLst/>
              <a:uLnTx/>
              <a:uFillTx/>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536288" y="414897"/>
            <a:ext cx="1676368" cy="1308964"/>
          </a:xfrm>
          <a:prstGeom prst="rect">
            <a:avLst/>
          </a:prstGeom>
        </p:spPr>
      </p:pic>
      <p:graphicFrame>
        <p:nvGraphicFramePr>
          <p:cNvPr id="24" name="Object 23"/>
          <p:cNvGraphicFramePr>
            <a:graphicFrameLocks noChangeAspect="1"/>
          </p:cNvGraphicFramePr>
          <p:nvPr/>
        </p:nvGraphicFramePr>
        <p:xfrm>
          <a:off x="1055688" y="2035175"/>
          <a:ext cx="9974262" cy="4518025"/>
        </p:xfrm>
        <a:graphic>
          <a:graphicData uri="http://schemas.openxmlformats.org/presentationml/2006/ole">
            <mc:AlternateContent xmlns:mc="http://schemas.openxmlformats.org/markup-compatibility/2006">
              <mc:Choice xmlns:v="urn:schemas-microsoft-com:vml" Requires="v">
                <p:oleObj name="Prism 9" r:id="rId3" imgW="9957032" imgH="4511290" progId="Prism9.Document">
                  <p:embed/>
                </p:oleObj>
              </mc:Choice>
              <mc:Fallback>
                <p:oleObj name="Prism 9" r:id="rId3" imgW="9957032" imgH="4511290" progId="Prism9.Document">
                  <p:embed/>
                  <p:pic>
                    <p:nvPicPr>
                      <p:cNvPr id="24" name="Object 23"/>
                      <p:cNvPicPr/>
                      <p:nvPr/>
                    </p:nvPicPr>
                    <p:blipFill>
                      <a:blip r:embed="rId4"/>
                      <a:stretch>
                        <a:fillRect/>
                      </a:stretch>
                    </p:blipFill>
                    <p:spPr>
                      <a:xfrm>
                        <a:off x="1055688" y="2035175"/>
                        <a:ext cx="9974262" cy="4518025"/>
                      </a:xfrm>
                      <a:prstGeom prst="rect">
                        <a:avLst/>
                      </a:prstGeom>
                    </p:spPr>
                  </p:pic>
                </p:oleObj>
              </mc:Fallback>
            </mc:AlternateContent>
          </a:graphicData>
        </a:graphic>
      </p:graphicFrame>
      <p:sp>
        <p:nvSpPr>
          <p:cNvPr id="2" name="Rounded Rectangle 1"/>
          <p:cNvSpPr/>
          <p:nvPr/>
        </p:nvSpPr>
        <p:spPr>
          <a:xfrm>
            <a:off x="3008923" y="2618154"/>
            <a:ext cx="484554" cy="23446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579445" y="2550718"/>
            <a:ext cx="891591" cy="369332"/>
          </a:xfrm>
          <a:prstGeom prst="rect">
            <a:avLst/>
          </a:prstGeom>
          <a:noFill/>
        </p:spPr>
        <p:txBody>
          <a:bodyPr wrap="none" rtlCol="0">
            <a:spAutoFit/>
          </a:bodyPr>
          <a:lstStyle/>
          <a:p>
            <a:r>
              <a:rPr lang="en-GB" b="1" dirty="0">
                <a:solidFill>
                  <a:srgbClr val="0070C0"/>
                </a:solidFill>
              </a:rPr>
              <a:t>R</a:t>
            </a:r>
            <a:r>
              <a:rPr lang="en-GB" b="1" baseline="30000" dirty="0">
                <a:solidFill>
                  <a:srgbClr val="0070C0"/>
                </a:solidFill>
              </a:rPr>
              <a:t>2</a:t>
            </a:r>
            <a:r>
              <a:rPr lang="en-GB" b="1" dirty="0">
                <a:solidFill>
                  <a:srgbClr val="0070C0"/>
                </a:solidFill>
              </a:rPr>
              <a:t> = 6%</a:t>
            </a:r>
          </a:p>
        </p:txBody>
      </p:sp>
      <p:sp>
        <p:nvSpPr>
          <p:cNvPr id="25" name="Rounded Rectangle 24"/>
          <p:cNvSpPr/>
          <p:nvPr/>
        </p:nvSpPr>
        <p:spPr>
          <a:xfrm>
            <a:off x="6303106" y="2622069"/>
            <a:ext cx="484554" cy="23446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6873628" y="2554633"/>
            <a:ext cx="1016625" cy="369332"/>
          </a:xfrm>
          <a:prstGeom prst="rect">
            <a:avLst/>
          </a:prstGeom>
          <a:noFill/>
        </p:spPr>
        <p:txBody>
          <a:bodyPr wrap="none" rtlCol="0">
            <a:spAutoFit/>
          </a:bodyPr>
          <a:lstStyle/>
          <a:p>
            <a:r>
              <a:rPr lang="en-GB" b="1" dirty="0">
                <a:solidFill>
                  <a:srgbClr val="0070C0"/>
                </a:solidFill>
              </a:rPr>
              <a:t>R</a:t>
            </a:r>
            <a:r>
              <a:rPr lang="en-GB" b="1" baseline="30000" dirty="0">
                <a:solidFill>
                  <a:srgbClr val="0070C0"/>
                </a:solidFill>
              </a:rPr>
              <a:t>2</a:t>
            </a:r>
            <a:r>
              <a:rPr lang="en-GB" b="1" dirty="0">
                <a:solidFill>
                  <a:srgbClr val="0070C0"/>
                </a:solidFill>
              </a:rPr>
              <a:t> = 23%</a:t>
            </a:r>
          </a:p>
        </p:txBody>
      </p:sp>
      <p:sp>
        <p:nvSpPr>
          <p:cNvPr id="27" name="Rounded Rectangle 26"/>
          <p:cNvSpPr/>
          <p:nvPr/>
        </p:nvSpPr>
        <p:spPr>
          <a:xfrm>
            <a:off x="9511322" y="2649423"/>
            <a:ext cx="484554" cy="23446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0081844" y="2581987"/>
            <a:ext cx="1016625" cy="369332"/>
          </a:xfrm>
          <a:prstGeom prst="rect">
            <a:avLst/>
          </a:prstGeom>
          <a:noFill/>
        </p:spPr>
        <p:txBody>
          <a:bodyPr wrap="none" rtlCol="0">
            <a:spAutoFit/>
          </a:bodyPr>
          <a:lstStyle/>
          <a:p>
            <a:r>
              <a:rPr lang="en-GB" b="1" dirty="0">
                <a:solidFill>
                  <a:srgbClr val="0070C0"/>
                </a:solidFill>
              </a:rPr>
              <a:t>R</a:t>
            </a:r>
            <a:r>
              <a:rPr lang="en-GB" b="1" baseline="30000" dirty="0">
                <a:solidFill>
                  <a:srgbClr val="0070C0"/>
                </a:solidFill>
              </a:rPr>
              <a:t>2</a:t>
            </a:r>
            <a:r>
              <a:rPr lang="en-GB" b="1" dirty="0">
                <a:solidFill>
                  <a:srgbClr val="0070C0"/>
                </a:solidFill>
              </a:rPr>
              <a:t> = 71%</a:t>
            </a:r>
          </a:p>
        </p:txBody>
      </p:sp>
      <p:sp>
        <p:nvSpPr>
          <p:cNvPr id="5" name="TextBox 4"/>
          <p:cNvSpPr txBox="1"/>
          <p:nvPr/>
        </p:nvSpPr>
        <p:spPr>
          <a:xfrm>
            <a:off x="2822901" y="1800460"/>
            <a:ext cx="6907251" cy="369332"/>
          </a:xfrm>
          <a:prstGeom prst="rect">
            <a:avLst/>
          </a:prstGeom>
          <a:noFill/>
        </p:spPr>
        <p:txBody>
          <a:bodyPr wrap="square" rtlCol="0">
            <a:spAutoFit/>
          </a:bodyPr>
          <a:lstStyle/>
          <a:p>
            <a:r>
              <a:rPr lang="en-GB" dirty="0"/>
              <a:t>Same sample = same power               variability     </a:t>
            </a:r>
            <a:r>
              <a:rPr lang="en-GB" b="1" dirty="0"/>
              <a:t>R</a:t>
            </a:r>
            <a:r>
              <a:rPr lang="en-GB" b="1" baseline="30000" dirty="0"/>
              <a:t>2</a:t>
            </a:r>
            <a:r>
              <a:rPr lang="en-GB" baseline="30000" dirty="0"/>
              <a:t>           </a:t>
            </a:r>
            <a:r>
              <a:rPr lang="en-GB" dirty="0"/>
              <a:t>p-value </a:t>
            </a:r>
          </a:p>
        </p:txBody>
      </p:sp>
      <p:sp>
        <p:nvSpPr>
          <p:cNvPr id="9" name="Rounded Rectangle 8"/>
          <p:cNvSpPr/>
          <p:nvPr/>
        </p:nvSpPr>
        <p:spPr>
          <a:xfrm>
            <a:off x="2461846" y="2430798"/>
            <a:ext cx="476739" cy="2186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5789513" y="2462057"/>
            <a:ext cx="476739" cy="2186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9007765" y="2490417"/>
            <a:ext cx="476739" cy="2186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5693510" y="1908307"/>
            <a:ext cx="402490" cy="153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p:cNvCxnSpPr/>
          <p:nvPr/>
        </p:nvCxnSpPr>
        <p:spPr>
          <a:xfrm flipV="1">
            <a:off x="7772399" y="1789096"/>
            <a:ext cx="0" cy="290522"/>
          </a:xfrm>
          <a:prstGeom prst="straightConnector1">
            <a:avLst/>
          </a:prstGeom>
          <a:ln w="19050">
            <a:solidFill>
              <a:srgbClr val="006C3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820606" y="1789096"/>
            <a:ext cx="1483" cy="330909"/>
          </a:xfrm>
          <a:prstGeom prst="straightConnector1">
            <a:avLst/>
          </a:prstGeom>
          <a:ln w="19050">
            <a:solidFill>
              <a:srgbClr val="006C3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337085" y="5569525"/>
            <a:ext cx="922047" cy="523220"/>
          </a:xfrm>
          <a:prstGeom prst="rect">
            <a:avLst/>
          </a:prstGeom>
          <a:noFill/>
        </p:spPr>
        <p:txBody>
          <a:bodyPr wrap="none" rtlCol="0">
            <a:spAutoFit/>
          </a:bodyPr>
          <a:lstStyle/>
          <a:p>
            <a:r>
              <a:rPr lang="en-GB" sz="2800" b="1" dirty="0">
                <a:solidFill>
                  <a:srgbClr val="0070C0"/>
                </a:solidFill>
              </a:rPr>
              <a:t>n=20</a:t>
            </a:r>
          </a:p>
        </p:txBody>
      </p:sp>
      <p:sp>
        <p:nvSpPr>
          <p:cNvPr id="44" name="TextBox 43"/>
          <p:cNvSpPr txBox="1"/>
          <p:nvPr/>
        </p:nvSpPr>
        <p:spPr>
          <a:xfrm>
            <a:off x="5598441" y="5622169"/>
            <a:ext cx="922047" cy="523220"/>
          </a:xfrm>
          <a:prstGeom prst="rect">
            <a:avLst/>
          </a:prstGeom>
          <a:noFill/>
        </p:spPr>
        <p:txBody>
          <a:bodyPr wrap="none" rtlCol="0">
            <a:spAutoFit/>
          </a:bodyPr>
          <a:lstStyle/>
          <a:p>
            <a:r>
              <a:rPr lang="en-GB" sz="2800" b="1" dirty="0">
                <a:solidFill>
                  <a:srgbClr val="0070C0"/>
                </a:solidFill>
              </a:rPr>
              <a:t>n=20</a:t>
            </a:r>
          </a:p>
        </p:txBody>
      </p:sp>
      <p:sp>
        <p:nvSpPr>
          <p:cNvPr id="45" name="TextBox 44"/>
          <p:cNvSpPr txBox="1"/>
          <p:nvPr/>
        </p:nvSpPr>
        <p:spPr>
          <a:xfrm>
            <a:off x="8899698" y="5619403"/>
            <a:ext cx="922047" cy="523220"/>
          </a:xfrm>
          <a:prstGeom prst="rect">
            <a:avLst/>
          </a:prstGeom>
          <a:noFill/>
        </p:spPr>
        <p:txBody>
          <a:bodyPr wrap="none" rtlCol="0">
            <a:spAutoFit/>
          </a:bodyPr>
          <a:lstStyle/>
          <a:p>
            <a:r>
              <a:rPr lang="en-GB" sz="2800" b="1" dirty="0">
                <a:solidFill>
                  <a:srgbClr val="0070C0"/>
                </a:solidFill>
              </a:rPr>
              <a:t>n=20</a:t>
            </a:r>
          </a:p>
        </p:txBody>
      </p:sp>
      <p:pic>
        <p:nvPicPr>
          <p:cNvPr id="46" name="Picture 45"/>
          <p:cNvPicPr>
            <a:picLocks noChangeAspect="1"/>
          </p:cNvPicPr>
          <p:nvPr/>
        </p:nvPicPr>
        <p:blipFill>
          <a:blip r:embed="rId5"/>
          <a:stretch>
            <a:fillRect/>
          </a:stretch>
        </p:blipFill>
        <p:spPr>
          <a:xfrm>
            <a:off x="1734972" y="5078264"/>
            <a:ext cx="2407226" cy="395925"/>
          </a:xfrm>
          <a:prstGeom prst="rect">
            <a:avLst/>
          </a:prstGeom>
        </p:spPr>
      </p:pic>
      <p:pic>
        <p:nvPicPr>
          <p:cNvPr id="47" name="Picture 46"/>
          <p:cNvPicPr>
            <a:picLocks noChangeAspect="1"/>
          </p:cNvPicPr>
          <p:nvPr/>
        </p:nvPicPr>
        <p:blipFill>
          <a:blip r:embed="rId6"/>
          <a:stretch>
            <a:fillRect/>
          </a:stretch>
        </p:blipFill>
        <p:spPr>
          <a:xfrm>
            <a:off x="5030606" y="5090137"/>
            <a:ext cx="2471292" cy="384052"/>
          </a:xfrm>
          <a:prstGeom prst="rect">
            <a:avLst/>
          </a:prstGeom>
        </p:spPr>
      </p:pic>
      <p:pic>
        <p:nvPicPr>
          <p:cNvPr id="48" name="Picture 47"/>
          <p:cNvPicPr>
            <a:picLocks noChangeAspect="1"/>
          </p:cNvPicPr>
          <p:nvPr/>
        </p:nvPicPr>
        <p:blipFill>
          <a:blip r:embed="rId7"/>
          <a:stretch>
            <a:fillRect/>
          </a:stretch>
        </p:blipFill>
        <p:spPr>
          <a:xfrm>
            <a:off x="8331200" y="5078264"/>
            <a:ext cx="2472269" cy="383628"/>
          </a:xfrm>
          <a:prstGeom prst="rect">
            <a:avLst/>
          </a:prstGeom>
        </p:spPr>
      </p:pic>
      <p:cxnSp>
        <p:nvCxnSpPr>
          <p:cNvPr id="31" name="Straight Arrow Connector 30">
            <a:extLst>
              <a:ext uri="{FF2B5EF4-FFF2-40B4-BE49-F238E27FC236}">
                <a16:creationId xmlns:a16="http://schemas.microsoft.com/office/drawing/2014/main" id="{30411440-C22D-48BB-B52D-FBD60386BB23}"/>
              </a:ext>
            </a:extLst>
          </p:cNvPr>
          <p:cNvCxnSpPr/>
          <p:nvPr/>
        </p:nvCxnSpPr>
        <p:spPr>
          <a:xfrm flipH="1">
            <a:off x="7269252" y="1780998"/>
            <a:ext cx="1483" cy="330909"/>
          </a:xfrm>
          <a:prstGeom prst="straightConnector1">
            <a:avLst/>
          </a:prstGeom>
          <a:ln w="19050">
            <a:solidFill>
              <a:srgbClr val="006C3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01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 grpId="0" animBg="1"/>
      <p:bldP spid="4" grpId="0"/>
      <p:bldP spid="25" grpId="0" animBg="1"/>
      <p:bldP spid="26" grpId="0"/>
      <p:bldP spid="27" grpId="0" animBg="1"/>
      <p:bldP spid="28" grpId="0"/>
      <p:bldP spid="5" grpId="0"/>
      <p:bldP spid="9" grpId="0" animBg="1"/>
      <p:bldP spid="29" grpId="0" animBg="1"/>
      <p:bldP spid="30" grpId="0" animBg="1"/>
      <p:bldP spid="10" grpId="0" animBg="1"/>
      <p:bldP spid="43" grpId="0"/>
      <p:bldP spid="44" grpId="0"/>
      <p:bldP spid="4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3949700" y="2706688"/>
          <a:ext cx="4292600" cy="2974975"/>
        </p:xfrm>
        <a:graphic>
          <a:graphicData uri="http://schemas.openxmlformats.org/presentationml/2006/ole">
            <mc:AlternateContent xmlns:mc="http://schemas.openxmlformats.org/markup-compatibility/2006">
              <mc:Choice xmlns:v="urn:schemas-microsoft-com:vml" Requires="v">
                <p:oleObj name="Prism 9" r:id="rId3" imgW="9825672" imgH="6811554" progId="Prism9.Document">
                  <p:embed/>
                </p:oleObj>
              </mc:Choice>
              <mc:Fallback>
                <p:oleObj name="Prism 9" r:id="rId3" imgW="9825672" imgH="6811554" progId="Prism9.Document">
                  <p:embed/>
                  <p:pic>
                    <p:nvPicPr>
                      <p:cNvPr id="12" name="Object 11"/>
                      <p:cNvPicPr/>
                      <p:nvPr/>
                    </p:nvPicPr>
                    <p:blipFill>
                      <a:blip r:embed="rId4"/>
                      <a:stretch>
                        <a:fillRect/>
                      </a:stretch>
                    </p:blipFill>
                    <p:spPr>
                      <a:xfrm>
                        <a:off x="3949700" y="2706688"/>
                        <a:ext cx="4292600" cy="2974975"/>
                      </a:xfrm>
                      <a:prstGeom prst="rect">
                        <a:avLst/>
                      </a:prstGeom>
                    </p:spPr>
                  </p:pic>
                </p:oleObj>
              </mc:Fallback>
            </mc:AlternateContent>
          </a:graphicData>
        </a:graphic>
      </p:graphicFrame>
      <p:sp>
        <p:nvSpPr>
          <p:cNvPr id="13" name="Rectangle 2"/>
          <p:cNvSpPr txBox="1">
            <a:spLocks noChangeArrowheads="1"/>
          </p:cNvSpPr>
          <p:nvPr/>
        </p:nvSpPr>
        <p:spPr>
          <a:xfrm>
            <a:off x="673263" y="1062006"/>
            <a:ext cx="11306701" cy="113123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i="0" u="none" strike="noStrike" kern="0" cap="none" spc="0" normalizeH="0" baseline="0" noProof="0" dirty="0">
                <a:ln>
                  <a:noFill/>
                </a:ln>
                <a:solidFill>
                  <a:schemeClr val="tx1"/>
                </a:solidFill>
                <a:effectLst/>
                <a:uLnTx/>
                <a:uFillTx/>
                <a:latin typeface="+mn-lt"/>
                <a:ea typeface="+mj-ea"/>
                <a:cs typeface="+mj-cs"/>
              </a:rPr>
              <a:t>Pearson correlation is a </a:t>
            </a:r>
            <a:r>
              <a:rPr kumimoji="0" lang="en-GB" sz="2800" i="0" u="none" strike="noStrike" kern="0" cap="none" spc="0" normalizeH="0" baseline="0" noProof="0" dirty="0">
                <a:ln>
                  <a:noFill/>
                </a:ln>
                <a:solidFill>
                  <a:srgbClr val="0070C0"/>
                </a:solidFill>
                <a:effectLst/>
                <a:uLnTx/>
                <a:uFillTx/>
                <a:latin typeface="+mn-lt"/>
                <a:ea typeface="+mj-ea"/>
                <a:cs typeface="+mj-cs"/>
              </a:rPr>
              <a:t>parametric </a:t>
            </a:r>
            <a:r>
              <a:rPr kumimoji="0" lang="en-GB" sz="2800" i="0" u="none" strike="noStrike" kern="0" cap="none" spc="0" normalizeH="0" baseline="0" noProof="0" dirty="0">
                <a:ln>
                  <a:noFill/>
                </a:ln>
                <a:solidFill>
                  <a:schemeClr val="tx1"/>
                </a:solidFill>
                <a:effectLst/>
                <a:uLnTx/>
                <a:uFillTx/>
                <a:latin typeface="+mn-lt"/>
                <a:ea typeface="+mj-ea"/>
                <a:cs typeface="+mj-cs"/>
              </a:rPr>
              <a:t>test for </a:t>
            </a:r>
            <a:r>
              <a:rPr kumimoji="0" lang="en-GB" sz="2800" i="0" u="none" strike="noStrike" kern="0" cap="none" spc="0" normalizeH="0" baseline="0" noProof="0" dirty="0">
                <a:ln>
                  <a:noFill/>
                </a:ln>
                <a:solidFill>
                  <a:srgbClr val="0070C0"/>
                </a:solidFill>
                <a:effectLst/>
                <a:uLnTx/>
                <a:uFillTx/>
                <a:latin typeface="+mn-lt"/>
                <a:ea typeface="+mj-ea"/>
                <a:cs typeface="+mj-cs"/>
              </a:rPr>
              <a:t>linear </a:t>
            </a:r>
            <a:r>
              <a:rPr kumimoji="0" lang="en-GB" sz="2800" i="0" u="none" strike="noStrike" kern="0" cap="none" spc="0" normalizeH="0" baseline="0" noProof="0" dirty="0">
                <a:ln>
                  <a:noFill/>
                </a:ln>
                <a:solidFill>
                  <a:schemeClr val="tx1"/>
                </a:solidFill>
                <a:effectLst/>
                <a:uLnTx/>
                <a:uFillTx/>
                <a:latin typeface="+mn-lt"/>
                <a:ea typeface="+mj-ea"/>
                <a:cs typeface="+mj-cs"/>
              </a:rPr>
              <a:t>relationships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0" cap="none" spc="0" normalizeH="0" baseline="0" noProof="0" dirty="0">
                <a:ln>
                  <a:noFill/>
                </a:ln>
                <a:solidFill>
                  <a:schemeClr val="tx1"/>
                </a:solidFill>
                <a:effectLst/>
                <a:uLnTx/>
                <a:uFillTx/>
                <a:latin typeface="+mn-lt"/>
                <a:ea typeface="+mj-ea"/>
                <a:cs typeface="+mj-cs"/>
              </a:rPr>
              <a:t>First assumption for parametric test: </a:t>
            </a:r>
            <a:r>
              <a:rPr kumimoji="0" lang="en-GB" sz="2800" b="0" i="0" u="none" strike="noStrike" kern="0" cap="none" spc="0" normalizeH="0" baseline="0" noProof="0" dirty="0">
                <a:ln>
                  <a:noFill/>
                </a:ln>
                <a:solidFill>
                  <a:srgbClr val="0070C0"/>
                </a:solidFill>
                <a:effectLst/>
                <a:uLnTx/>
                <a:uFillTx/>
                <a:latin typeface="+mn-lt"/>
                <a:ea typeface="+mj-ea"/>
                <a:cs typeface="+mj-cs"/>
              </a:rPr>
              <a:t>Normality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chemeClr val="tx1"/>
                </a:solidFill>
                <a:effectLst/>
                <a:uLnTx/>
                <a:uFillTx/>
                <a:latin typeface="+mn-lt"/>
                <a:ea typeface="+mj-ea"/>
                <a:cs typeface="+mj-cs"/>
              </a:rPr>
              <a:t>Correlation: bivariate Gaussian distribution</a:t>
            </a:r>
          </a:p>
        </p:txBody>
      </p:sp>
      <p:sp>
        <p:nvSpPr>
          <p:cNvPr id="14" name="Rectangle 2"/>
          <p:cNvSpPr txBox="1">
            <a:spLocks noChangeArrowheads="1"/>
          </p:cNvSpPr>
          <p:nvPr/>
        </p:nvSpPr>
        <p:spPr>
          <a:xfrm>
            <a:off x="2758439" y="198187"/>
            <a:ext cx="6675122"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a:t>
            </a:r>
            <a:r>
              <a:rPr kumimoji="0" lang="en-GB" sz="4000" b="1" i="0" u="none" strike="noStrike" kern="0" cap="none" spc="0" normalizeH="0" baseline="0" noProof="0" dirty="0">
                <a:ln>
                  <a:noFill/>
                </a:ln>
                <a:effectLst/>
                <a:uLnTx/>
                <a:uFillTx/>
                <a:latin typeface="Calibri" panose="020F0502020204030204"/>
                <a:ea typeface="+mj-ea"/>
                <a:cs typeface="+mj-cs"/>
              </a:rPr>
              <a:t>Assumptions</a:t>
            </a:r>
          </a:p>
        </p:txBody>
      </p:sp>
      <p:sp>
        <p:nvSpPr>
          <p:cNvPr id="6" name="Rectangle 2"/>
          <p:cNvSpPr txBox="1">
            <a:spLocks noChangeArrowheads="1"/>
          </p:cNvSpPr>
          <p:nvPr/>
        </p:nvSpPr>
        <p:spPr>
          <a:xfrm>
            <a:off x="673264" y="5795994"/>
            <a:ext cx="10845472" cy="64582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chemeClr val="tx1"/>
                </a:solidFill>
                <a:effectLst/>
                <a:uLnTx/>
                <a:uFillTx/>
                <a:latin typeface="Calibri" panose="020F0502020204030204"/>
                <a:ea typeface="+mj-ea"/>
                <a:cs typeface="+mj-cs"/>
              </a:rPr>
              <a:t>Symmetry of the values on either side of the line of best fit.</a:t>
            </a:r>
          </a:p>
        </p:txBody>
      </p:sp>
    </p:spTree>
    <p:custDataLst>
      <p:tags r:id="rId1"/>
    </p:custDataLst>
    <p:extLst>
      <p:ext uri="{BB962C8B-B14F-4D97-AF65-F5344CB8AC3E}">
        <p14:creationId xmlns:p14="http://schemas.microsoft.com/office/powerpoint/2010/main" val="30853478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2758439" y="198187"/>
            <a:ext cx="6675122"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and regression</a:t>
            </a:r>
            <a:endParaRPr kumimoji="0" lang="en-GB" sz="4000" b="1" i="0" u="none" strike="noStrike" kern="0" cap="none" spc="0" normalizeH="0" baseline="0" noProof="0" dirty="0">
              <a:ln>
                <a:noFill/>
              </a:ln>
              <a:effectLst/>
              <a:uLnTx/>
              <a:uFillTx/>
              <a:latin typeface="Calibri" panose="020F0502020204030204"/>
              <a:ea typeface="+mj-ea"/>
              <a:cs typeface="+mj-cs"/>
            </a:endParaRPr>
          </a:p>
        </p:txBody>
      </p:sp>
      <p:sp>
        <p:nvSpPr>
          <p:cNvPr id="15" name="Rectangle 2"/>
          <p:cNvSpPr txBox="1">
            <a:spLocks noChangeArrowheads="1"/>
          </p:cNvSpPr>
          <p:nvPr/>
        </p:nvSpPr>
        <p:spPr>
          <a:xfrm>
            <a:off x="153495" y="1005377"/>
            <a:ext cx="11885010" cy="1878594"/>
          </a:xfrm>
          <a:prstGeom prst="rect">
            <a:avLst/>
          </a:prstGeom>
        </p:spPr>
        <p:txBody>
          <a:bodyPr>
            <a:normAutofit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GB" sz="2800" i="0" u="none" strike="noStrike" kern="0" cap="none" spc="0" normalizeH="0" baseline="0" noProof="0" dirty="0">
                <a:ln>
                  <a:noFill/>
                </a:ln>
                <a:solidFill>
                  <a:schemeClr val="tx1"/>
                </a:solidFill>
                <a:effectLst/>
                <a:uLnTx/>
                <a:uFillTx/>
                <a:latin typeface="+mn-lt"/>
                <a:ea typeface="+mj-ea"/>
                <a:cs typeface="+mj-cs"/>
              </a:rPr>
              <a:t>Line of best fit comes from a </a:t>
            </a:r>
            <a:r>
              <a:rPr kumimoji="0" lang="en-GB" sz="2800" i="0" u="none" strike="noStrike" kern="0" cap="none" spc="0" normalizeH="0" baseline="0" noProof="0" dirty="0">
                <a:ln>
                  <a:noFill/>
                </a:ln>
                <a:solidFill>
                  <a:srgbClr val="0070C0"/>
                </a:solidFill>
                <a:effectLst/>
                <a:uLnTx/>
                <a:uFillTx/>
                <a:latin typeface="+mn-lt"/>
                <a:ea typeface="+mj-ea"/>
                <a:cs typeface="+mj-cs"/>
              </a:rPr>
              <a:t>regression</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0070C0"/>
                </a:solidFill>
                <a:effectLst/>
                <a:uLnTx/>
                <a:uFillTx/>
                <a:latin typeface="+mn-lt"/>
                <a:ea typeface="+mj-ea"/>
                <a:cs typeface="+mj-cs"/>
              </a:rPr>
              <a:t>Correlation: </a:t>
            </a:r>
            <a:r>
              <a:rPr kumimoji="0" lang="en-GB" sz="2800" i="0" u="none" strike="noStrike" kern="0" cap="none" spc="0" normalizeH="0" baseline="0" noProof="0" dirty="0">
                <a:ln>
                  <a:noFill/>
                </a:ln>
                <a:solidFill>
                  <a:schemeClr val="tx1"/>
                </a:solidFill>
                <a:effectLst/>
                <a:uLnTx/>
                <a:uFillTx/>
                <a:latin typeface="+mn-lt"/>
                <a:ea typeface="+mj-ea"/>
                <a:cs typeface="+mj-cs"/>
              </a:rPr>
              <a:t>nature and strength of the association</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0070C0"/>
                </a:solidFill>
                <a:effectLst/>
                <a:uLnTx/>
                <a:uFillTx/>
                <a:latin typeface="+mn-lt"/>
                <a:ea typeface="+mj-ea"/>
                <a:cs typeface="+mj-cs"/>
              </a:rPr>
              <a:t>Regression: </a:t>
            </a:r>
            <a:r>
              <a:rPr kumimoji="0" lang="en-GB" sz="2800" i="0" u="none" strike="noStrike" kern="0" cap="none" spc="0" normalizeH="0" baseline="0" noProof="0" dirty="0">
                <a:ln>
                  <a:noFill/>
                </a:ln>
                <a:solidFill>
                  <a:schemeClr val="tx1"/>
                </a:solidFill>
                <a:effectLst/>
                <a:uLnTx/>
                <a:uFillTx/>
                <a:latin typeface="+mn-lt"/>
                <a:ea typeface="+mj-ea"/>
                <a:cs typeface="+mj-cs"/>
              </a:rPr>
              <a:t>nature and strength of the association </a:t>
            </a:r>
            <a:r>
              <a:rPr kumimoji="0" lang="en-GB" sz="2800" i="0" u="sng" strike="noStrike" kern="0" cap="none" spc="0" normalizeH="0" baseline="0" noProof="0" dirty="0">
                <a:ln>
                  <a:noFill/>
                </a:ln>
                <a:solidFill>
                  <a:schemeClr val="tx1"/>
                </a:solidFill>
                <a:effectLst/>
                <a:uLnTx/>
                <a:uFillTx/>
                <a:latin typeface="+mn-lt"/>
                <a:ea typeface="+mj-ea"/>
                <a:cs typeface="+mj-cs"/>
              </a:rPr>
              <a:t>and</a:t>
            </a:r>
            <a:r>
              <a:rPr kumimoji="0" lang="en-GB" sz="2800" i="0" u="none" strike="noStrike" kern="0" cap="none" spc="0" normalizeH="0" baseline="0" noProof="0" dirty="0">
                <a:ln>
                  <a:noFill/>
                </a:ln>
                <a:solidFill>
                  <a:schemeClr val="tx1"/>
                </a:solidFill>
                <a:effectLst/>
                <a:uLnTx/>
                <a:uFillTx/>
                <a:latin typeface="+mn-lt"/>
                <a:ea typeface="+mj-ea"/>
                <a:cs typeface="+mj-cs"/>
              </a:rPr>
              <a:t> prediction</a:t>
            </a:r>
          </a:p>
        </p:txBody>
      </p:sp>
      <p:sp>
        <p:nvSpPr>
          <p:cNvPr id="17" name="TextBox 16"/>
          <p:cNvSpPr txBox="1"/>
          <p:nvPr/>
        </p:nvSpPr>
        <p:spPr>
          <a:xfrm>
            <a:off x="2576214" y="6057554"/>
            <a:ext cx="2571153" cy="369332"/>
          </a:xfrm>
          <a:prstGeom prst="rect">
            <a:avLst/>
          </a:prstGeom>
          <a:noFill/>
          <a:ln w="12700">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panose="020F0502020204030204" pitchFamily="34" charset="0"/>
                <a:ea typeface="+mn-ea"/>
                <a:cs typeface="+mn-cs"/>
              </a:rPr>
              <a:t>Correlation = Association</a:t>
            </a:r>
          </a:p>
        </p:txBody>
      </p:sp>
      <p:sp>
        <p:nvSpPr>
          <p:cNvPr id="18" name="TextBox 17"/>
          <p:cNvSpPr txBox="1"/>
          <p:nvPr/>
        </p:nvSpPr>
        <p:spPr>
          <a:xfrm>
            <a:off x="7287535" y="6066268"/>
            <a:ext cx="2413931" cy="646331"/>
          </a:xfrm>
          <a:prstGeom prst="rect">
            <a:avLst/>
          </a:prstGeom>
          <a:noFill/>
          <a:ln w="12700">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panose="020F0502020204030204" pitchFamily="34" charset="0"/>
                <a:ea typeface="+mn-ea"/>
                <a:cs typeface="+mn-cs"/>
              </a:rPr>
              <a:t>Regression = Prediction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Y</a:t>
            </a:r>
            <a:r>
              <a:rPr kumimoji="0" lang="en-GB" sz="1800" b="1" i="0" u="none" strike="noStrike" kern="1200" cap="none" spc="0" normalizeH="0" baseline="0" noProof="0" dirty="0">
                <a:ln>
                  <a:noFill/>
                </a:ln>
                <a:effectLst/>
                <a:uLnTx/>
                <a:uFillTx/>
                <a:latin typeface="Calibri" panose="020F0502020204030204"/>
                <a:ea typeface="+mn-ea"/>
                <a:cs typeface="+mn-cs"/>
              </a:rPr>
              <a:t> = A*</a:t>
            </a: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X </a:t>
            </a:r>
            <a:r>
              <a:rPr kumimoji="0" lang="en-GB" sz="1800" b="1" i="0" u="none" strike="noStrike" kern="1200" cap="none" spc="0" normalizeH="0" baseline="0" noProof="0" dirty="0">
                <a:ln>
                  <a:noFill/>
                </a:ln>
                <a:effectLst/>
                <a:uLnTx/>
                <a:uFillTx/>
                <a:latin typeface="Calibri" panose="020F0502020204030204"/>
                <a:ea typeface="+mn-ea"/>
                <a:cs typeface="+mn-cs"/>
              </a:rPr>
              <a:t>+ B</a:t>
            </a:r>
            <a:endParaRPr kumimoji="0" lang="fr-FR" sz="1800" b="1" i="0" u="none" strike="noStrike" kern="1200" cap="none" spc="0" normalizeH="0" baseline="0" noProof="0" dirty="0">
              <a:ln>
                <a:noFill/>
              </a:ln>
              <a:effectLst/>
              <a:uLnTx/>
              <a:uFillTx/>
              <a:latin typeface="Calibri" panose="020F0502020204030204"/>
              <a:ea typeface="+mn-ea"/>
              <a:cs typeface="+mn-cs"/>
            </a:endParaRPr>
          </a:p>
        </p:txBody>
      </p:sp>
      <p:sp>
        <p:nvSpPr>
          <p:cNvPr id="4" name="TextBox 3"/>
          <p:cNvSpPr txBox="1"/>
          <p:nvPr/>
        </p:nvSpPr>
        <p:spPr>
          <a:xfrm>
            <a:off x="8020594" y="5295175"/>
            <a:ext cx="248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x</a:t>
            </a:r>
            <a:endParaRPr kumimoji="0" lang="fr-FR"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1" name="Straight Connector 10"/>
          <p:cNvCxnSpPr/>
          <p:nvPr/>
        </p:nvCxnSpPr>
        <p:spPr>
          <a:xfrm flipV="1">
            <a:off x="8156089" y="4212777"/>
            <a:ext cx="1665" cy="1175656"/>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844937" y="4212776"/>
            <a:ext cx="1311152" cy="0"/>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4535" y="4041172"/>
            <a:ext cx="2840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alibri" panose="020F0502020204030204"/>
                <a:ea typeface="+mn-ea"/>
                <a:cs typeface="+mn-cs"/>
              </a:rPr>
              <a:t>Y</a:t>
            </a:r>
            <a:endParaRPr kumimoji="0" lang="fr-FR" sz="1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aphicFrame>
        <p:nvGraphicFramePr>
          <p:cNvPr id="2" name="Object 1"/>
          <p:cNvGraphicFramePr>
            <a:graphicFrameLocks noChangeAspect="1"/>
          </p:cNvGraphicFramePr>
          <p:nvPr/>
        </p:nvGraphicFramePr>
        <p:xfrm>
          <a:off x="1779588" y="3167063"/>
          <a:ext cx="4164012" cy="2884487"/>
        </p:xfrm>
        <a:graphic>
          <a:graphicData uri="http://schemas.openxmlformats.org/presentationml/2006/ole">
            <mc:AlternateContent xmlns:mc="http://schemas.openxmlformats.org/markup-compatibility/2006">
              <mc:Choice xmlns:v="urn:schemas-microsoft-com:vml" Requires="v">
                <p:oleObj name="Prism 9" r:id="rId4" imgW="9815139" imgH="6796827" progId="Prism9.Document">
                  <p:embed/>
                </p:oleObj>
              </mc:Choice>
              <mc:Fallback>
                <p:oleObj name="Prism 9" r:id="rId4" imgW="9815139" imgH="6796827" progId="Prism9.Document">
                  <p:embed/>
                  <p:pic>
                    <p:nvPicPr>
                      <p:cNvPr id="2" name="Object 1"/>
                      <p:cNvPicPr/>
                      <p:nvPr/>
                    </p:nvPicPr>
                    <p:blipFill>
                      <a:blip r:embed="rId5"/>
                      <a:stretch>
                        <a:fillRect/>
                      </a:stretch>
                    </p:blipFill>
                    <p:spPr>
                      <a:xfrm>
                        <a:off x="1779588" y="3167063"/>
                        <a:ext cx="4164012" cy="2884487"/>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167438" y="3024188"/>
          <a:ext cx="4402137" cy="3052762"/>
        </p:xfrm>
        <a:graphic>
          <a:graphicData uri="http://schemas.openxmlformats.org/presentationml/2006/ole">
            <mc:AlternateContent xmlns:mc="http://schemas.openxmlformats.org/markup-compatibility/2006">
              <mc:Choice xmlns:v="urn:schemas-microsoft-com:vml" Requires="v">
                <p:oleObj name="Prism 9" r:id="rId6" imgW="9825672" imgH="6811554" progId="Prism9.Document">
                  <p:embed/>
                </p:oleObj>
              </mc:Choice>
              <mc:Fallback>
                <p:oleObj name="Prism 9" r:id="rId6" imgW="9825672" imgH="6811554" progId="Prism9.Document">
                  <p:embed/>
                  <p:pic>
                    <p:nvPicPr>
                      <p:cNvPr id="3" name="Object 2"/>
                      <p:cNvPicPr/>
                      <p:nvPr/>
                    </p:nvPicPr>
                    <p:blipFill>
                      <a:blip r:embed="rId7"/>
                      <a:stretch>
                        <a:fillRect/>
                      </a:stretch>
                    </p:blipFill>
                    <p:spPr>
                      <a:xfrm>
                        <a:off x="6167438" y="3024188"/>
                        <a:ext cx="4402137" cy="3052762"/>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5392255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08485" y="324635"/>
            <a:ext cx="8967535"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Correlation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effectLst/>
                <a:uLnTx/>
                <a:uFillTx/>
                <a:latin typeface="Calibri" panose="020F0502020204030204"/>
                <a:ea typeface="+mj-ea"/>
                <a:cs typeface="+mj-cs"/>
              </a:rPr>
              <a:t>treelight</a:t>
            </a:r>
            <a:r>
              <a:rPr kumimoji="0" lang="en-GB" sz="4400" b="1" i="0" u="none" strike="noStrike" kern="1200" cap="none" spc="0" normalizeH="0" baseline="0" noProof="0" dirty="0">
                <a:ln>
                  <a:noFill/>
                </a:ln>
                <a:effectLst/>
                <a:uLnTx/>
                <a:uFillTx/>
                <a:latin typeface="Calibri" panose="020F0502020204030204"/>
                <a:ea typeface="+mj-ea"/>
                <a:cs typeface="Arial" panose="020B0604020202020204" pitchFamily="34" charset="0"/>
              </a:rPr>
              <a:t>.xlsx </a:t>
            </a:r>
            <a:r>
              <a:rPr kumimoji="0" lang="en-GB" sz="4400" i="0" u="none" strike="noStrike" kern="1200" cap="none" spc="0" normalizeH="0" baseline="0" noProof="0" dirty="0">
                <a:ln>
                  <a:noFill/>
                </a:ln>
                <a:effectLst/>
                <a:uLnTx/>
                <a:uFillTx/>
                <a:latin typeface="Calibri" panose="020F0502020204030204"/>
                <a:ea typeface="+mj-ea"/>
                <a:cs typeface="Arial" panose="020B0604020202020204" pitchFamily="34" charset="0"/>
              </a:rPr>
              <a:t>(conifer)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  </a:t>
            </a:r>
          </a:p>
        </p:txBody>
      </p:sp>
      <p:sp>
        <p:nvSpPr>
          <p:cNvPr id="7" name="TextBox 6"/>
          <p:cNvSpPr txBox="1"/>
          <p:nvPr/>
        </p:nvSpPr>
        <p:spPr>
          <a:xfrm>
            <a:off x="3443768" y="5690533"/>
            <a:ext cx="53044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Amount of light in a tree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2758" y="1930780"/>
            <a:ext cx="5246485" cy="3496491"/>
          </a:xfrm>
          <a:prstGeom prst="rect">
            <a:avLst/>
          </a:prstGeom>
        </p:spPr>
      </p:pic>
    </p:spTree>
    <p:extLst>
      <p:ext uri="{BB962C8B-B14F-4D97-AF65-F5344CB8AC3E}">
        <p14:creationId xmlns:p14="http://schemas.microsoft.com/office/powerpoint/2010/main" val="223033751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93561" y="1048864"/>
            <a:ext cx="54048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Amount of light in a tree</a:t>
            </a:r>
          </a:p>
        </p:txBody>
      </p:sp>
      <p:sp>
        <p:nvSpPr>
          <p:cNvPr id="9" name="Rectangle 2"/>
          <p:cNvSpPr txBox="1">
            <a:spLocks noChangeArrowheads="1"/>
          </p:cNvSpPr>
          <p:nvPr/>
        </p:nvSpPr>
        <p:spPr>
          <a:xfrm>
            <a:off x="2987040" y="204636"/>
            <a:ext cx="6217921"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p:txBody>
      </p:sp>
      <p:graphicFrame>
        <p:nvGraphicFramePr>
          <p:cNvPr id="6" name="Object 5">
            <a:extLst>
              <a:ext uri="{FF2B5EF4-FFF2-40B4-BE49-F238E27FC236}">
                <a16:creationId xmlns:a16="http://schemas.microsoft.com/office/drawing/2014/main" id="{AE834F4C-ED8A-46D6-8491-1090FD1E31B4}"/>
              </a:ext>
            </a:extLst>
          </p:cNvPr>
          <p:cNvGraphicFramePr>
            <a:graphicFrameLocks noChangeAspect="1"/>
          </p:cNvGraphicFramePr>
          <p:nvPr/>
        </p:nvGraphicFramePr>
        <p:xfrm>
          <a:off x="2838377" y="2121634"/>
          <a:ext cx="6515246" cy="4312968"/>
        </p:xfrm>
        <a:graphic>
          <a:graphicData uri="http://schemas.openxmlformats.org/presentationml/2006/ole">
            <mc:AlternateContent xmlns:mc="http://schemas.openxmlformats.org/markup-compatibility/2006">
              <mc:Choice xmlns:v="urn:schemas-microsoft-com:vml" Requires="v">
                <p:oleObj name="Prism 9" r:id="rId2" imgW="9937225" imgH="6578934" progId="Prism9.Document">
                  <p:embed/>
                </p:oleObj>
              </mc:Choice>
              <mc:Fallback>
                <p:oleObj name="Prism 9" r:id="rId2" imgW="9937225" imgH="6578934" progId="Prism9.Document">
                  <p:embed/>
                  <p:pic>
                    <p:nvPicPr>
                      <p:cNvPr id="6" name="Object 5">
                        <a:extLst>
                          <a:ext uri="{FF2B5EF4-FFF2-40B4-BE49-F238E27FC236}">
                            <a16:creationId xmlns:a16="http://schemas.microsoft.com/office/drawing/2014/main" id="{AE834F4C-ED8A-46D6-8491-1090FD1E31B4}"/>
                          </a:ext>
                        </a:extLst>
                      </p:cNvPr>
                      <p:cNvPicPr/>
                      <p:nvPr/>
                    </p:nvPicPr>
                    <p:blipFill>
                      <a:blip r:embed="rId3"/>
                      <a:stretch>
                        <a:fillRect/>
                      </a:stretch>
                    </p:blipFill>
                    <p:spPr>
                      <a:xfrm>
                        <a:off x="2838377" y="2121634"/>
                        <a:ext cx="6515246" cy="4312968"/>
                      </a:xfrm>
                      <a:prstGeom prst="rect">
                        <a:avLst/>
                      </a:prstGeom>
                    </p:spPr>
                  </p:pic>
                </p:oleObj>
              </mc:Fallback>
            </mc:AlternateContent>
          </a:graphicData>
        </a:graphic>
      </p:graphicFrame>
    </p:spTree>
    <p:extLst>
      <p:ext uri="{BB962C8B-B14F-4D97-AF65-F5344CB8AC3E}">
        <p14:creationId xmlns:p14="http://schemas.microsoft.com/office/powerpoint/2010/main" val="25968947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197213" y="1127456"/>
            <a:ext cx="4866968" cy="4816145"/>
          </a:xfrm>
          <a:prstGeom prst="roundRect">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Results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7342890" y="1656825"/>
            <a:ext cx="3516427" cy="3888357"/>
          </a:xfrm>
          <a:prstGeom prst="rect">
            <a:avLst/>
          </a:prstGeom>
        </p:spPr>
      </p:pic>
      <p:sp>
        <p:nvSpPr>
          <p:cNvPr id="14" name="Rectangle 2"/>
          <p:cNvSpPr txBox="1">
            <a:spLocks noChangeArrowheads="1"/>
          </p:cNvSpPr>
          <p:nvPr/>
        </p:nvSpPr>
        <p:spPr>
          <a:xfrm>
            <a:off x="2758439" y="198187"/>
            <a:ext cx="6675122"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endPar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endParaRPr>
          </a:p>
        </p:txBody>
      </p:sp>
      <p:pic>
        <p:nvPicPr>
          <p:cNvPr id="2" name="Picture 1"/>
          <p:cNvPicPr>
            <a:picLocks noChangeAspect="1"/>
          </p:cNvPicPr>
          <p:nvPr/>
        </p:nvPicPr>
        <p:blipFill>
          <a:blip r:embed="rId4"/>
          <a:stretch>
            <a:fillRect/>
          </a:stretch>
        </p:blipFill>
        <p:spPr>
          <a:xfrm>
            <a:off x="381086" y="1992084"/>
            <a:ext cx="4526677" cy="4454721"/>
          </a:xfrm>
          <a:prstGeom prst="rect">
            <a:avLst/>
          </a:prstGeom>
        </p:spPr>
      </p:pic>
      <p:pic>
        <p:nvPicPr>
          <p:cNvPr id="3" name="Picture 2"/>
          <p:cNvPicPr>
            <a:picLocks noChangeAspect="1"/>
          </p:cNvPicPr>
          <p:nvPr/>
        </p:nvPicPr>
        <p:blipFill>
          <a:blip r:embed="rId5"/>
          <a:stretch>
            <a:fillRect/>
          </a:stretch>
        </p:blipFill>
        <p:spPr>
          <a:xfrm>
            <a:off x="3481523" y="1319184"/>
            <a:ext cx="3417844" cy="4626748"/>
          </a:xfrm>
          <a:prstGeom prst="rect">
            <a:avLst/>
          </a:prstGeom>
        </p:spPr>
      </p:pic>
      <p:sp>
        <p:nvSpPr>
          <p:cNvPr id="9" name="Rounded Rectangle 8"/>
          <p:cNvSpPr/>
          <p:nvPr/>
        </p:nvSpPr>
        <p:spPr>
          <a:xfrm>
            <a:off x="3717768" y="3272086"/>
            <a:ext cx="2042951" cy="26214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792292" y="3254414"/>
            <a:ext cx="82586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Normality</a:t>
            </a:r>
          </a:p>
        </p:txBody>
      </p:sp>
      <p:sp>
        <p:nvSpPr>
          <p:cNvPr id="11" name="Rounded Rectangle 10"/>
          <p:cNvSpPr/>
          <p:nvPr/>
        </p:nvSpPr>
        <p:spPr>
          <a:xfrm>
            <a:off x="4856416" y="3831766"/>
            <a:ext cx="662641" cy="26214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5532119" y="3816914"/>
            <a:ext cx="118641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Non-directional</a:t>
            </a:r>
          </a:p>
        </p:txBody>
      </p:sp>
      <p:sp>
        <p:nvSpPr>
          <p:cNvPr id="12" name="Rounded Rectangle 11"/>
          <p:cNvSpPr/>
          <p:nvPr/>
        </p:nvSpPr>
        <p:spPr>
          <a:xfrm>
            <a:off x="7605615" y="2763320"/>
            <a:ext cx="2520954" cy="508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7692366" y="3499015"/>
            <a:ext cx="2307438" cy="26214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7605614" y="3990022"/>
            <a:ext cx="2394189" cy="53625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664778" y="2478119"/>
            <a:ext cx="1277401" cy="369332"/>
          </a:xfrm>
          <a:prstGeom prst="rect">
            <a:avLst/>
          </a:prstGeom>
          <a:solidFill>
            <a:schemeClr val="accent1">
              <a:lumMod val="20000"/>
              <a:lumOff val="80000"/>
            </a:schemeClr>
          </a:solid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Association</a:t>
            </a:r>
            <a:endParaRPr kumimoji="0" lang="fr-F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8" name="Straight Arrow Connector 7"/>
          <p:cNvCxnSpPr>
            <a:stCxn id="6" idx="1"/>
          </p:cNvCxnSpPr>
          <p:nvPr/>
        </p:nvCxnSpPr>
        <p:spPr>
          <a:xfrm flipH="1">
            <a:off x="10165773" y="2662785"/>
            <a:ext cx="499005" cy="34470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9431444" y="2971800"/>
            <a:ext cx="579183" cy="282614"/>
          </a:xfrm>
          <a:prstGeom prst="roundRect">
            <a:avLst/>
          </a:prstGeom>
          <a:solidFill>
            <a:srgbClr val="5B9BD5">
              <a:alpha val="25098"/>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927427" y="1072050"/>
            <a:ext cx="14065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Calibri" panose="020F0502020204030204"/>
                <a:ea typeface="+mn-ea"/>
                <a:cs typeface="+mn-cs"/>
              </a:rPr>
              <a:t>Results</a:t>
            </a:r>
            <a:endPar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8" name="TextBox 17"/>
          <p:cNvSpPr txBox="1"/>
          <p:nvPr/>
        </p:nvSpPr>
        <p:spPr>
          <a:xfrm>
            <a:off x="10898521" y="3175849"/>
            <a:ext cx="1009572" cy="646331"/>
          </a:xfrm>
          <a:prstGeom prst="rect">
            <a:avLst/>
          </a:prstGeom>
          <a:solidFill>
            <a:schemeClr val="accent1">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Negative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Arrow Connector 19"/>
          <p:cNvCxnSpPr>
            <a:stCxn id="18" idx="1"/>
          </p:cNvCxnSpPr>
          <p:nvPr/>
        </p:nvCxnSpPr>
        <p:spPr>
          <a:xfrm flipH="1" flipV="1">
            <a:off x="10141393" y="3199954"/>
            <a:ext cx="757128" cy="299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763465" y="4062506"/>
            <a:ext cx="1153649" cy="369332"/>
          </a:xfrm>
          <a:prstGeom prst="rect">
            <a:avLst/>
          </a:prstGeom>
          <a:solidFill>
            <a:schemeClr val="accent1">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Straight Arrow Connector 23"/>
          <p:cNvCxnSpPr>
            <a:stCxn id="22" idx="1"/>
          </p:cNvCxnSpPr>
          <p:nvPr/>
        </p:nvCxnSpPr>
        <p:spPr>
          <a:xfrm flipH="1">
            <a:off x="10010628" y="4247172"/>
            <a:ext cx="752837" cy="99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870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2213590"/>
              </p:ext>
            </p:extLst>
          </p:nvPr>
        </p:nvGraphicFramePr>
        <p:xfrm>
          <a:off x="2032003" y="269971"/>
          <a:ext cx="9132389" cy="6331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0631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56423-698D-4AEF-8F53-A5529C858818}"/>
              </a:ext>
            </a:extLst>
          </p:cNvPr>
          <p:cNvSpPr/>
          <p:nvPr/>
        </p:nvSpPr>
        <p:spPr>
          <a:xfrm>
            <a:off x="497082" y="3099816"/>
            <a:ext cx="5400000" cy="2739211"/>
          </a:xfrm>
          <a:prstGeom prst="rect">
            <a:avLst/>
          </a:prstGeom>
        </p:spPr>
        <p:txBody>
          <a:bodyPr wrap="square">
            <a:spAutoFit/>
          </a:bodyPr>
          <a:lstStyle/>
          <a:p>
            <a:pPr marL="285750" indent="-285750">
              <a:spcBef>
                <a:spcPts val="2400"/>
              </a:spcBef>
              <a:buFont typeface="Arial" panose="020B0604020202020204" pitchFamily="34" charset="0"/>
              <a:buChar char="•"/>
            </a:pPr>
            <a:r>
              <a:rPr lang="en-GB" sz="2200" dirty="0"/>
              <a:t>Identify technical and biological replicates</a:t>
            </a:r>
          </a:p>
          <a:p>
            <a:pPr marL="285750" indent="-285750">
              <a:spcBef>
                <a:spcPts val="2400"/>
              </a:spcBef>
              <a:buFont typeface="Arial" panose="020B0604020202020204" pitchFamily="34" charset="0"/>
              <a:buChar char="•"/>
            </a:pPr>
            <a:r>
              <a:rPr lang="en-GB" sz="2200" dirty="0"/>
              <a:t>Make the replicates as independent as possible</a:t>
            </a:r>
          </a:p>
          <a:p>
            <a:pPr marL="285750" indent="-285750">
              <a:spcBef>
                <a:spcPts val="2400"/>
              </a:spcBef>
              <a:buFont typeface="Arial" panose="020B0604020202020204" pitchFamily="34" charset="0"/>
              <a:buChar char="•"/>
            </a:pPr>
            <a:r>
              <a:rPr lang="en-GB" sz="2200" dirty="0"/>
              <a:t>Consider wider factors, e.g. rarity of samples, cost and accuracy of measurements</a:t>
            </a:r>
          </a:p>
        </p:txBody>
      </p:sp>
      <p:sp>
        <p:nvSpPr>
          <p:cNvPr id="9" name="Rectangle 8">
            <a:extLst>
              <a:ext uri="{FF2B5EF4-FFF2-40B4-BE49-F238E27FC236}">
                <a16:creationId xmlns:a16="http://schemas.microsoft.com/office/drawing/2014/main" id="{B657FA13-CCC1-41EF-A44F-63E30B0EECB4}"/>
              </a:ext>
            </a:extLst>
          </p:cNvPr>
          <p:cNvSpPr/>
          <p:nvPr/>
        </p:nvSpPr>
        <p:spPr>
          <a:xfrm>
            <a:off x="6294920" y="2244693"/>
            <a:ext cx="5796675" cy="1338828"/>
          </a:xfrm>
          <a:prstGeom prst="rect">
            <a:avLst/>
          </a:prstGeom>
        </p:spPr>
        <p:txBody>
          <a:bodyPr wrap="square">
            <a:spAutoFit/>
          </a:bodyPr>
          <a:lstStyle/>
          <a:p>
            <a:pPr marL="285750" indent="-285750">
              <a:spcBef>
                <a:spcPts val="2400"/>
              </a:spcBef>
              <a:buFont typeface="Arial" panose="020B0604020202020204" pitchFamily="34" charset="0"/>
              <a:buChar char="•"/>
            </a:pPr>
            <a:r>
              <a:rPr lang="en-GB" sz="2200" dirty="0"/>
              <a:t>Never mix technical and biological replicates</a:t>
            </a:r>
          </a:p>
          <a:p>
            <a:pPr marL="285750" indent="-285750">
              <a:spcBef>
                <a:spcPts val="1800"/>
              </a:spcBef>
              <a:buFont typeface="Arial" panose="020B0604020202020204" pitchFamily="34" charset="0"/>
              <a:buChar char="•"/>
            </a:pPr>
            <a:r>
              <a:rPr lang="en-GB" sz="2200" dirty="0"/>
              <a:t>Do not generalise your results beyond what you are able to show</a:t>
            </a:r>
          </a:p>
        </p:txBody>
      </p:sp>
      <p:pic>
        <p:nvPicPr>
          <p:cNvPr id="11" name="Graphic 10" descr="Checkmark">
            <a:extLst>
              <a:ext uri="{FF2B5EF4-FFF2-40B4-BE49-F238E27FC236}">
                <a16:creationId xmlns:a16="http://schemas.microsoft.com/office/drawing/2014/main" id="{19819EC9-F3CE-4C5F-AEF1-E4ADE4C6DF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414" y="1873557"/>
            <a:ext cx="914400" cy="914400"/>
          </a:xfrm>
          <a:prstGeom prst="rect">
            <a:avLst/>
          </a:prstGeom>
        </p:spPr>
      </p:pic>
      <p:pic>
        <p:nvPicPr>
          <p:cNvPr id="13" name="Graphic 12" descr="Close">
            <a:extLst>
              <a:ext uri="{FF2B5EF4-FFF2-40B4-BE49-F238E27FC236}">
                <a16:creationId xmlns:a16="http://schemas.microsoft.com/office/drawing/2014/main" id="{2D89DA34-8207-45DD-803F-7007FF9527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5187" y="1179960"/>
            <a:ext cx="914400" cy="914400"/>
          </a:xfrm>
          <a:prstGeom prst="rect">
            <a:avLst/>
          </a:prstGeom>
        </p:spPr>
      </p:pic>
      <p:sp>
        <p:nvSpPr>
          <p:cNvPr id="18" name="Rectangle 17">
            <a:extLst>
              <a:ext uri="{FF2B5EF4-FFF2-40B4-BE49-F238E27FC236}">
                <a16:creationId xmlns:a16="http://schemas.microsoft.com/office/drawing/2014/main" id="{4B080618-9B28-47E3-990A-8C3FCD618B5F}"/>
              </a:ext>
            </a:extLst>
          </p:cNvPr>
          <p:cNvSpPr/>
          <p:nvPr/>
        </p:nvSpPr>
        <p:spPr>
          <a:xfrm>
            <a:off x="6294920" y="4580489"/>
            <a:ext cx="5796675" cy="1769715"/>
          </a:xfrm>
          <a:prstGeom prst="rect">
            <a:avLst/>
          </a:prstGeom>
        </p:spPr>
        <p:txBody>
          <a:bodyPr wrap="square">
            <a:spAutoFit/>
          </a:bodyPr>
          <a:lstStyle/>
          <a:p>
            <a:pPr marL="342900" indent="-342900">
              <a:spcBef>
                <a:spcPts val="2400"/>
              </a:spcBef>
              <a:buFont typeface="Arial" panose="020B0604020202020204" pitchFamily="34" charset="0"/>
              <a:buChar char="•"/>
            </a:pPr>
            <a:r>
              <a:rPr lang="en-GB" sz="2200" dirty="0"/>
              <a:t>How ‘good’ your biological replicates are determines how generalisable your results are </a:t>
            </a:r>
          </a:p>
          <a:p>
            <a:pPr marL="612000" indent="-342900">
              <a:lnSpc>
                <a:spcPct val="150000"/>
              </a:lnSpc>
              <a:spcBef>
                <a:spcPts val="600"/>
              </a:spcBef>
              <a:buSzPct val="75000"/>
              <a:buFont typeface="Courier New" panose="02070309020205020404" pitchFamily="49" charset="0"/>
              <a:buChar char="o"/>
            </a:pPr>
            <a:r>
              <a:rPr lang="en-GB" sz="2200" dirty="0"/>
              <a:t>↑ confidence if true biological replicates</a:t>
            </a:r>
          </a:p>
          <a:p>
            <a:pPr marL="612000" indent="-342900">
              <a:spcBef>
                <a:spcPts val="600"/>
              </a:spcBef>
              <a:buSzPct val="75000"/>
              <a:buFont typeface="Courier New" panose="02070309020205020404" pitchFamily="49" charset="0"/>
              <a:buChar char="o"/>
            </a:pPr>
            <a:r>
              <a:rPr lang="en-GB" sz="2200" dirty="0"/>
              <a:t>↓ confidence if single cell line </a:t>
            </a:r>
          </a:p>
        </p:txBody>
      </p:sp>
      <p:sp>
        <p:nvSpPr>
          <p:cNvPr id="10" name="Rectangle 2">
            <a:extLst>
              <a:ext uri="{FF2B5EF4-FFF2-40B4-BE49-F238E27FC236}">
                <a16:creationId xmlns:a16="http://schemas.microsoft.com/office/drawing/2014/main" id="{779661D7-6CCC-442B-B651-563969940E2A}"/>
              </a:ext>
            </a:extLst>
          </p:cNvPr>
          <p:cNvSpPr txBox="1">
            <a:spLocks noChangeArrowheads="1"/>
          </p:cNvSpPr>
          <p:nvPr/>
        </p:nvSpPr>
        <p:spPr>
          <a:xfrm>
            <a:off x="497082" y="225858"/>
            <a:ext cx="11197836"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Technical versus biological replicates</a:t>
            </a:r>
          </a:p>
        </p:txBody>
      </p:sp>
      <p:pic>
        <p:nvPicPr>
          <p:cNvPr id="5" name="Graphic 4" descr="Lightbulb">
            <a:extLst>
              <a:ext uri="{FF2B5EF4-FFF2-40B4-BE49-F238E27FC236}">
                <a16:creationId xmlns:a16="http://schemas.microsoft.com/office/drawing/2014/main" id="{9684490B-6746-40CF-B1A1-5749103250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45187" y="3666089"/>
            <a:ext cx="914400" cy="914400"/>
          </a:xfrm>
          <a:prstGeom prst="rect">
            <a:avLst/>
          </a:prstGeom>
        </p:spPr>
      </p:pic>
    </p:spTree>
    <p:extLst>
      <p:ext uri="{BB962C8B-B14F-4D97-AF65-F5344CB8AC3E}">
        <p14:creationId xmlns:p14="http://schemas.microsoft.com/office/powerpoint/2010/main" val="7786287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nvGraphicFramePr>
        <p:xfrm>
          <a:off x="2538753" y="1781611"/>
          <a:ext cx="7114494" cy="4729684"/>
        </p:xfrm>
        <a:graphic>
          <a:graphicData uri="http://schemas.openxmlformats.org/presentationml/2006/ole">
            <mc:AlternateContent xmlns:mc="http://schemas.openxmlformats.org/markup-compatibility/2006">
              <mc:Choice xmlns:v="urn:schemas-microsoft-com:vml" Requires="v">
                <p:oleObj name="Prism 9" r:id="rId2" imgW="9897303" imgH="6580098" progId="Prism9.Document">
                  <p:embed/>
                </p:oleObj>
              </mc:Choice>
              <mc:Fallback>
                <p:oleObj name="Prism 9" r:id="rId2" imgW="9897303" imgH="6580098" progId="Prism9.Document">
                  <p:embed/>
                  <p:pic>
                    <p:nvPicPr>
                      <p:cNvPr id="10" name="Object 9"/>
                      <p:cNvPicPr/>
                      <p:nvPr/>
                    </p:nvPicPr>
                    <p:blipFill>
                      <a:blip r:embed="rId3"/>
                      <a:stretch>
                        <a:fillRect/>
                      </a:stretch>
                    </p:blipFill>
                    <p:spPr>
                      <a:xfrm>
                        <a:off x="2538753" y="1781611"/>
                        <a:ext cx="7114494" cy="4729684"/>
                      </a:xfrm>
                      <a:prstGeom prst="rect">
                        <a:avLst/>
                      </a:prstGeom>
                    </p:spPr>
                  </p:pic>
                </p:oleObj>
              </mc:Fallback>
            </mc:AlternateContent>
          </a:graphicData>
        </a:graphic>
      </p:graphicFrame>
      <p:sp>
        <p:nvSpPr>
          <p:cNvPr id="4" name="Rectangle 3"/>
          <p:cNvSpPr/>
          <p:nvPr/>
        </p:nvSpPr>
        <p:spPr>
          <a:xfrm>
            <a:off x="3745277" y="5096822"/>
            <a:ext cx="4020652" cy="461665"/>
          </a:xfrm>
          <a:prstGeom prst="rect">
            <a:avLst/>
          </a:prstGeom>
          <a:solidFill>
            <a:schemeClr val="accent6">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r = - 0.85 , p = 0.0003, r</a:t>
            </a:r>
            <a:r>
              <a:rPr kumimoji="0" lang="pt-BR" sz="24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2</a:t>
            </a:r>
            <a:r>
              <a:rPr kumimoji="0" lang="pt-B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 72%</a:t>
            </a:r>
            <a:endParaRPr kumimoji="0" lang="fr-F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8" name="TextBox 7"/>
          <p:cNvSpPr txBox="1"/>
          <p:nvPr/>
        </p:nvSpPr>
        <p:spPr>
          <a:xfrm>
            <a:off x="3393561" y="1048864"/>
            <a:ext cx="54048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Amount of light in a tree</a:t>
            </a:r>
          </a:p>
        </p:txBody>
      </p:sp>
      <p:sp>
        <p:nvSpPr>
          <p:cNvPr id="9" name="Rectangle 2"/>
          <p:cNvSpPr txBox="1">
            <a:spLocks noChangeArrowheads="1"/>
          </p:cNvSpPr>
          <p:nvPr/>
        </p:nvSpPr>
        <p:spPr>
          <a:xfrm>
            <a:off x="2987040" y="204636"/>
            <a:ext cx="6217921"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p:txBody>
      </p:sp>
    </p:spTree>
    <p:extLst>
      <p:ext uri="{BB962C8B-B14F-4D97-AF65-F5344CB8AC3E}">
        <p14:creationId xmlns:p14="http://schemas.microsoft.com/office/powerpoint/2010/main" val="39904137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675541" y="1502110"/>
            <a:ext cx="4866968" cy="5289522"/>
          </a:xfrm>
          <a:prstGeom prst="roundRect">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Results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2"/>
          <p:cNvSpPr txBox="1">
            <a:spLocks noChangeArrowheads="1"/>
          </p:cNvSpPr>
          <p:nvPr/>
        </p:nvSpPr>
        <p:spPr>
          <a:xfrm>
            <a:off x="2148839" y="204636"/>
            <a:ext cx="8318864"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(if you also want a line of best fit)</a:t>
            </a:r>
          </a:p>
        </p:txBody>
      </p:sp>
      <p:pic>
        <p:nvPicPr>
          <p:cNvPr id="4" name="Picture 3"/>
          <p:cNvPicPr>
            <a:picLocks noChangeAspect="1"/>
          </p:cNvPicPr>
          <p:nvPr/>
        </p:nvPicPr>
        <p:blipFill>
          <a:blip r:embed="rId3"/>
          <a:stretch>
            <a:fillRect/>
          </a:stretch>
        </p:blipFill>
        <p:spPr>
          <a:xfrm>
            <a:off x="238331" y="1992084"/>
            <a:ext cx="4206605" cy="4557155"/>
          </a:xfrm>
          <a:prstGeom prst="rect">
            <a:avLst/>
          </a:prstGeom>
        </p:spPr>
      </p:pic>
      <p:pic>
        <p:nvPicPr>
          <p:cNvPr id="6" name="Picture 5"/>
          <p:cNvPicPr>
            <a:picLocks noChangeAspect="1"/>
          </p:cNvPicPr>
          <p:nvPr/>
        </p:nvPicPr>
        <p:blipFill>
          <a:blip r:embed="rId4"/>
          <a:stretch>
            <a:fillRect/>
          </a:stretch>
        </p:blipFill>
        <p:spPr>
          <a:xfrm>
            <a:off x="2858564" y="1637211"/>
            <a:ext cx="3449707" cy="4460081"/>
          </a:xfrm>
          <a:prstGeom prst="rect">
            <a:avLst/>
          </a:prstGeom>
        </p:spPr>
      </p:pic>
      <p:pic>
        <p:nvPicPr>
          <p:cNvPr id="7" name="Picture 6"/>
          <p:cNvPicPr>
            <a:picLocks noChangeAspect="1"/>
          </p:cNvPicPr>
          <p:nvPr/>
        </p:nvPicPr>
        <p:blipFill>
          <a:blip r:embed="rId5"/>
          <a:stretch>
            <a:fillRect/>
          </a:stretch>
        </p:blipFill>
        <p:spPr>
          <a:xfrm>
            <a:off x="7065169" y="1710477"/>
            <a:ext cx="3002540" cy="4900085"/>
          </a:xfrm>
          <a:prstGeom prst="rect">
            <a:avLst/>
          </a:prstGeom>
        </p:spPr>
      </p:pic>
      <p:sp>
        <p:nvSpPr>
          <p:cNvPr id="13" name="Rounded Rectangle 12"/>
          <p:cNvSpPr/>
          <p:nvPr/>
        </p:nvSpPr>
        <p:spPr>
          <a:xfrm>
            <a:off x="7299170" y="5835145"/>
            <a:ext cx="2099556" cy="26214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7299170" y="4845255"/>
            <a:ext cx="2099556" cy="21007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0185906" y="5968743"/>
            <a:ext cx="1161536" cy="369332"/>
          </a:xfrm>
          <a:prstGeom prst="rect">
            <a:avLst/>
          </a:prstGeom>
          <a:solidFill>
            <a:schemeClr val="accent1">
              <a:lumMod val="20000"/>
              <a:lumOff val="80000"/>
            </a:schemeClr>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Prediction</a:t>
            </a:r>
            <a:endParaRPr kumimoji="0" lang="fr-F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19" name="Straight Arrow Connector 18"/>
          <p:cNvCxnSpPr>
            <a:stCxn id="18" idx="1"/>
            <a:endCxn id="20" idx="3"/>
          </p:cNvCxnSpPr>
          <p:nvPr/>
        </p:nvCxnSpPr>
        <p:spPr>
          <a:xfrm flipH="1">
            <a:off x="9895114" y="6153409"/>
            <a:ext cx="290792" cy="291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902337" y="6334479"/>
            <a:ext cx="992777" cy="221291"/>
          </a:xfrm>
          <a:prstGeom prst="roundRect">
            <a:avLst/>
          </a:prstGeom>
          <a:solidFill>
            <a:srgbClr val="5B9BD5">
              <a:alpha val="25098"/>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p:cNvSpPr/>
          <p:nvPr/>
        </p:nvSpPr>
        <p:spPr>
          <a:xfrm>
            <a:off x="7356171" y="2338250"/>
            <a:ext cx="1944583" cy="359229"/>
          </a:xfrm>
          <a:prstGeom prst="roundRect">
            <a:avLst/>
          </a:prstGeom>
          <a:solidFill>
            <a:srgbClr val="5B9BD5">
              <a:alpha val="25098"/>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27696" y="1753475"/>
            <a:ext cx="14065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Calibri" panose="020F0502020204030204"/>
                <a:ea typeface="+mn-ea"/>
                <a:cs typeface="+mn-cs"/>
              </a:rPr>
              <a:t>Results</a:t>
            </a:r>
            <a:endPar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425000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nvGraphicFramePr>
        <p:xfrm>
          <a:off x="2436813" y="1901825"/>
          <a:ext cx="7319962" cy="4845050"/>
        </p:xfrm>
        <a:graphic>
          <a:graphicData uri="http://schemas.openxmlformats.org/presentationml/2006/ole">
            <mc:AlternateContent xmlns:mc="http://schemas.openxmlformats.org/markup-compatibility/2006">
              <mc:Choice xmlns:v="urn:schemas-microsoft-com:vml" Requires="v">
                <p:oleObj name="Prism 9" r:id="rId2" imgW="9937225" imgH="6578934" progId="Prism9.Document">
                  <p:embed/>
                </p:oleObj>
              </mc:Choice>
              <mc:Fallback>
                <p:oleObj name="Prism 9" r:id="rId2" imgW="9937225" imgH="6578934" progId="Prism9.Document">
                  <p:embed/>
                  <p:pic>
                    <p:nvPicPr>
                      <p:cNvPr id="9" name="Object 8"/>
                      <p:cNvPicPr/>
                      <p:nvPr/>
                    </p:nvPicPr>
                    <p:blipFill>
                      <a:blip r:embed="rId3"/>
                      <a:stretch>
                        <a:fillRect/>
                      </a:stretch>
                    </p:blipFill>
                    <p:spPr>
                      <a:xfrm>
                        <a:off x="2436813" y="1901825"/>
                        <a:ext cx="7319962" cy="4845050"/>
                      </a:xfrm>
                      <a:prstGeom prst="rect">
                        <a:avLst/>
                      </a:prstGeom>
                    </p:spPr>
                  </p:pic>
                </p:oleObj>
              </mc:Fallback>
            </mc:AlternateContent>
          </a:graphicData>
        </a:graphic>
      </p:graphicFrame>
      <p:sp>
        <p:nvSpPr>
          <p:cNvPr id="7" name="TextBox 6"/>
          <p:cNvSpPr txBox="1"/>
          <p:nvPr/>
        </p:nvSpPr>
        <p:spPr>
          <a:xfrm>
            <a:off x="3393561" y="1048864"/>
            <a:ext cx="54048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Amount of light in a tree</a:t>
            </a:r>
          </a:p>
        </p:txBody>
      </p:sp>
      <p:sp>
        <p:nvSpPr>
          <p:cNvPr id="10" name="Rectangle 9"/>
          <p:cNvSpPr/>
          <p:nvPr/>
        </p:nvSpPr>
        <p:spPr>
          <a:xfrm>
            <a:off x="8242023" y="4123501"/>
            <a:ext cx="2375971" cy="400110"/>
          </a:xfrm>
          <a:prstGeom prst="rect">
            <a:avLst/>
          </a:prstGeom>
          <a:solidFill>
            <a:schemeClr val="accent1">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70C0"/>
                </a:solidFill>
                <a:effectLst/>
                <a:uLnTx/>
                <a:uFillTx/>
                <a:latin typeface="Calibri" panose="020F0502020204030204"/>
                <a:ea typeface="+mn-ea"/>
                <a:cs typeface="+mn-cs"/>
              </a:rPr>
              <a:t>Y = -292.2*X + 5014  </a:t>
            </a:r>
            <a:endParaRPr kumimoji="0" lang="fr-FR"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Rectangle 2"/>
          <p:cNvSpPr txBox="1">
            <a:spLocks noChangeArrowheads="1"/>
          </p:cNvSpPr>
          <p:nvPr/>
        </p:nvSpPr>
        <p:spPr>
          <a:xfrm>
            <a:off x="2987040" y="204636"/>
            <a:ext cx="6217921"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p:txBody>
      </p:sp>
      <p:sp>
        <p:nvSpPr>
          <p:cNvPr id="8" name="Rectangle 7"/>
          <p:cNvSpPr/>
          <p:nvPr/>
        </p:nvSpPr>
        <p:spPr>
          <a:xfrm>
            <a:off x="3755961" y="5279542"/>
            <a:ext cx="4020652" cy="461665"/>
          </a:xfrm>
          <a:prstGeom prst="rect">
            <a:avLst/>
          </a:prstGeom>
          <a:solidFill>
            <a:schemeClr val="accent6">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r = - 0.85 , p = 0.0003, r</a:t>
            </a:r>
            <a:r>
              <a:rPr kumimoji="0" lang="pt-BR" sz="24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2</a:t>
            </a:r>
            <a:r>
              <a:rPr kumimoji="0" lang="pt-B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 72%</a:t>
            </a:r>
            <a:endParaRPr kumimoji="0" lang="fr-F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0227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E0582-7D16-4969-8273-E7C0D07F184C}"/>
              </a:ext>
            </a:extLst>
          </p:cNvPr>
          <p:cNvPicPr>
            <a:picLocks noChangeAspect="1"/>
          </p:cNvPicPr>
          <p:nvPr/>
        </p:nvPicPr>
        <p:blipFill>
          <a:blip r:embed="rId3"/>
          <a:stretch>
            <a:fillRect/>
          </a:stretch>
        </p:blipFill>
        <p:spPr>
          <a:xfrm>
            <a:off x="238331" y="1998170"/>
            <a:ext cx="4600036" cy="4557600"/>
          </a:xfrm>
          <a:prstGeom prst="rect">
            <a:avLst/>
          </a:prstGeom>
        </p:spPr>
      </p:pic>
      <p:sp>
        <p:nvSpPr>
          <p:cNvPr id="14" name="Rectangle 2"/>
          <p:cNvSpPr txBox="1">
            <a:spLocks noChangeArrowheads="1"/>
          </p:cNvSpPr>
          <p:nvPr/>
        </p:nvSpPr>
        <p:spPr>
          <a:xfrm>
            <a:off x="2148839" y="204636"/>
            <a:ext cx="8318864"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(if you also want more options)</a:t>
            </a:r>
          </a:p>
        </p:txBody>
      </p:sp>
      <p:pic>
        <p:nvPicPr>
          <p:cNvPr id="3" name="Picture 2">
            <a:extLst>
              <a:ext uri="{FF2B5EF4-FFF2-40B4-BE49-F238E27FC236}">
                <a16:creationId xmlns:a16="http://schemas.microsoft.com/office/drawing/2014/main" id="{E77D1046-ADAC-4A0E-931E-3F0DF24494A6}"/>
              </a:ext>
            </a:extLst>
          </p:cNvPr>
          <p:cNvPicPr>
            <a:picLocks noChangeAspect="1"/>
          </p:cNvPicPr>
          <p:nvPr/>
        </p:nvPicPr>
        <p:blipFill>
          <a:blip r:embed="rId4"/>
          <a:stretch>
            <a:fillRect/>
          </a:stretch>
        </p:blipFill>
        <p:spPr>
          <a:xfrm>
            <a:off x="2148839" y="1998170"/>
            <a:ext cx="4184798" cy="4460400"/>
          </a:xfrm>
          <a:prstGeom prst="rect">
            <a:avLst/>
          </a:prstGeom>
        </p:spPr>
      </p:pic>
      <p:grpSp>
        <p:nvGrpSpPr>
          <p:cNvPr id="22" name="Group 21">
            <a:extLst>
              <a:ext uri="{FF2B5EF4-FFF2-40B4-BE49-F238E27FC236}">
                <a16:creationId xmlns:a16="http://schemas.microsoft.com/office/drawing/2014/main" id="{E71B4F1F-B97E-435A-97AC-6538A631CB9B}"/>
              </a:ext>
            </a:extLst>
          </p:cNvPr>
          <p:cNvGrpSpPr/>
          <p:nvPr/>
        </p:nvGrpSpPr>
        <p:grpSpPr>
          <a:xfrm>
            <a:off x="3897246" y="1900970"/>
            <a:ext cx="4184798" cy="4460400"/>
            <a:chOff x="3897246" y="1900970"/>
            <a:chExt cx="4184798" cy="4460400"/>
          </a:xfrm>
        </p:grpSpPr>
        <p:pic>
          <p:nvPicPr>
            <p:cNvPr id="5" name="Picture 4">
              <a:extLst>
                <a:ext uri="{FF2B5EF4-FFF2-40B4-BE49-F238E27FC236}">
                  <a16:creationId xmlns:a16="http://schemas.microsoft.com/office/drawing/2014/main" id="{272CE57A-E3BF-4A12-ADFE-5B93D527A4AC}"/>
                </a:ext>
              </a:extLst>
            </p:cNvPr>
            <p:cNvPicPr>
              <a:picLocks noChangeAspect="1"/>
            </p:cNvPicPr>
            <p:nvPr/>
          </p:nvPicPr>
          <p:blipFill>
            <a:blip r:embed="rId5"/>
            <a:stretch>
              <a:fillRect/>
            </a:stretch>
          </p:blipFill>
          <p:spPr>
            <a:xfrm>
              <a:off x="3897246" y="1900970"/>
              <a:ext cx="4184798" cy="4460400"/>
            </a:xfrm>
            <a:prstGeom prst="rect">
              <a:avLst/>
            </a:prstGeom>
          </p:spPr>
        </p:pic>
        <p:sp>
          <p:nvSpPr>
            <p:cNvPr id="8" name="Rectangle: Rounded Corners 7">
              <a:extLst>
                <a:ext uri="{FF2B5EF4-FFF2-40B4-BE49-F238E27FC236}">
                  <a16:creationId xmlns:a16="http://schemas.microsoft.com/office/drawing/2014/main" id="{C150A102-CA62-430A-9BE7-0957920EB0E5}"/>
                </a:ext>
              </a:extLst>
            </p:cNvPr>
            <p:cNvSpPr/>
            <p:nvPr/>
          </p:nvSpPr>
          <p:spPr>
            <a:xfrm>
              <a:off x="4007224" y="2411506"/>
              <a:ext cx="3702423" cy="63649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9E79C9AC-C0FC-49A3-801D-2D9E3BF7AB28}"/>
              </a:ext>
            </a:extLst>
          </p:cNvPr>
          <p:cNvGrpSpPr/>
          <p:nvPr/>
        </p:nvGrpSpPr>
        <p:grpSpPr>
          <a:xfrm>
            <a:off x="7800690" y="1781502"/>
            <a:ext cx="4188848" cy="4464717"/>
            <a:chOff x="7800690" y="1781502"/>
            <a:chExt cx="4188848" cy="4464717"/>
          </a:xfrm>
        </p:grpSpPr>
        <p:pic>
          <p:nvPicPr>
            <p:cNvPr id="9" name="Picture 8">
              <a:extLst>
                <a:ext uri="{FF2B5EF4-FFF2-40B4-BE49-F238E27FC236}">
                  <a16:creationId xmlns:a16="http://schemas.microsoft.com/office/drawing/2014/main" id="{E7DD1EC9-3C35-4008-AB09-05F0BEC4A957}"/>
                </a:ext>
              </a:extLst>
            </p:cNvPr>
            <p:cNvPicPr>
              <a:picLocks noChangeAspect="1"/>
            </p:cNvPicPr>
            <p:nvPr/>
          </p:nvPicPr>
          <p:blipFill>
            <a:blip r:embed="rId6"/>
            <a:stretch>
              <a:fillRect/>
            </a:stretch>
          </p:blipFill>
          <p:spPr>
            <a:xfrm>
              <a:off x="7800690" y="1781502"/>
              <a:ext cx="4188848" cy="4464717"/>
            </a:xfrm>
            <a:prstGeom prst="rect">
              <a:avLst/>
            </a:prstGeom>
          </p:spPr>
        </p:pic>
        <p:sp>
          <p:nvSpPr>
            <p:cNvPr id="10" name="Rectangle: Rounded Corners 9">
              <a:extLst>
                <a:ext uri="{FF2B5EF4-FFF2-40B4-BE49-F238E27FC236}">
                  <a16:creationId xmlns:a16="http://schemas.microsoft.com/office/drawing/2014/main" id="{B638DFC2-1FED-48FC-B60A-CDAC6BFB47DF}"/>
                </a:ext>
              </a:extLst>
            </p:cNvPr>
            <p:cNvSpPr/>
            <p:nvPr/>
          </p:nvSpPr>
          <p:spPr>
            <a:xfrm>
              <a:off x="7906871" y="2768504"/>
              <a:ext cx="2796988" cy="78152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8AC4B9D8-EE20-45B6-A408-3094067FB94D}"/>
                </a:ext>
              </a:extLst>
            </p:cNvPr>
            <p:cNvSpPr/>
            <p:nvPr/>
          </p:nvSpPr>
          <p:spPr>
            <a:xfrm>
              <a:off x="7906871" y="3845859"/>
              <a:ext cx="1582898" cy="9993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9147245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2148839" y="204636"/>
            <a:ext cx="8318864"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(if you also want more options)</a:t>
            </a:r>
          </a:p>
        </p:txBody>
      </p:sp>
      <p:pic>
        <p:nvPicPr>
          <p:cNvPr id="15" name="Picture 14">
            <a:extLst>
              <a:ext uri="{FF2B5EF4-FFF2-40B4-BE49-F238E27FC236}">
                <a16:creationId xmlns:a16="http://schemas.microsoft.com/office/drawing/2014/main" id="{7D291399-E7B6-4E75-8FAD-831C37777822}"/>
              </a:ext>
            </a:extLst>
          </p:cNvPr>
          <p:cNvPicPr>
            <a:picLocks noChangeAspect="1"/>
          </p:cNvPicPr>
          <p:nvPr/>
        </p:nvPicPr>
        <p:blipFill>
          <a:blip r:embed="rId3"/>
          <a:stretch>
            <a:fillRect/>
          </a:stretch>
        </p:blipFill>
        <p:spPr>
          <a:xfrm>
            <a:off x="238331" y="1998170"/>
            <a:ext cx="4600036" cy="4557600"/>
          </a:xfrm>
          <a:prstGeom prst="rect">
            <a:avLst/>
          </a:prstGeom>
        </p:spPr>
      </p:pic>
      <p:pic>
        <p:nvPicPr>
          <p:cNvPr id="17" name="Picture 16">
            <a:extLst>
              <a:ext uri="{FF2B5EF4-FFF2-40B4-BE49-F238E27FC236}">
                <a16:creationId xmlns:a16="http://schemas.microsoft.com/office/drawing/2014/main" id="{237A38A5-C154-4B58-9DF7-7B8947F51CDB}"/>
              </a:ext>
            </a:extLst>
          </p:cNvPr>
          <p:cNvPicPr>
            <a:picLocks noChangeAspect="1"/>
          </p:cNvPicPr>
          <p:nvPr/>
        </p:nvPicPr>
        <p:blipFill>
          <a:blip r:embed="rId4"/>
          <a:stretch>
            <a:fillRect/>
          </a:stretch>
        </p:blipFill>
        <p:spPr>
          <a:xfrm>
            <a:off x="2148839" y="1998170"/>
            <a:ext cx="4184798" cy="4460400"/>
          </a:xfrm>
          <a:prstGeom prst="rect">
            <a:avLst/>
          </a:prstGeom>
        </p:spPr>
      </p:pic>
      <p:sp>
        <p:nvSpPr>
          <p:cNvPr id="18" name="Rounded Rectangle 11">
            <a:extLst>
              <a:ext uri="{FF2B5EF4-FFF2-40B4-BE49-F238E27FC236}">
                <a16:creationId xmlns:a16="http://schemas.microsoft.com/office/drawing/2014/main" id="{91F0E94D-1503-4B28-A38D-C6D6CA57EDBA}"/>
              </a:ext>
            </a:extLst>
          </p:cNvPr>
          <p:cNvSpPr/>
          <p:nvPr/>
        </p:nvSpPr>
        <p:spPr>
          <a:xfrm>
            <a:off x="6675541" y="1502110"/>
            <a:ext cx="4866968" cy="5289522"/>
          </a:xfrm>
          <a:prstGeom prst="roundRect">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Results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99C9167-FA8F-47BC-A905-24818EEC6955}"/>
              </a:ext>
            </a:extLst>
          </p:cNvPr>
          <p:cNvSpPr txBox="1"/>
          <p:nvPr/>
        </p:nvSpPr>
        <p:spPr>
          <a:xfrm>
            <a:off x="10027696" y="1753475"/>
            <a:ext cx="14065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Calibri" panose="020F0502020204030204"/>
                <a:ea typeface="+mn-ea"/>
                <a:cs typeface="+mn-cs"/>
              </a:rPr>
              <a:t>Results</a:t>
            </a:r>
            <a:endPar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aphicFrame>
        <p:nvGraphicFramePr>
          <p:cNvPr id="6" name="Object 5">
            <a:extLst>
              <a:ext uri="{FF2B5EF4-FFF2-40B4-BE49-F238E27FC236}">
                <a16:creationId xmlns:a16="http://schemas.microsoft.com/office/drawing/2014/main" id="{A032C7B3-F580-48EB-9599-B04DB12B80ED}"/>
              </a:ext>
            </a:extLst>
          </p:cNvPr>
          <p:cNvGraphicFramePr>
            <a:graphicFrameLocks noChangeAspect="1"/>
          </p:cNvGraphicFramePr>
          <p:nvPr/>
        </p:nvGraphicFramePr>
        <p:xfrm>
          <a:off x="9783884" y="4639201"/>
          <a:ext cx="1880532" cy="1819369"/>
        </p:xfrm>
        <a:graphic>
          <a:graphicData uri="http://schemas.openxmlformats.org/presentationml/2006/ole">
            <mc:AlternateContent xmlns:mc="http://schemas.openxmlformats.org/markup-compatibility/2006">
              <mc:Choice xmlns:v="urn:schemas-microsoft-com:vml" Requires="v">
                <p:oleObj name="Prism 10" r:id="rId5" imgW="3075199" imgH="2974512" progId="Prism10.Document">
                  <p:embed/>
                </p:oleObj>
              </mc:Choice>
              <mc:Fallback>
                <p:oleObj name="Prism 10" r:id="rId5" imgW="3075199" imgH="2974512" progId="Prism10.Document">
                  <p:embed/>
                  <p:pic>
                    <p:nvPicPr>
                      <p:cNvPr id="6" name="Object 5">
                        <a:extLst>
                          <a:ext uri="{FF2B5EF4-FFF2-40B4-BE49-F238E27FC236}">
                            <a16:creationId xmlns:a16="http://schemas.microsoft.com/office/drawing/2014/main" id="{A032C7B3-F580-48EB-9599-B04DB12B80ED}"/>
                          </a:ext>
                        </a:extLst>
                      </p:cNvPr>
                      <p:cNvPicPr/>
                      <p:nvPr/>
                    </p:nvPicPr>
                    <p:blipFill>
                      <a:blip r:embed="rId6"/>
                      <a:stretch>
                        <a:fillRect/>
                      </a:stretch>
                    </p:blipFill>
                    <p:spPr>
                      <a:xfrm>
                        <a:off x="9783884" y="4639201"/>
                        <a:ext cx="1880532" cy="1819369"/>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6C5AFE17-56C2-4311-9403-9BBBD37BE271}"/>
              </a:ext>
            </a:extLst>
          </p:cNvPr>
          <p:cNvGrpSpPr/>
          <p:nvPr/>
        </p:nvGrpSpPr>
        <p:grpSpPr>
          <a:xfrm>
            <a:off x="7249380" y="1576391"/>
            <a:ext cx="2731728" cy="5140960"/>
            <a:chOff x="7052155" y="1576391"/>
            <a:chExt cx="2731728" cy="5140960"/>
          </a:xfrm>
        </p:grpSpPr>
        <p:pic>
          <p:nvPicPr>
            <p:cNvPr id="4" name="Picture 3">
              <a:extLst>
                <a:ext uri="{FF2B5EF4-FFF2-40B4-BE49-F238E27FC236}">
                  <a16:creationId xmlns:a16="http://schemas.microsoft.com/office/drawing/2014/main" id="{66D62B9E-F579-402F-BEB2-0E20876C5E9A}"/>
                </a:ext>
              </a:extLst>
            </p:cNvPr>
            <p:cNvPicPr>
              <a:picLocks noChangeAspect="1"/>
            </p:cNvPicPr>
            <p:nvPr/>
          </p:nvPicPr>
          <p:blipFill>
            <a:blip r:embed="rId7"/>
            <a:stretch>
              <a:fillRect/>
            </a:stretch>
          </p:blipFill>
          <p:spPr>
            <a:xfrm>
              <a:off x="7052156" y="1576391"/>
              <a:ext cx="2731727" cy="5140960"/>
            </a:xfrm>
            <a:prstGeom prst="rect">
              <a:avLst/>
            </a:prstGeom>
          </p:spPr>
        </p:pic>
        <p:sp>
          <p:nvSpPr>
            <p:cNvPr id="20" name="Rounded Rectangle 16">
              <a:extLst>
                <a:ext uri="{FF2B5EF4-FFF2-40B4-BE49-F238E27FC236}">
                  <a16:creationId xmlns:a16="http://schemas.microsoft.com/office/drawing/2014/main" id="{E0508E56-3FA5-4F11-A4D5-9BE784E415F9}"/>
                </a:ext>
              </a:extLst>
            </p:cNvPr>
            <p:cNvSpPr/>
            <p:nvPr/>
          </p:nvSpPr>
          <p:spPr>
            <a:xfrm>
              <a:off x="7234720" y="3209364"/>
              <a:ext cx="2462706" cy="134471"/>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A2BF3E11-894B-4072-8926-42444E47B588}"/>
                </a:ext>
              </a:extLst>
            </p:cNvPr>
            <p:cNvSpPr/>
            <p:nvPr/>
          </p:nvSpPr>
          <p:spPr>
            <a:xfrm>
              <a:off x="7234720" y="2097741"/>
              <a:ext cx="2435608" cy="420123"/>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16">
              <a:extLst>
                <a:ext uri="{FF2B5EF4-FFF2-40B4-BE49-F238E27FC236}">
                  <a16:creationId xmlns:a16="http://schemas.microsoft.com/office/drawing/2014/main" id="{B689B4C1-7C4D-4FC6-86C8-21AC07140F68}"/>
                </a:ext>
              </a:extLst>
            </p:cNvPr>
            <p:cNvSpPr/>
            <p:nvPr/>
          </p:nvSpPr>
          <p:spPr>
            <a:xfrm>
              <a:off x="7052155" y="3594849"/>
              <a:ext cx="2462706" cy="241150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6">
              <a:extLst>
                <a:ext uri="{FF2B5EF4-FFF2-40B4-BE49-F238E27FC236}">
                  <a16:creationId xmlns:a16="http://schemas.microsoft.com/office/drawing/2014/main" id="{1A9E0688-8856-4C8E-8046-FBD0DDA23ECB}"/>
                </a:ext>
              </a:extLst>
            </p:cNvPr>
            <p:cNvSpPr/>
            <p:nvPr/>
          </p:nvSpPr>
          <p:spPr>
            <a:xfrm>
              <a:off x="7234720" y="6543660"/>
              <a:ext cx="2462706" cy="13447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5845416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75D1D7-A6B8-42E1-9FDB-B093D202BA4C}"/>
              </a:ext>
            </a:extLst>
          </p:cNvPr>
          <p:cNvSpPr txBox="1">
            <a:spLocks noChangeArrowheads="1"/>
          </p:cNvSpPr>
          <p:nvPr/>
        </p:nvSpPr>
        <p:spPr>
          <a:xfrm>
            <a:off x="2148839" y="24523"/>
            <a:ext cx="8318864"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9A1865"/>
                </a:solidFill>
                <a:effectLst/>
                <a:uLnTx/>
                <a:uFillTx/>
                <a:latin typeface="Calibri" panose="020F0502020204030204"/>
                <a:ea typeface="+mj-ea"/>
                <a:cs typeface="+mj-cs"/>
              </a:rPr>
              <a:t>Correlation with Prism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If you have more than one group</a:t>
            </a:r>
          </a:p>
        </p:txBody>
      </p:sp>
      <p:pic>
        <p:nvPicPr>
          <p:cNvPr id="4" name="Picture 3">
            <a:extLst>
              <a:ext uri="{FF2B5EF4-FFF2-40B4-BE49-F238E27FC236}">
                <a16:creationId xmlns:a16="http://schemas.microsoft.com/office/drawing/2014/main" id="{641F6052-80B5-4A84-8FA0-3F2AA321E3E5}"/>
              </a:ext>
            </a:extLst>
          </p:cNvPr>
          <p:cNvPicPr>
            <a:picLocks noChangeAspect="1"/>
          </p:cNvPicPr>
          <p:nvPr/>
        </p:nvPicPr>
        <p:blipFill>
          <a:blip r:embed="rId2"/>
          <a:stretch>
            <a:fillRect/>
          </a:stretch>
        </p:blipFill>
        <p:spPr>
          <a:xfrm>
            <a:off x="6988950" y="1371378"/>
            <a:ext cx="4912105" cy="5486621"/>
          </a:xfrm>
          <a:prstGeom prst="rect">
            <a:avLst/>
          </a:prstGeom>
        </p:spPr>
      </p:pic>
      <p:pic>
        <p:nvPicPr>
          <p:cNvPr id="5" name="Picture 4">
            <a:extLst>
              <a:ext uri="{FF2B5EF4-FFF2-40B4-BE49-F238E27FC236}">
                <a16:creationId xmlns:a16="http://schemas.microsoft.com/office/drawing/2014/main" id="{23D181B1-A84E-4C18-90D0-320B4F2A8571}"/>
              </a:ext>
            </a:extLst>
          </p:cNvPr>
          <p:cNvPicPr>
            <a:picLocks noChangeAspect="1"/>
          </p:cNvPicPr>
          <p:nvPr/>
        </p:nvPicPr>
        <p:blipFill>
          <a:blip r:embed="rId3"/>
          <a:stretch>
            <a:fillRect/>
          </a:stretch>
        </p:blipFill>
        <p:spPr>
          <a:xfrm>
            <a:off x="168746" y="1582806"/>
            <a:ext cx="5927254" cy="5174471"/>
          </a:xfrm>
          <a:prstGeom prst="rect">
            <a:avLst/>
          </a:prstGeom>
        </p:spPr>
      </p:pic>
      <p:cxnSp>
        <p:nvCxnSpPr>
          <p:cNvPr id="7" name="Straight Arrow Connector 6">
            <a:extLst>
              <a:ext uri="{FF2B5EF4-FFF2-40B4-BE49-F238E27FC236}">
                <a16:creationId xmlns:a16="http://schemas.microsoft.com/office/drawing/2014/main" id="{0C9D68C9-CF2B-40F5-8C94-DDAC46B25CA5}"/>
              </a:ext>
            </a:extLst>
          </p:cNvPr>
          <p:cNvCxnSpPr>
            <a:endCxn id="4" idx="1"/>
          </p:cNvCxnSpPr>
          <p:nvPr/>
        </p:nvCxnSpPr>
        <p:spPr>
          <a:xfrm flipV="1">
            <a:off x="4461164" y="4114689"/>
            <a:ext cx="2527786" cy="55352"/>
          </a:xfrm>
          <a:prstGeom prst="straightConnector1">
            <a:avLst/>
          </a:prstGeom>
          <a:ln w="28575">
            <a:solidFill>
              <a:srgbClr val="9A18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55699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4</a:t>
            </a:r>
          </a:p>
        </p:txBody>
      </p:sp>
    </p:spTree>
    <p:extLst>
      <p:ext uri="{BB962C8B-B14F-4D97-AF65-F5344CB8AC3E}">
        <p14:creationId xmlns:p14="http://schemas.microsoft.com/office/powerpoint/2010/main" val="39835050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1889829"/>
            <a:ext cx="11737304" cy="30783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203864"/>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70C0"/>
                </a:solidFill>
                <a:effectLst/>
                <a:uLnTx/>
                <a:uFillTx/>
                <a:latin typeface="Calibri" panose="020F0502020204030204"/>
                <a:ea typeface="+mj-ea"/>
                <a:cs typeface="+mj-cs"/>
              </a:rPr>
              <a:t>One variable X and One variable Y</a:t>
            </a:r>
          </a:p>
          <a:p>
            <a:pPr eaLnBrk="1" hangingPunct="1">
              <a:defRPr/>
            </a:pPr>
            <a:r>
              <a:rPr kumimoji="0" lang="en-GB" sz="4000" b="1" i="0" u="none" strike="noStrike" kern="0" cap="none" spc="0" normalizeH="0" baseline="0" noProof="0" dirty="0">
                <a:ln>
                  <a:noFill/>
                </a:ln>
                <a:solidFill>
                  <a:srgbClr val="0070C0"/>
                </a:solidFill>
                <a:effectLst/>
                <a:uLnTx/>
                <a:uFillTx/>
                <a:latin typeface="Calibri" panose="020F0502020204030204"/>
                <a:ea typeface="+mj-ea"/>
                <a:cs typeface="+mj-cs"/>
              </a:rPr>
              <a:t>One predictor</a:t>
            </a:r>
            <a:br>
              <a:rPr lang="en-GB" sz="4000" b="1" kern="0" dirty="0">
                <a:solidFill>
                  <a:srgbClr val="00B0F0"/>
                </a:solidFill>
                <a:latin typeface="Calibri" panose="020F0502020204030204"/>
              </a:rPr>
            </a:br>
            <a:r>
              <a:rPr lang="en-GB" sz="4000" b="1" kern="0" dirty="0">
                <a:solidFill>
                  <a:srgbClr val="00B0F0"/>
                </a:solidFill>
                <a:latin typeface="Calibri" panose="020F0502020204030204"/>
              </a:rPr>
              <a:t>Non-linear relationship</a:t>
            </a:r>
          </a:p>
          <a:p>
            <a:pPr lvl="0" eaLnBrk="1" hangingPunct="1">
              <a:defRPr/>
            </a:pPr>
            <a:r>
              <a:rPr lang="en-GB" sz="4000" b="1" u="sng" kern="0" dirty="0">
                <a:solidFill>
                  <a:srgbClr val="0070C0"/>
                </a:solidFill>
                <a:latin typeface="Calibri" panose="020F0502020204030204"/>
              </a:rPr>
              <a:t>Curve fitting</a:t>
            </a:r>
          </a:p>
        </p:txBody>
      </p:sp>
    </p:spTree>
    <p:extLst>
      <p:ext uri="{BB962C8B-B14F-4D97-AF65-F5344CB8AC3E}">
        <p14:creationId xmlns:p14="http://schemas.microsoft.com/office/powerpoint/2010/main" val="80370681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p:txBody>
      </p:sp>
      <p:sp>
        <p:nvSpPr>
          <p:cNvPr id="4" name="Rectangle 3"/>
          <p:cNvSpPr txBox="1">
            <a:spLocks noChangeArrowheads="1"/>
          </p:cNvSpPr>
          <p:nvPr/>
        </p:nvSpPr>
        <p:spPr>
          <a:xfrm>
            <a:off x="319360" y="737557"/>
            <a:ext cx="11227181" cy="492918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400" b="1"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Dose-response curves</a:t>
            </a: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Nonlinear regression</a:t>
            </a: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Dose-response experiments typically use 5-10 doses of agonist, equally spaced on a logarithmic scale </a:t>
            </a:r>
            <a:endParaRPr kumimoji="0" lang="en-GB" sz="22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Y values are responses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aim is often to determine the </a:t>
            </a:r>
            <a:r>
              <a:rPr kumimoji="0" lang="en-GB" sz="22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IC50</a:t>
            </a: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or the </a:t>
            </a:r>
            <a:r>
              <a:rPr kumimoji="0" lang="en-GB" sz="22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EC50</a:t>
            </a: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IC50 (I=Inhibition)</a:t>
            </a: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concentration of an agonist that provokes a response half way between the maximal (Top) response and the maximally inhibited (Bottom) response</a:t>
            </a: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EC50 (E=Effective):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concentration that gives half-maximal response</a:t>
            </a:r>
            <a:endPar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2" name="Picture 11"/>
          <p:cNvPicPr>
            <a:picLocks noChangeAspect="1"/>
          </p:cNvPicPr>
          <p:nvPr/>
        </p:nvPicPr>
        <p:blipFill>
          <a:blip r:embed="rId3"/>
          <a:stretch>
            <a:fillRect/>
          </a:stretch>
        </p:blipFill>
        <p:spPr>
          <a:xfrm>
            <a:off x="2517577" y="4602932"/>
            <a:ext cx="3162371" cy="2127625"/>
          </a:xfrm>
          <a:prstGeom prst="rect">
            <a:avLst/>
          </a:prstGeom>
        </p:spPr>
      </p:pic>
      <p:pic>
        <p:nvPicPr>
          <p:cNvPr id="14" name="Picture 13"/>
          <p:cNvPicPr>
            <a:picLocks noChangeAspect="1"/>
          </p:cNvPicPr>
          <p:nvPr/>
        </p:nvPicPr>
        <p:blipFill>
          <a:blip r:embed="rId4"/>
          <a:stretch>
            <a:fillRect/>
          </a:stretch>
        </p:blipFill>
        <p:spPr>
          <a:xfrm>
            <a:off x="5679949" y="4602931"/>
            <a:ext cx="3074534" cy="2127625"/>
          </a:xfrm>
          <a:prstGeom prst="rect">
            <a:avLst/>
          </a:prstGeom>
        </p:spPr>
      </p:pic>
    </p:spTree>
    <p:extLst>
      <p:ext uri="{BB962C8B-B14F-4D97-AF65-F5344CB8AC3E}">
        <p14:creationId xmlns:p14="http://schemas.microsoft.com/office/powerpoint/2010/main" val="31586896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a:p>
            <a:pPr eaLnBrk="1" hangingPunct="1">
              <a:defRPr/>
            </a:pPr>
            <a:r>
              <a:rPr lang="en-GB" sz="3600" b="1" kern="0" dirty="0">
                <a:solidFill>
                  <a:srgbClr val="646B86"/>
                </a:solidFill>
                <a:latin typeface="Calibri" panose="020F0502020204030204" pitchFamily="34" charset="0"/>
              </a:rPr>
              <a:t>Example: Inhibition data.xlsx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pic>
        <p:nvPicPr>
          <p:cNvPr id="2" name="Picture 1"/>
          <p:cNvPicPr>
            <a:picLocks noChangeAspect="1"/>
          </p:cNvPicPr>
          <p:nvPr/>
        </p:nvPicPr>
        <p:blipFill>
          <a:blip r:embed="rId2"/>
          <a:stretch>
            <a:fillRect/>
          </a:stretch>
        </p:blipFill>
        <p:spPr>
          <a:xfrm>
            <a:off x="809961" y="1871011"/>
            <a:ext cx="5667375" cy="762000"/>
          </a:xfrm>
          <a:prstGeom prst="rect">
            <a:avLst/>
          </a:prstGeom>
        </p:spPr>
      </p:pic>
      <p:sp>
        <p:nvSpPr>
          <p:cNvPr id="4" name="TextBox 3"/>
          <p:cNvSpPr txBox="1"/>
          <p:nvPr/>
        </p:nvSpPr>
        <p:spPr>
          <a:xfrm>
            <a:off x="341813" y="3028719"/>
            <a:ext cx="4430059" cy="33239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Step by step analysis and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 Choose a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Model</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 Choose a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Method</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Compare</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different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graphicFrame>
        <p:nvGraphicFramePr>
          <p:cNvPr id="3" name="Object 2"/>
          <p:cNvGraphicFramePr>
            <a:graphicFrameLocks noChangeAspect="1"/>
          </p:cNvGraphicFramePr>
          <p:nvPr/>
        </p:nvGraphicFramePr>
        <p:xfrm>
          <a:off x="5187950" y="2379663"/>
          <a:ext cx="5884863" cy="4154487"/>
        </p:xfrm>
        <a:graphic>
          <a:graphicData uri="http://schemas.openxmlformats.org/presentationml/2006/ole">
            <mc:AlternateContent xmlns:mc="http://schemas.openxmlformats.org/markup-compatibility/2006">
              <mc:Choice xmlns:v="urn:schemas-microsoft-com:vml" Requires="v">
                <p:oleObj name="Prism 9" r:id="rId3" imgW="9613823" imgH="6787823" progId="Prism9.Document">
                  <p:embed/>
                </p:oleObj>
              </mc:Choice>
              <mc:Fallback>
                <p:oleObj name="Prism 9" r:id="rId3" imgW="9613823" imgH="6787823" progId="Prism9.Document">
                  <p:embed/>
                  <p:pic>
                    <p:nvPicPr>
                      <p:cNvPr id="3" name="Object 2"/>
                      <p:cNvPicPr/>
                      <p:nvPr/>
                    </p:nvPicPr>
                    <p:blipFill>
                      <a:blip r:embed="rId4"/>
                      <a:stretch>
                        <a:fillRect/>
                      </a:stretch>
                    </p:blipFill>
                    <p:spPr>
                      <a:xfrm>
                        <a:off x="5187950" y="2379663"/>
                        <a:ext cx="5884863" cy="4154487"/>
                      </a:xfrm>
                      <a:prstGeom prst="rect">
                        <a:avLst/>
                      </a:prstGeom>
                    </p:spPr>
                  </p:pic>
                </p:oleObj>
              </mc:Fallback>
            </mc:AlternateContent>
          </a:graphicData>
        </a:graphic>
      </p:graphicFrame>
      <p:sp>
        <p:nvSpPr>
          <p:cNvPr id="6" name="Rounded Rectangle 5"/>
          <p:cNvSpPr/>
          <p:nvPr/>
        </p:nvSpPr>
        <p:spPr>
          <a:xfrm>
            <a:off x="1027815" y="2250465"/>
            <a:ext cx="1481470" cy="3825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394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rgbClr val="9DC3E6"/>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grpSp>
        <p:nvGrpSpPr>
          <p:cNvPr id="9" name="Group 8"/>
          <p:cNvGrpSpPr/>
          <p:nvPr/>
        </p:nvGrpSpPr>
        <p:grpSpPr>
          <a:xfrm>
            <a:off x="8940204" y="2464821"/>
            <a:ext cx="2880000" cy="1322025"/>
            <a:chOff x="5414772" y="1195442"/>
            <a:chExt cx="3020928" cy="720000"/>
          </a:xfrm>
          <a:solidFill>
            <a:schemeClr val="accent1">
              <a:lumMod val="20000"/>
              <a:lumOff val="8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Type of Design</a:t>
              </a:r>
            </a:p>
          </p:txBody>
        </p:sp>
      </p:grpSp>
      <p:grpSp>
        <p:nvGrpSpPr>
          <p:cNvPr id="12" name="Group 11"/>
          <p:cNvGrpSpPr/>
          <p:nvPr/>
        </p:nvGrpSpPr>
        <p:grpSpPr>
          <a:xfrm>
            <a:off x="359528" y="2464818"/>
            <a:ext cx="3240000" cy="1322025"/>
            <a:chOff x="5414772" y="1195442"/>
            <a:chExt cx="3020928" cy="720000"/>
          </a:xfrm>
          <a:solidFill>
            <a:schemeClr val="accent1">
              <a:lumMod val="20000"/>
              <a:lumOff val="8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Common Sense</a:t>
              </a:r>
            </a:p>
          </p:txBody>
        </p:sp>
      </p:grpSp>
      <p:grpSp>
        <p:nvGrpSpPr>
          <p:cNvPr id="15" name="Group 14"/>
          <p:cNvGrpSpPr/>
          <p:nvPr/>
        </p:nvGrpSpPr>
        <p:grpSpPr>
          <a:xfrm>
            <a:off x="4272015" y="4415028"/>
            <a:ext cx="3958389" cy="1322025"/>
            <a:chOff x="5414772" y="1195442"/>
            <a:chExt cx="3020928" cy="720000"/>
          </a:xfrm>
          <a:solidFill>
            <a:schemeClr val="accent1">
              <a:lumMod val="20000"/>
              <a:lumOff val="80000"/>
            </a:schemeClr>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3" name="Graphic 22" descr="Rat">
            <a:extLst>
              <a:ext uri="{FF2B5EF4-FFF2-40B4-BE49-F238E27FC236}">
                <a16:creationId xmlns:a16="http://schemas.microsoft.com/office/drawing/2014/main" id="{2BE0236A-10FB-4BA6-ADAA-C45AAD4EA6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2858" y="5767954"/>
            <a:ext cx="914400" cy="914400"/>
          </a:xfrm>
          <a:prstGeom prst="rect">
            <a:avLst/>
          </a:prstGeom>
        </p:spPr>
      </p:pic>
      <p:pic>
        <p:nvPicPr>
          <p:cNvPr id="24" name="Graphic 23" descr="Microscope">
            <a:extLst>
              <a:ext uri="{FF2B5EF4-FFF2-40B4-BE49-F238E27FC236}">
                <a16:creationId xmlns:a16="http://schemas.microsoft.com/office/drawing/2014/main" id="{44A2E496-EAFF-4878-8827-3953DEEB2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3199" y="5767954"/>
            <a:ext cx="914400" cy="914400"/>
          </a:xfrm>
          <a:prstGeom prst="rect">
            <a:avLst/>
          </a:prstGeom>
        </p:spPr>
      </p:pic>
      <p:pic>
        <p:nvPicPr>
          <p:cNvPr id="25" name="Graphic 24" descr="Head with gears">
            <a:extLst>
              <a:ext uri="{FF2B5EF4-FFF2-40B4-BE49-F238E27FC236}">
                <a16:creationId xmlns:a16="http://schemas.microsoft.com/office/drawing/2014/main" id="{38F3AD66-ABCF-436F-BD32-E58DD4D68F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2328" y="3957828"/>
            <a:ext cx="914400" cy="914400"/>
          </a:xfrm>
          <a:prstGeom prst="rect">
            <a:avLst/>
          </a:prstGeom>
        </p:spPr>
      </p:pic>
      <p:pic>
        <p:nvPicPr>
          <p:cNvPr id="26" name="Graphic 25" descr="Statistics">
            <a:extLst>
              <a:ext uri="{FF2B5EF4-FFF2-40B4-BE49-F238E27FC236}">
                <a16:creationId xmlns:a16="http://schemas.microsoft.com/office/drawing/2014/main" id="{F8DB98B0-9C66-48C9-B05E-8430DA24E4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7279" y="663747"/>
            <a:ext cx="914400" cy="914400"/>
          </a:xfrm>
          <a:prstGeom prst="rect">
            <a:avLst/>
          </a:prstGeom>
        </p:spPr>
      </p:pic>
      <p:pic>
        <p:nvPicPr>
          <p:cNvPr id="27" name="Graphic 26" descr="Presentation with org chart">
            <a:extLst>
              <a:ext uri="{FF2B5EF4-FFF2-40B4-BE49-F238E27FC236}">
                <a16:creationId xmlns:a16="http://schemas.microsoft.com/office/drawing/2014/main" id="{7DC145F9-FBA6-4100-9C46-B64E5F2B6C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3004" y="3957828"/>
            <a:ext cx="914400" cy="914400"/>
          </a:xfrm>
          <a:prstGeom prst="rect">
            <a:avLst/>
          </a:prstGeom>
        </p:spPr>
      </p:pic>
      <p:pic>
        <p:nvPicPr>
          <p:cNvPr id="28" name="Graphic 27" descr="Research">
            <a:extLst>
              <a:ext uri="{FF2B5EF4-FFF2-40B4-BE49-F238E27FC236}">
                <a16:creationId xmlns:a16="http://schemas.microsoft.com/office/drawing/2014/main" id="{0CEAB3B2-0D87-4F40-A7AF-444FBC98C2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735" y="663747"/>
            <a:ext cx="914400" cy="914400"/>
          </a:xfrm>
          <a:prstGeom prst="rect">
            <a:avLst/>
          </a:prstGeom>
        </p:spPr>
      </p:pic>
    </p:spTree>
    <p:extLst>
      <p:ext uri="{BB962C8B-B14F-4D97-AF65-F5344CB8AC3E}">
        <p14:creationId xmlns:p14="http://schemas.microsoft.com/office/powerpoint/2010/main" val="21623006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9961" y="1409899"/>
            <a:ext cx="5667375" cy="762000"/>
          </a:xfrm>
          <a:prstGeom prst="rect">
            <a:avLst/>
          </a:prstGeom>
        </p:spPr>
      </p:pic>
      <p:sp>
        <p:nvSpPr>
          <p:cNvPr id="4" name="TextBox 3"/>
          <p:cNvSpPr txBox="1"/>
          <p:nvPr/>
        </p:nvSpPr>
        <p:spPr>
          <a:xfrm>
            <a:off x="221310" y="2305705"/>
            <a:ext cx="639539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Step by step analysis and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1. Choose a </a:t>
            </a:r>
            <a:r>
              <a:rPr kumimoji="0" lang="en-GB" sz="2000" b="1" i="0" u="none" strike="noStrike" kern="1200" cap="none" spc="0" normalizeH="0" baseline="0" noProof="0" dirty="0">
                <a:ln>
                  <a:noFill/>
                </a:ln>
                <a:solidFill>
                  <a:prstClr val="black"/>
                </a:solidFill>
                <a:effectLst/>
                <a:uLnTx/>
                <a:uFillTx/>
                <a:ea typeface="+mn-ea"/>
                <a:cs typeface="+mn-cs"/>
              </a:rPr>
              <a:t>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ea typeface="+mn-ea"/>
              <a:cs typeface="+mn-cs"/>
            </a:endParaRPr>
          </a:p>
          <a:p>
            <a:pPr marL="742950" lvl="1" indent="-285750">
              <a:buFont typeface="Arial" panose="020B0604020202020204" pitchFamily="34" charset="0"/>
              <a:buChar char="•"/>
              <a:defRPr/>
            </a:pPr>
            <a:r>
              <a:rPr lang="en-GB" sz="2000" dirty="0">
                <a:solidFill>
                  <a:prstClr val="black"/>
                </a:solidFill>
              </a:rPr>
              <a:t>not necessary to normalise</a:t>
            </a:r>
          </a:p>
          <a:p>
            <a:pPr marL="742950" lvl="1" indent="-285750">
              <a:buFont typeface="Arial" panose="020B0604020202020204" pitchFamily="34" charset="0"/>
              <a:buChar char="•"/>
              <a:defRPr/>
            </a:pPr>
            <a:r>
              <a:rPr lang="en-GB" sz="2000" dirty="0">
                <a:solidFill>
                  <a:prstClr val="black"/>
                </a:solidFill>
              </a:rPr>
              <a:t>should choose it when values defining 0 and 100 are precise</a:t>
            </a:r>
          </a:p>
          <a:p>
            <a:pPr marL="742950" lvl="1" indent="-285750">
              <a:buFont typeface="Arial" panose="020B0604020202020204" pitchFamily="34" charset="0"/>
              <a:buChar char="•"/>
              <a:defRPr/>
            </a:pPr>
            <a:r>
              <a:rPr lang="en-GB" sz="2000" dirty="0">
                <a:solidFill>
                  <a:prstClr val="black"/>
                </a:solidFill>
              </a:rPr>
              <a:t>variable slope better if plenty of data points (variable slope or 4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	</a:t>
            </a:r>
          </a:p>
        </p:txBody>
      </p:sp>
      <p:pic>
        <p:nvPicPr>
          <p:cNvPr id="13" name="Picture 12"/>
          <p:cNvPicPr>
            <a:picLocks noChangeAspect="1"/>
          </p:cNvPicPr>
          <p:nvPr/>
        </p:nvPicPr>
        <p:blipFill>
          <a:blip r:embed="rId3"/>
          <a:stretch>
            <a:fillRect/>
          </a:stretch>
        </p:blipFill>
        <p:spPr>
          <a:xfrm>
            <a:off x="6809173" y="2171898"/>
            <a:ext cx="4154472" cy="4397523"/>
          </a:xfrm>
          <a:prstGeom prst="rect">
            <a:avLst/>
          </a:prstGeom>
        </p:spPr>
      </p:pic>
      <p:sp>
        <p:nvSpPr>
          <p:cNvPr id="18" name="Rounded Rectangle 17"/>
          <p:cNvSpPr/>
          <p:nvPr/>
        </p:nvSpPr>
        <p:spPr>
          <a:xfrm>
            <a:off x="1027815" y="1789353"/>
            <a:ext cx="487086" cy="3825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a:p>
            <a:pPr eaLnBrk="1" hangingPunct="1">
              <a:defRPr/>
            </a:pPr>
            <a:r>
              <a:rPr lang="en-GB" sz="3600" b="1" kern="0" dirty="0">
                <a:solidFill>
                  <a:srgbClr val="646B86"/>
                </a:solidFill>
                <a:latin typeface="Calibri" panose="020F0502020204030204" pitchFamily="34" charset="0"/>
              </a:rPr>
              <a:t>Example: Inhibition data.xlsx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73339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9961" y="1300489"/>
            <a:ext cx="5667375" cy="762000"/>
          </a:xfrm>
          <a:prstGeom prst="rect">
            <a:avLst/>
          </a:prstGeom>
        </p:spPr>
      </p:pic>
      <p:sp>
        <p:nvSpPr>
          <p:cNvPr id="4" name="TextBox 3"/>
          <p:cNvSpPr txBox="1"/>
          <p:nvPr/>
        </p:nvSpPr>
        <p:spPr>
          <a:xfrm>
            <a:off x="221310" y="2305705"/>
            <a:ext cx="625602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Step by step analysis and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2. Choose a </a:t>
            </a:r>
            <a:r>
              <a:rPr kumimoji="0" lang="en-GB" sz="2000" b="1" i="0" u="none" strike="noStrike" kern="1200" cap="none" spc="0" normalizeH="0" baseline="0" noProof="0" dirty="0">
                <a:ln>
                  <a:noFill/>
                </a:ln>
                <a:solidFill>
                  <a:prstClr val="black"/>
                </a:solidFill>
                <a:effectLst/>
                <a:uLnTx/>
                <a:uFillTx/>
                <a:ea typeface="+mn-ea"/>
                <a:cs typeface="+mn-cs"/>
              </a:rPr>
              <a:t>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ea typeface="+mn-ea"/>
              <a:cs typeface="+mn-cs"/>
            </a:endParaRPr>
          </a:p>
          <a:p>
            <a:pPr marL="742950" lvl="1" indent="-285750">
              <a:buFont typeface="Arial" panose="020B0604020202020204" pitchFamily="34" charset="0"/>
              <a:buChar char="•"/>
              <a:defRPr/>
            </a:pPr>
            <a:r>
              <a:rPr lang="en-GB" sz="2000" dirty="0">
                <a:solidFill>
                  <a:prstClr val="black"/>
                </a:solidFill>
              </a:rPr>
              <a:t>outliers, fitting method, weighting method and replicates</a:t>
            </a:r>
            <a:endParaRPr kumimoji="0" lang="en-GB"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ea typeface="+mn-ea"/>
              <a:cs typeface="+mn-cs"/>
            </a:endParaRPr>
          </a:p>
        </p:txBody>
      </p:sp>
      <p:sp>
        <p:nvSpPr>
          <p:cNvPr id="17" name="Rectangle 2"/>
          <p:cNvSpPr txBox="1">
            <a:spLocks noChangeArrowheads="1"/>
          </p:cNvSpPr>
          <p:nvPr/>
        </p:nvSpPr>
        <p:spPr bwMode="auto">
          <a:xfrm>
            <a:off x="1636859" y="290419"/>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pitchFamily="34" charset="0"/>
                <a:ea typeface="+mj-ea"/>
                <a:cs typeface="+mj-cs"/>
              </a:rPr>
              <a:t>Example: Inhibition data.xlsx</a:t>
            </a:r>
          </a:p>
        </p:txBody>
      </p:sp>
      <p:pic>
        <p:nvPicPr>
          <p:cNvPr id="6" name="Picture 5"/>
          <p:cNvPicPr>
            <a:picLocks noChangeAspect="1"/>
          </p:cNvPicPr>
          <p:nvPr/>
        </p:nvPicPr>
        <p:blipFill>
          <a:blip r:embed="rId3"/>
          <a:stretch>
            <a:fillRect/>
          </a:stretch>
        </p:blipFill>
        <p:spPr>
          <a:xfrm>
            <a:off x="6809173" y="2171898"/>
            <a:ext cx="4216220" cy="4491940"/>
          </a:xfrm>
          <a:prstGeom prst="rect">
            <a:avLst/>
          </a:prstGeom>
        </p:spPr>
      </p:pic>
      <p:sp>
        <p:nvSpPr>
          <p:cNvPr id="18" name="Rounded Rectangle 17"/>
          <p:cNvSpPr/>
          <p:nvPr/>
        </p:nvSpPr>
        <p:spPr>
          <a:xfrm>
            <a:off x="1501253" y="1679943"/>
            <a:ext cx="436729" cy="3825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7842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9961" y="1402084"/>
            <a:ext cx="5667375" cy="762000"/>
          </a:xfrm>
          <a:prstGeom prst="rect">
            <a:avLst/>
          </a:prstGeom>
        </p:spPr>
      </p:pic>
      <p:sp>
        <p:nvSpPr>
          <p:cNvPr id="4" name="TextBox 3"/>
          <p:cNvSpPr txBox="1"/>
          <p:nvPr/>
        </p:nvSpPr>
        <p:spPr>
          <a:xfrm>
            <a:off x="221310" y="2305705"/>
            <a:ext cx="4430059"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Step by step analysis and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Compare</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different conditions</a:t>
            </a:r>
          </a:p>
        </p:txBody>
      </p:sp>
      <p:pic>
        <p:nvPicPr>
          <p:cNvPr id="6" name="Picture 5"/>
          <p:cNvPicPr>
            <a:picLocks noChangeAspect="1"/>
          </p:cNvPicPr>
          <p:nvPr/>
        </p:nvPicPr>
        <p:blipFill>
          <a:blip r:embed="rId3"/>
          <a:stretch>
            <a:fillRect/>
          </a:stretch>
        </p:blipFill>
        <p:spPr>
          <a:xfrm>
            <a:off x="6695190" y="1629510"/>
            <a:ext cx="4826583" cy="5170394"/>
          </a:xfrm>
          <a:prstGeom prst="rect">
            <a:avLst/>
          </a:prstGeom>
        </p:spPr>
      </p:pic>
      <p:sp>
        <p:nvSpPr>
          <p:cNvPr id="18" name="Rounded Rectangle 17"/>
          <p:cNvSpPr/>
          <p:nvPr/>
        </p:nvSpPr>
        <p:spPr>
          <a:xfrm>
            <a:off x="1953903" y="1781538"/>
            <a:ext cx="528085" cy="3825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a:p>
            <a:pPr eaLnBrk="1" hangingPunct="1">
              <a:defRPr/>
            </a:pPr>
            <a:r>
              <a:rPr lang="en-GB" sz="3600" b="1" kern="0" dirty="0">
                <a:solidFill>
                  <a:srgbClr val="646B86"/>
                </a:solidFill>
                <a:latin typeface="Calibri" panose="020F0502020204030204" pitchFamily="34" charset="0"/>
              </a:rPr>
              <a:t>Example: Inhibition data.xlsx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cxnSp>
        <p:nvCxnSpPr>
          <p:cNvPr id="10" name="Straight Arrow Connector 9">
            <a:extLst>
              <a:ext uri="{FF2B5EF4-FFF2-40B4-BE49-F238E27FC236}">
                <a16:creationId xmlns:a16="http://schemas.microsoft.com/office/drawing/2014/main" id="{0AE97D73-9499-4522-8CA3-3883938F325A}"/>
              </a:ext>
            </a:extLst>
          </p:cNvPr>
          <p:cNvCxnSpPr>
            <a:cxnSpLocks/>
            <a:stCxn id="12" idx="3"/>
          </p:cNvCxnSpPr>
          <p:nvPr/>
        </p:nvCxnSpPr>
        <p:spPr>
          <a:xfrm>
            <a:off x="6586262" y="2492061"/>
            <a:ext cx="385724" cy="169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9AA0F29-1E05-4F2B-8276-D521865A64F4}"/>
              </a:ext>
            </a:extLst>
          </p:cNvPr>
          <p:cNvCxnSpPr>
            <a:cxnSpLocks/>
            <a:stCxn id="14" idx="3"/>
          </p:cNvCxnSpPr>
          <p:nvPr/>
        </p:nvCxnSpPr>
        <p:spPr>
          <a:xfrm flipV="1">
            <a:off x="6586262" y="2818759"/>
            <a:ext cx="385724" cy="2040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6435638-8C1D-44A9-8527-DC5BD68D9E1D}"/>
              </a:ext>
            </a:extLst>
          </p:cNvPr>
          <p:cNvSpPr txBox="1"/>
          <p:nvPr/>
        </p:nvSpPr>
        <p:spPr>
          <a:xfrm>
            <a:off x="4904583" y="2322784"/>
            <a:ext cx="1681679"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Diff in parameters</a:t>
            </a:r>
          </a:p>
        </p:txBody>
      </p:sp>
      <p:sp>
        <p:nvSpPr>
          <p:cNvPr id="13" name="TextBox 12">
            <a:extLst>
              <a:ext uri="{FF2B5EF4-FFF2-40B4-BE49-F238E27FC236}">
                <a16:creationId xmlns:a16="http://schemas.microsoft.com/office/drawing/2014/main" id="{09A1F9CD-99E0-4BBE-AE20-22884710A299}"/>
              </a:ext>
            </a:extLst>
          </p:cNvPr>
          <p:cNvSpPr txBox="1"/>
          <p:nvPr/>
        </p:nvSpPr>
        <p:spPr>
          <a:xfrm>
            <a:off x="4180155" y="3386045"/>
            <a:ext cx="240610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Constraint </a:t>
            </a:r>
            <a:r>
              <a:rPr kumimoji="0" lang="en-GB"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vs</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no constraint</a:t>
            </a:r>
          </a:p>
        </p:txBody>
      </p:sp>
      <p:sp>
        <p:nvSpPr>
          <p:cNvPr id="14" name="TextBox 13">
            <a:extLst>
              <a:ext uri="{FF2B5EF4-FFF2-40B4-BE49-F238E27FC236}">
                <a16:creationId xmlns:a16="http://schemas.microsoft.com/office/drawing/2014/main" id="{4245FC15-6897-485B-83D3-5E6D4639B93F}"/>
              </a:ext>
            </a:extLst>
          </p:cNvPr>
          <p:cNvSpPr txBox="1"/>
          <p:nvPr/>
        </p:nvSpPr>
        <p:spPr>
          <a:xfrm>
            <a:off x="4104329" y="2730459"/>
            <a:ext cx="2481933"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Diff between conditions for one or more parameters</a:t>
            </a:r>
          </a:p>
        </p:txBody>
      </p:sp>
      <p:sp>
        <p:nvSpPr>
          <p:cNvPr id="15" name="TextBox 14">
            <a:extLst>
              <a:ext uri="{FF2B5EF4-FFF2-40B4-BE49-F238E27FC236}">
                <a16:creationId xmlns:a16="http://schemas.microsoft.com/office/drawing/2014/main" id="{00060CAF-5FB3-4B08-B2D1-8858C6F01EE8}"/>
              </a:ext>
            </a:extLst>
          </p:cNvPr>
          <p:cNvSpPr txBox="1"/>
          <p:nvPr/>
        </p:nvSpPr>
        <p:spPr>
          <a:xfrm>
            <a:off x="4104330" y="3795911"/>
            <a:ext cx="248193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Diff between conditions for one or more parameters</a:t>
            </a:r>
          </a:p>
        </p:txBody>
      </p:sp>
      <p:cxnSp>
        <p:nvCxnSpPr>
          <p:cNvPr id="19" name="Straight Arrow Connector 18">
            <a:extLst>
              <a:ext uri="{FF2B5EF4-FFF2-40B4-BE49-F238E27FC236}">
                <a16:creationId xmlns:a16="http://schemas.microsoft.com/office/drawing/2014/main" id="{F2FC8DC2-BCFA-4049-AAF6-03881978BF8C}"/>
              </a:ext>
            </a:extLst>
          </p:cNvPr>
          <p:cNvCxnSpPr>
            <a:cxnSpLocks/>
            <a:stCxn id="13" idx="3"/>
          </p:cNvCxnSpPr>
          <p:nvPr/>
        </p:nvCxnSpPr>
        <p:spPr>
          <a:xfrm flipV="1">
            <a:off x="6586263" y="3009104"/>
            <a:ext cx="385723" cy="546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4AAC7E-D20C-48B3-A223-ECAE06588D25}"/>
              </a:ext>
            </a:extLst>
          </p:cNvPr>
          <p:cNvCxnSpPr>
            <a:cxnSpLocks/>
            <a:stCxn id="15" idx="3"/>
          </p:cNvCxnSpPr>
          <p:nvPr/>
        </p:nvCxnSpPr>
        <p:spPr>
          <a:xfrm flipV="1">
            <a:off x="6586262" y="3213193"/>
            <a:ext cx="385200" cy="8751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9950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09961" y="1511500"/>
            <a:ext cx="5667375" cy="762000"/>
          </a:xfrm>
          <a:prstGeom prst="rect">
            <a:avLst/>
          </a:prstGeom>
        </p:spPr>
      </p:pic>
      <p:sp>
        <p:nvSpPr>
          <p:cNvPr id="4" name="TextBox 3"/>
          <p:cNvSpPr txBox="1"/>
          <p:nvPr/>
        </p:nvSpPr>
        <p:spPr>
          <a:xfrm>
            <a:off x="375426" y="2334770"/>
            <a:ext cx="11140405" cy="4406597"/>
          </a:xfrm>
          <a:prstGeom prst="rect">
            <a:avLst/>
          </a:prstGeom>
          <a:noFill/>
        </p:spPr>
        <p:txBody>
          <a:bodyPr wrap="square" rtlCol="0">
            <a:normAutofit/>
          </a:bodyPr>
          <a:lstStyle/>
          <a:p>
            <a:pPr lvl="0">
              <a:defRPr/>
            </a:pPr>
            <a:endParaRPr lang="en-GB" sz="1000" dirty="0">
              <a:solidFill>
                <a:prstClr val="black"/>
              </a:solidFill>
              <a:latin typeface="Calibri" panose="020F0502020204030204" pitchFamily="34" charset="0"/>
            </a:endParaRPr>
          </a:p>
          <a:p>
            <a:pPr lvl="0">
              <a:defRPr/>
            </a:pPr>
            <a:r>
              <a:rPr lang="en-GB" sz="2000" dirty="0">
                <a:solidFill>
                  <a:prstClr val="black"/>
                </a:solidFill>
                <a:latin typeface="Calibri" panose="020F0502020204030204" pitchFamily="34" charset="0"/>
              </a:rPr>
              <a:t>4.</a:t>
            </a:r>
            <a:r>
              <a:rPr lang="en-GB" sz="2400" dirty="0">
                <a:solidFill>
                  <a:prstClr val="black"/>
                </a:solidFill>
                <a:latin typeface="Calibri" panose="020F0502020204030204" pitchFamily="34" charset="0"/>
              </a:rPr>
              <a:t> </a:t>
            </a:r>
            <a:r>
              <a:rPr lang="en-GB" sz="2000" b="1" dirty="0">
                <a:solidFill>
                  <a:prstClr val="black"/>
                </a:solidFill>
                <a:latin typeface="Calibri" panose="020F0502020204030204" pitchFamily="34" charset="0"/>
              </a:rPr>
              <a:t>Constrain</a:t>
            </a:r>
            <a:r>
              <a:rPr lang="en-GB" sz="2000" dirty="0">
                <a:solidFill>
                  <a:prstClr val="black"/>
                </a:solidFill>
                <a:latin typeface="Calibri" panose="020F0502020204030204" pitchFamily="34" charset="0"/>
              </a:rPr>
              <a:t>:</a:t>
            </a:r>
          </a:p>
          <a:p>
            <a:pPr lvl="0">
              <a:defRPr/>
            </a:pPr>
            <a:r>
              <a:rPr lang="en-GB" sz="2000" dirty="0">
                <a:solidFill>
                  <a:prstClr val="black"/>
                </a:solidFill>
                <a:latin typeface="Calibri" panose="020F0502020204030204" pitchFamily="34" charset="0"/>
              </a:rPr>
              <a:t>	depends on your experiment</a:t>
            </a:r>
          </a:p>
          <a:p>
            <a:pPr lvl="0">
              <a:defRPr/>
            </a:pPr>
            <a:r>
              <a:rPr lang="en-GB" sz="2000" dirty="0">
                <a:solidFill>
                  <a:prstClr val="black"/>
                </a:solidFill>
                <a:latin typeface="Calibri" panose="020F0502020204030204" pitchFamily="34" charset="0"/>
              </a:rPr>
              <a:t>	depends if your data don’t define the top or the bottom of the curve </a:t>
            </a:r>
          </a:p>
          <a:p>
            <a:pPr lvl="0">
              <a:defRPr/>
            </a:pPr>
            <a:endParaRPr lang="en-GB" sz="1100" dirty="0">
              <a:solidFill>
                <a:prstClr val="black"/>
              </a:solidFill>
              <a:latin typeface="Calibri" panose="020F0502020204030204" pitchFamily="34" charset="0"/>
            </a:endParaRPr>
          </a:p>
          <a:p>
            <a:pPr lvl="0">
              <a:defRPr/>
            </a:pPr>
            <a:r>
              <a:rPr lang="en-GB" sz="2000" dirty="0">
                <a:solidFill>
                  <a:prstClr val="black"/>
                </a:solidFill>
                <a:latin typeface="Calibri" panose="020F0502020204030204" pitchFamily="34" charset="0"/>
              </a:rPr>
              <a:t>5.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Initial values</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defaults usually OK unless the fit looks funny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Range</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defaults usually OK unless you are not interested in the x-variable full range (i.e.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Calibri" panose="020F0502020204030204" pitchFamily="34" charset="0"/>
            </a:endParaRPr>
          </a:p>
          <a:p>
            <a:pPr lvl="0">
              <a:defRPr/>
            </a:pPr>
            <a:r>
              <a:rPr lang="en-GB" sz="2000" dirty="0">
                <a:solidFill>
                  <a:prstClr val="black"/>
                </a:solidFill>
                <a:latin typeface="Calibri" panose="020F0502020204030204" pitchFamily="34" charset="0"/>
              </a:rPr>
              <a:t>7. </a:t>
            </a:r>
            <a:r>
              <a:rPr lang="en-GB" sz="2000" b="1" dirty="0">
                <a:solidFill>
                  <a:prstClr val="black"/>
                </a:solidFill>
                <a:latin typeface="Calibri" panose="020F0502020204030204" pitchFamily="34" charset="0"/>
              </a:rPr>
              <a:t>Output</a:t>
            </a:r>
            <a:r>
              <a:rPr lang="en-GB" sz="2000" dirty="0">
                <a:solidFill>
                  <a:prstClr val="black"/>
                </a:solidFill>
                <a:latin typeface="Calibri" panose="020F0502020204030204" pitchFamily="34" charset="0"/>
              </a:rPr>
              <a:t>:</a:t>
            </a:r>
          </a:p>
          <a:p>
            <a:pPr lvl="0">
              <a:defRPr/>
            </a:pPr>
            <a:r>
              <a:rPr lang="en-GB" sz="2000" dirty="0">
                <a:solidFill>
                  <a:prstClr val="black"/>
                </a:solidFill>
                <a:latin typeface="Calibri" panose="020F0502020204030204" pitchFamily="34" charset="0"/>
              </a:rPr>
              <a:t>	summary table presents same results in a summarised way.</a:t>
            </a:r>
          </a:p>
          <a:p>
            <a:pPr lvl="0">
              <a:defRPr/>
            </a:pPr>
            <a:endParaRPr lang="en-GB" sz="1050" dirty="0">
              <a:solidFill>
                <a:prstClr val="black"/>
              </a:solidFill>
              <a:latin typeface="Calibri" panose="020F0502020204030204" pitchFamily="34" charset="0"/>
            </a:endParaRPr>
          </a:p>
          <a:p>
            <a:pPr lvl="0">
              <a:defRPr/>
            </a:pPr>
            <a:r>
              <a:rPr lang="en-GB" sz="2000" dirty="0">
                <a:solidFill>
                  <a:prstClr val="black"/>
                </a:solidFill>
                <a:latin typeface="Calibri" panose="020F0502020204030204" pitchFamily="34" charset="0"/>
              </a:rPr>
              <a:t>8. </a:t>
            </a:r>
            <a:r>
              <a:rPr lang="en-GB" sz="2000" b="1" dirty="0">
                <a:solidFill>
                  <a:prstClr val="black"/>
                </a:solidFill>
                <a:latin typeface="Calibri" panose="020F0502020204030204" pitchFamily="34" charset="0"/>
              </a:rPr>
              <a:t>Confidence</a:t>
            </a:r>
            <a:r>
              <a:rPr lang="en-GB" sz="2000" dirty="0">
                <a:solidFill>
                  <a:prstClr val="black"/>
                </a:solidFill>
                <a:latin typeface="Calibri" panose="020F0502020204030204" pitchFamily="34" charset="0"/>
              </a:rPr>
              <a:t>: </a:t>
            </a:r>
          </a:p>
          <a:p>
            <a:pPr lvl="0">
              <a:defRPr/>
            </a:pPr>
            <a:r>
              <a:rPr lang="en-GB" sz="2000" dirty="0">
                <a:solidFill>
                  <a:prstClr val="black"/>
                </a:solidFill>
                <a:latin typeface="Calibri" panose="020F0502020204030204" pitchFamily="34" charset="0"/>
              </a:rPr>
              <a:t>	calculate and plot confidence intervals</a:t>
            </a:r>
          </a:p>
        </p:txBody>
      </p:sp>
      <p:sp>
        <p:nvSpPr>
          <p:cNvPr id="9" name="Rounded Rectangle 8"/>
          <p:cNvSpPr/>
          <p:nvPr/>
        </p:nvSpPr>
        <p:spPr>
          <a:xfrm>
            <a:off x="2470245" y="1907400"/>
            <a:ext cx="2702256" cy="3825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a:p>
            <a:pPr eaLnBrk="1" hangingPunct="1">
              <a:defRPr/>
            </a:pPr>
            <a:r>
              <a:rPr lang="en-GB" sz="3600" b="1" kern="0" dirty="0">
                <a:solidFill>
                  <a:srgbClr val="646B86"/>
                </a:solidFill>
                <a:latin typeface="Calibri" panose="020F0502020204030204" pitchFamily="34" charset="0"/>
              </a:rPr>
              <a:t>Example: Inhibition data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graphicFrame>
        <p:nvGraphicFramePr>
          <p:cNvPr id="8" name="Object 7">
            <a:extLst>
              <a:ext uri="{FF2B5EF4-FFF2-40B4-BE49-F238E27FC236}">
                <a16:creationId xmlns:a16="http://schemas.microsoft.com/office/drawing/2014/main" id="{9C857330-99A7-437B-9194-EE2B7EAC0695}"/>
              </a:ext>
            </a:extLst>
          </p:cNvPr>
          <p:cNvGraphicFramePr>
            <a:graphicFrameLocks noChangeAspect="1"/>
          </p:cNvGraphicFramePr>
          <p:nvPr/>
        </p:nvGraphicFramePr>
        <p:xfrm>
          <a:off x="8583613" y="581506"/>
          <a:ext cx="3608387" cy="2547938"/>
        </p:xfrm>
        <a:graphic>
          <a:graphicData uri="http://schemas.openxmlformats.org/presentationml/2006/ole">
            <mc:AlternateContent xmlns:mc="http://schemas.openxmlformats.org/markup-compatibility/2006">
              <mc:Choice xmlns:v="urn:schemas-microsoft-com:vml" Requires="v">
                <p:oleObj name="Prism 9" r:id="rId3" imgW="9613823" imgH="6787823" progId="Prism9.Document">
                  <p:embed/>
                </p:oleObj>
              </mc:Choice>
              <mc:Fallback>
                <p:oleObj name="Prism 9" r:id="rId3" imgW="9613823" imgH="6787823" progId="Prism9.Document">
                  <p:embed/>
                  <p:pic>
                    <p:nvPicPr>
                      <p:cNvPr id="8" name="Object 7">
                        <a:extLst>
                          <a:ext uri="{FF2B5EF4-FFF2-40B4-BE49-F238E27FC236}">
                            <a16:creationId xmlns:a16="http://schemas.microsoft.com/office/drawing/2014/main" id="{9C857330-99A7-437B-9194-EE2B7EAC0695}"/>
                          </a:ext>
                        </a:extLst>
                      </p:cNvPr>
                      <p:cNvPicPr/>
                      <p:nvPr/>
                    </p:nvPicPr>
                    <p:blipFill>
                      <a:blip r:embed="rId4"/>
                      <a:stretch>
                        <a:fillRect/>
                      </a:stretch>
                    </p:blipFill>
                    <p:spPr>
                      <a:xfrm>
                        <a:off x="8583613" y="581506"/>
                        <a:ext cx="3608387" cy="2547938"/>
                      </a:xfrm>
                      <a:prstGeom prst="rect">
                        <a:avLst/>
                      </a:prstGeom>
                    </p:spPr>
                  </p:pic>
                </p:oleObj>
              </mc:Fallback>
            </mc:AlternateContent>
          </a:graphicData>
        </a:graphic>
      </p:graphicFrame>
    </p:spTree>
    <p:extLst>
      <p:ext uri="{BB962C8B-B14F-4D97-AF65-F5344CB8AC3E}">
        <p14:creationId xmlns:p14="http://schemas.microsoft.com/office/powerpoint/2010/main" val="6221755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09961" y="1511500"/>
            <a:ext cx="5667375" cy="762000"/>
          </a:xfrm>
          <a:prstGeom prst="rect">
            <a:avLst/>
          </a:prstGeom>
        </p:spPr>
      </p:pic>
      <p:sp>
        <p:nvSpPr>
          <p:cNvPr id="4" name="TextBox 3"/>
          <p:cNvSpPr txBox="1"/>
          <p:nvPr/>
        </p:nvSpPr>
        <p:spPr>
          <a:xfrm>
            <a:off x="375426" y="2334770"/>
            <a:ext cx="11140405" cy="4406597"/>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9.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Diagnostics</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lvl="0">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en-GB" sz="2000" dirty="0">
                <a:solidFill>
                  <a:prstClr val="black"/>
                </a:solidFill>
                <a:latin typeface="Calibri" panose="020F0502020204030204" pitchFamily="34" charset="0"/>
              </a:rPr>
              <a:t>Check for normality</a:t>
            </a:r>
          </a:p>
          <a:p>
            <a:pPr lvl="0">
              <a:defRPr/>
            </a:pPr>
            <a:r>
              <a:rPr lang="en-GB" sz="2000" dirty="0">
                <a:solidFill>
                  <a:prstClr val="black"/>
                </a:solidFill>
                <a:latin typeface="Calibri" panose="020F0502020204030204" pitchFamily="34" charset="0"/>
              </a:rPr>
              <a:t>	Check Replicates test (heteroscedasticity)</a:t>
            </a:r>
          </a:p>
          <a:p>
            <a:pPr lvl="0">
              <a:defRPr/>
            </a:pPr>
            <a:r>
              <a:rPr lang="en-GB" sz="2000" dirty="0">
                <a:solidFill>
                  <a:prstClr val="black"/>
                </a:solidFill>
                <a:latin typeface="Calibri" panose="020F0502020204030204" pitchFamily="34" charset="0"/>
              </a:rPr>
              <a:t>	QQ plots</a:t>
            </a:r>
          </a:p>
          <a:p>
            <a:pPr lvl="0">
              <a:defRPr/>
            </a:pPr>
            <a:endParaRPr lang="en-GB" sz="1050" dirty="0">
              <a:solidFill>
                <a:prstClr val="black"/>
              </a:solidFill>
              <a:latin typeface="Calibri" panose="020F0502020204030204" pitchFamily="34" charset="0"/>
            </a:endParaRPr>
          </a:p>
          <a:p>
            <a:pPr lvl="0">
              <a:defRPr/>
            </a:pPr>
            <a:r>
              <a:rPr lang="en-GB" sz="2000" dirty="0">
                <a:solidFill>
                  <a:prstClr val="black"/>
                </a:solidFill>
                <a:latin typeface="Calibri" panose="020F0502020204030204" pitchFamily="34" charset="0"/>
              </a:rPr>
              <a:t>10. </a:t>
            </a:r>
            <a:r>
              <a:rPr lang="en-GB" sz="2000" b="1" dirty="0">
                <a:solidFill>
                  <a:prstClr val="black"/>
                </a:solidFill>
                <a:latin typeface="Calibri" panose="020F0502020204030204" pitchFamily="34" charset="0"/>
              </a:rPr>
              <a:t>Flag</a:t>
            </a:r>
            <a:r>
              <a:rPr lang="en-GB" sz="2000" dirty="0">
                <a:solidFill>
                  <a:prstClr val="black"/>
                </a:solidFill>
                <a:latin typeface="Calibri" panose="020F0502020204030204" pitchFamily="34" charset="0"/>
              </a:rPr>
              <a:t>:</a:t>
            </a:r>
          </a:p>
          <a:p>
            <a:pPr lvl="0">
              <a:defRPr/>
            </a:pPr>
            <a:r>
              <a:rPr lang="en-GB" sz="2000" dirty="0">
                <a:solidFill>
                  <a:prstClr val="black"/>
                </a:solidFill>
                <a:latin typeface="Calibri" panose="020F0502020204030204" pitchFamily="34" charset="0"/>
              </a:rPr>
              <a:t>	Only useful if doing lots of curve fits</a:t>
            </a:r>
          </a:p>
        </p:txBody>
      </p:sp>
      <p:sp>
        <p:nvSpPr>
          <p:cNvPr id="9" name="Rounded Rectangle 8"/>
          <p:cNvSpPr/>
          <p:nvPr/>
        </p:nvSpPr>
        <p:spPr>
          <a:xfrm>
            <a:off x="5172501" y="1907400"/>
            <a:ext cx="1037230" cy="3825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a:p>
            <a:pPr eaLnBrk="1" hangingPunct="1">
              <a:defRPr/>
            </a:pPr>
            <a:r>
              <a:rPr lang="en-GB" sz="3600" b="1" kern="0" dirty="0">
                <a:solidFill>
                  <a:srgbClr val="646B86"/>
                </a:solidFill>
                <a:latin typeface="Calibri" panose="020F0502020204030204" pitchFamily="34" charset="0"/>
              </a:rPr>
              <a:t>Example: Inhibition data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grpSp>
        <p:nvGrpSpPr>
          <p:cNvPr id="2" name="Group 1">
            <a:extLst>
              <a:ext uri="{FF2B5EF4-FFF2-40B4-BE49-F238E27FC236}">
                <a16:creationId xmlns:a16="http://schemas.microsoft.com/office/drawing/2014/main" id="{20EB7127-35F3-4BF0-AE6C-60D3A0494FD6}"/>
              </a:ext>
            </a:extLst>
          </p:cNvPr>
          <p:cNvGrpSpPr/>
          <p:nvPr/>
        </p:nvGrpSpPr>
        <p:grpSpPr>
          <a:xfrm>
            <a:off x="7176323" y="1907400"/>
            <a:ext cx="4205716" cy="4455632"/>
            <a:chOff x="6848777" y="3076142"/>
            <a:chExt cx="3362023" cy="3561804"/>
          </a:xfrm>
        </p:grpSpPr>
        <p:pic>
          <p:nvPicPr>
            <p:cNvPr id="10" name="Picture 9">
              <a:extLst>
                <a:ext uri="{FF2B5EF4-FFF2-40B4-BE49-F238E27FC236}">
                  <a16:creationId xmlns:a16="http://schemas.microsoft.com/office/drawing/2014/main" id="{1EA4E098-E577-4601-BB96-9E761586022B}"/>
                </a:ext>
              </a:extLst>
            </p:cNvPr>
            <p:cNvPicPr>
              <a:picLocks noChangeAspect="1"/>
            </p:cNvPicPr>
            <p:nvPr/>
          </p:nvPicPr>
          <p:blipFill>
            <a:blip r:embed="rId3"/>
            <a:stretch>
              <a:fillRect/>
            </a:stretch>
          </p:blipFill>
          <p:spPr>
            <a:xfrm>
              <a:off x="6848777" y="3076142"/>
              <a:ext cx="3362023" cy="3561804"/>
            </a:xfrm>
            <a:prstGeom prst="rect">
              <a:avLst/>
            </a:prstGeom>
          </p:spPr>
        </p:pic>
        <p:sp>
          <p:nvSpPr>
            <p:cNvPr id="12" name="Rounded Rectangle 10">
              <a:extLst>
                <a:ext uri="{FF2B5EF4-FFF2-40B4-BE49-F238E27FC236}">
                  <a16:creationId xmlns:a16="http://schemas.microsoft.com/office/drawing/2014/main" id="{D20D45A6-A81C-41C2-94C8-F6594691A9C6}"/>
                </a:ext>
              </a:extLst>
            </p:cNvPr>
            <p:cNvSpPr/>
            <p:nvPr/>
          </p:nvSpPr>
          <p:spPr>
            <a:xfrm>
              <a:off x="7685545" y="4594182"/>
              <a:ext cx="598025" cy="17562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1">
              <a:extLst>
                <a:ext uri="{FF2B5EF4-FFF2-40B4-BE49-F238E27FC236}">
                  <a16:creationId xmlns:a16="http://schemas.microsoft.com/office/drawing/2014/main" id="{94B1F64E-DD00-4015-93BD-B581C26442ED}"/>
                </a:ext>
              </a:extLst>
            </p:cNvPr>
            <p:cNvSpPr/>
            <p:nvPr/>
          </p:nvSpPr>
          <p:spPr>
            <a:xfrm>
              <a:off x="7011876" y="5201327"/>
              <a:ext cx="473872" cy="2284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2">
              <a:extLst>
                <a:ext uri="{FF2B5EF4-FFF2-40B4-BE49-F238E27FC236}">
                  <a16:creationId xmlns:a16="http://schemas.microsoft.com/office/drawing/2014/main" id="{E3576529-1C38-4EE4-ABFB-3A13483FD439}"/>
                </a:ext>
              </a:extLst>
            </p:cNvPr>
            <p:cNvSpPr/>
            <p:nvPr/>
          </p:nvSpPr>
          <p:spPr>
            <a:xfrm>
              <a:off x="6985060" y="3859461"/>
              <a:ext cx="2200361" cy="6485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380710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p:cNvGraphicFramePr>
            <a:graphicFrameLocks noChangeAspect="1"/>
          </p:cNvGraphicFramePr>
          <p:nvPr/>
        </p:nvGraphicFramePr>
        <p:xfrm>
          <a:off x="9752013" y="158750"/>
          <a:ext cx="2389187" cy="1687513"/>
        </p:xfrm>
        <a:graphic>
          <a:graphicData uri="http://schemas.openxmlformats.org/presentationml/2006/ole">
            <mc:AlternateContent xmlns:mc="http://schemas.openxmlformats.org/markup-compatibility/2006">
              <mc:Choice xmlns:v="urn:schemas-microsoft-com:vml" Requires="v">
                <p:oleObj name="Prism 9" r:id="rId3" imgW="9613823" imgH="6787823" progId="Prism9.Document">
                  <p:embed/>
                </p:oleObj>
              </mc:Choice>
              <mc:Fallback>
                <p:oleObj name="Prism 9" r:id="rId3" imgW="9613823" imgH="6787823" progId="Prism9.Document">
                  <p:embed/>
                  <p:pic>
                    <p:nvPicPr>
                      <p:cNvPr id="26" name="Object 25"/>
                      <p:cNvPicPr/>
                      <p:nvPr/>
                    </p:nvPicPr>
                    <p:blipFill>
                      <a:blip r:embed="rId4"/>
                      <a:stretch>
                        <a:fillRect/>
                      </a:stretch>
                    </p:blipFill>
                    <p:spPr>
                      <a:xfrm>
                        <a:off x="9752013" y="158750"/>
                        <a:ext cx="2389187" cy="1687513"/>
                      </a:xfrm>
                      <a:prstGeom prst="rect">
                        <a:avLst/>
                      </a:prstGeom>
                    </p:spPr>
                  </p:pic>
                </p:oleObj>
              </mc:Fallback>
            </mc:AlternateContent>
          </a:graphicData>
        </a:graphic>
      </p:graphicFrame>
      <p:sp>
        <p:nvSpPr>
          <p:cNvPr id="19" name="TextBox 18"/>
          <p:cNvSpPr txBox="1"/>
          <p:nvPr/>
        </p:nvSpPr>
        <p:spPr>
          <a:xfrm>
            <a:off x="117861" y="6272438"/>
            <a:ext cx="1748492"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rPr>
              <a:t>Have a go!</a:t>
            </a:r>
            <a:endParaRPr kumimoji="0" lang="fr-FR"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9" name="Picture 8"/>
          <p:cNvPicPr>
            <a:picLocks noChangeAspect="1"/>
          </p:cNvPicPr>
          <p:nvPr/>
        </p:nvPicPr>
        <p:blipFill>
          <a:blip r:embed="rId5"/>
          <a:stretch>
            <a:fillRect/>
          </a:stretch>
        </p:blipFill>
        <p:spPr>
          <a:xfrm>
            <a:off x="4806462" y="968934"/>
            <a:ext cx="4510684" cy="1571345"/>
          </a:xfrm>
          <a:prstGeom prst="rect">
            <a:avLst/>
          </a:prstGeom>
        </p:spPr>
      </p:pic>
      <p:graphicFrame>
        <p:nvGraphicFramePr>
          <p:cNvPr id="12" name="Object 11"/>
          <p:cNvGraphicFramePr>
            <a:graphicFrameLocks noChangeAspect="1"/>
          </p:cNvGraphicFramePr>
          <p:nvPr/>
        </p:nvGraphicFramePr>
        <p:xfrm>
          <a:off x="4806462" y="3813908"/>
          <a:ext cx="3586583" cy="2861385"/>
        </p:xfrm>
        <a:graphic>
          <a:graphicData uri="http://schemas.openxmlformats.org/presentationml/2006/ole">
            <mc:AlternateContent xmlns:mc="http://schemas.openxmlformats.org/markup-compatibility/2006">
              <mc:Choice xmlns:v="urn:schemas-microsoft-com:vml" Requires="v">
                <p:oleObj name="Prism 9" r:id="rId6" imgW="8761742" imgH="6989149" progId="Prism9.Document">
                  <p:embed/>
                </p:oleObj>
              </mc:Choice>
              <mc:Fallback>
                <p:oleObj name="Prism 9" r:id="rId6" imgW="8761742" imgH="6989149" progId="Prism9.Document">
                  <p:embed/>
                  <p:pic>
                    <p:nvPicPr>
                      <p:cNvPr id="12" name="Object 11"/>
                      <p:cNvPicPr/>
                      <p:nvPr/>
                    </p:nvPicPr>
                    <p:blipFill>
                      <a:blip r:embed="rId7"/>
                      <a:stretch>
                        <a:fillRect/>
                      </a:stretch>
                    </p:blipFill>
                    <p:spPr>
                      <a:xfrm>
                        <a:off x="4806462" y="3813908"/>
                        <a:ext cx="3586583" cy="2861385"/>
                      </a:xfrm>
                      <a:prstGeom prst="rect">
                        <a:avLst/>
                      </a:prstGeom>
                    </p:spPr>
                  </p:pic>
                </p:oleObj>
              </mc:Fallback>
            </mc:AlternateContent>
          </a:graphicData>
        </a:graphic>
      </p:graphicFrame>
      <p:pic>
        <p:nvPicPr>
          <p:cNvPr id="7" name="Picture 6"/>
          <p:cNvPicPr>
            <a:picLocks noChangeAspect="1"/>
          </p:cNvPicPr>
          <p:nvPr/>
        </p:nvPicPr>
        <p:blipFill>
          <a:blip r:embed="rId8"/>
          <a:stretch>
            <a:fillRect/>
          </a:stretch>
        </p:blipFill>
        <p:spPr>
          <a:xfrm>
            <a:off x="172824" y="1683877"/>
            <a:ext cx="4202497" cy="3113190"/>
          </a:xfrm>
          <a:prstGeom prst="rect">
            <a:avLst/>
          </a:prstGeom>
        </p:spPr>
      </p:pic>
      <p:sp>
        <p:nvSpPr>
          <p:cNvPr id="13" name="Right Brace 12"/>
          <p:cNvSpPr/>
          <p:nvPr/>
        </p:nvSpPr>
        <p:spPr>
          <a:xfrm>
            <a:off x="4354106" y="3753573"/>
            <a:ext cx="157857" cy="867508"/>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 name="Straight Arrow Connector 15"/>
          <p:cNvCxnSpPr>
            <a:cxnSpLocks/>
          </p:cNvCxnSpPr>
          <p:nvPr/>
        </p:nvCxnSpPr>
        <p:spPr>
          <a:xfrm flipV="1">
            <a:off x="4511963" y="2540280"/>
            <a:ext cx="966621" cy="121329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357605" y="1731247"/>
            <a:ext cx="1048684" cy="103492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 </a:t>
            </a:r>
            <a:r>
              <a:rPr kumimoji="0" lang="en-GB" b="1" i="0" u="none" strike="noStrike" kern="0" cap="none" spc="0" normalizeH="0" baseline="0" noProof="0" dirty="0">
                <a:ln>
                  <a:noFill/>
                </a:ln>
                <a:effectLst/>
                <a:uLnTx/>
                <a:uFillTx/>
                <a:latin typeface="Calibri" panose="020F0502020204030204" pitchFamily="34" charset="0"/>
                <a:ea typeface="+mj-ea"/>
                <a:cs typeface="+mj-cs"/>
              </a:rPr>
              <a:t>Diagnostics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graphicFrame>
        <p:nvGraphicFramePr>
          <p:cNvPr id="2" name="Object 1">
            <a:extLst>
              <a:ext uri="{FF2B5EF4-FFF2-40B4-BE49-F238E27FC236}">
                <a16:creationId xmlns:a16="http://schemas.microsoft.com/office/drawing/2014/main" id="{DCB45DDC-095F-4BC3-8786-090F1BF4330E}"/>
              </a:ext>
            </a:extLst>
          </p:cNvPr>
          <p:cNvGraphicFramePr>
            <a:graphicFrameLocks noChangeAspect="1"/>
          </p:cNvGraphicFramePr>
          <p:nvPr/>
        </p:nvGraphicFramePr>
        <p:xfrm>
          <a:off x="8488830" y="2787321"/>
          <a:ext cx="3610436" cy="2732849"/>
        </p:xfrm>
        <a:graphic>
          <a:graphicData uri="http://schemas.openxmlformats.org/presentationml/2006/ole">
            <mc:AlternateContent xmlns:mc="http://schemas.openxmlformats.org/markup-compatibility/2006">
              <mc:Choice xmlns:v="urn:schemas-microsoft-com:vml" Requires="v">
                <p:oleObj name="Prism 9" r:id="rId9" imgW="9402063" imgH="7117004" progId="Prism9.Document">
                  <p:embed/>
                </p:oleObj>
              </mc:Choice>
              <mc:Fallback>
                <p:oleObj name="Prism 9" r:id="rId9" imgW="9402063" imgH="7117004" progId="Prism9.Document">
                  <p:embed/>
                  <p:pic>
                    <p:nvPicPr>
                      <p:cNvPr id="2" name="Object 1">
                        <a:extLst>
                          <a:ext uri="{FF2B5EF4-FFF2-40B4-BE49-F238E27FC236}">
                            <a16:creationId xmlns:a16="http://schemas.microsoft.com/office/drawing/2014/main" id="{DCB45DDC-095F-4BC3-8786-090F1BF4330E}"/>
                          </a:ext>
                        </a:extLst>
                      </p:cNvPr>
                      <p:cNvPicPr/>
                      <p:nvPr/>
                    </p:nvPicPr>
                    <p:blipFill>
                      <a:blip r:embed="rId10"/>
                      <a:stretch>
                        <a:fillRect/>
                      </a:stretch>
                    </p:blipFill>
                    <p:spPr>
                      <a:xfrm>
                        <a:off x="8488830" y="2787321"/>
                        <a:ext cx="3610436" cy="2732849"/>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0894129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0589" y="946818"/>
            <a:ext cx="1368152" cy="851868"/>
          </a:xfrm>
          <a:prstGeom prst="rect">
            <a:avLst/>
          </a:prstGeom>
        </p:spPr>
      </p:pic>
      <p:pic>
        <p:nvPicPr>
          <p:cNvPr id="6" name="Picture 5"/>
          <p:cNvPicPr>
            <a:picLocks noChangeAspect="1"/>
          </p:cNvPicPr>
          <p:nvPr/>
        </p:nvPicPr>
        <p:blipFill>
          <a:blip r:embed="rId3"/>
          <a:stretch>
            <a:fillRect/>
          </a:stretch>
        </p:blipFill>
        <p:spPr>
          <a:xfrm>
            <a:off x="1393578" y="2847843"/>
            <a:ext cx="3096344" cy="786881"/>
          </a:xfrm>
          <a:prstGeom prst="rect">
            <a:avLst/>
          </a:prstGeom>
        </p:spPr>
      </p:pic>
      <p:pic>
        <p:nvPicPr>
          <p:cNvPr id="7" name="Picture 6"/>
          <p:cNvPicPr>
            <a:picLocks noChangeAspect="1"/>
          </p:cNvPicPr>
          <p:nvPr/>
        </p:nvPicPr>
        <p:blipFill>
          <a:blip r:embed="rId4"/>
          <a:stretch>
            <a:fillRect/>
          </a:stretch>
        </p:blipFill>
        <p:spPr>
          <a:xfrm>
            <a:off x="1393578" y="3692585"/>
            <a:ext cx="2808312" cy="198067"/>
          </a:xfrm>
          <a:prstGeom prst="rect">
            <a:avLst/>
          </a:prstGeom>
        </p:spPr>
      </p:pic>
      <p:pic>
        <p:nvPicPr>
          <p:cNvPr id="8" name="Picture 7"/>
          <p:cNvPicPr>
            <a:picLocks noChangeAspect="1"/>
          </p:cNvPicPr>
          <p:nvPr/>
        </p:nvPicPr>
        <p:blipFill>
          <a:blip r:embed="rId5"/>
          <a:stretch>
            <a:fillRect/>
          </a:stretch>
        </p:blipFill>
        <p:spPr>
          <a:xfrm>
            <a:off x="9435397" y="874421"/>
            <a:ext cx="1224136" cy="796963"/>
          </a:xfrm>
          <a:prstGeom prst="rect">
            <a:avLst/>
          </a:prstGeom>
        </p:spPr>
      </p:pic>
      <p:pic>
        <p:nvPicPr>
          <p:cNvPr id="9" name="Picture 8"/>
          <p:cNvPicPr>
            <a:picLocks noChangeAspect="1"/>
          </p:cNvPicPr>
          <p:nvPr/>
        </p:nvPicPr>
        <p:blipFill>
          <a:blip r:embed="rId6"/>
          <a:stretch>
            <a:fillRect/>
          </a:stretch>
        </p:blipFill>
        <p:spPr>
          <a:xfrm>
            <a:off x="6644876" y="2888113"/>
            <a:ext cx="3108506" cy="668426"/>
          </a:xfrm>
          <a:prstGeom prst="rect">
            <a:avLst/>
          </a:prstGeom>
        </p:spPr>
      </p:pic>
      <p:pic>
        <p:nvPicPr>
          <p:cNvPr id="11" name="Picture 10"/>
          <p:cNvPicPr>
            <a:picLocks noChangeAspect="1"/>
          </p:cNvPicPr>
          <p:nvPr/>
        </p:nvPicPr>
        <p:blipFill>
          <a:blip r:embed="rId7"/>
          <a:stretch>
            <a:fillRect/>
          </a:stretch>
        </p:blipFill>
        <p:spPr>
          <a:xfrm>
            <a:off x="6644876" y="3623867"/>
            <a:ext cx="2649462" cy="176632"/>
          </a:xfrm>
          <a:prstGeom prst="rect">
            <a:avLst/>
          </a:prstGeom>
        </p:spPr>
      </p:pic>
      <p:pic>
        <p:nvPicPr>
          <p:cNvPr id="12" name="Picture 11"/>
          <p:cNvPicPr>
            <a:picLocks noChangeAspect="1"/>
          </p:cNvPicPr>
          <p:nvPr/>
        </p:nvPicPr>
        <p:blipFill>
          <a:blip r:embed="rId8"/>
          <a:stretch>
            <a:fillRect/>
          </a:stretch>
        </p:blipFill>
        <p:spPr>
          <a:xfrm>
            <a:off x="1388039" y="4255509"/>
            <a:ext cx="1368152" cy="867437"/>
          </a:xfrm>
          <a:prstGeom prst="rect">
            <a:avLst/>
          </a:prstGeom>
        </p:spPr>
      </p:pic>
      <p:pic>
        <p:nvPicPr>
          <p:cNvPr id="13" name="Picture 12"/>
          <p:cNvPicPr>
            <a:picLocks noChangeAspect="1"/>
          </p:cNvPicPr>
          <p:nvPr/>
        </p:nvPicPr>
        <p:blipFill>
          <a:blip r:embed="rId9"/>
          <a:stretch>
            <a:fillRect/>
          </a:stretch>
        </p:blipFill>
        <p:spPr>
          <a:xfrm>
            <a:off x="1388039" y="5979223"/>
            <a:ext cx="3308832" cy="557204"/>
          </a:xfrm>
          <a:prstGeom prst="rect">
            <a:avLst/>
          </a:prstGeom>
        </p:spPr>
      </p:pic>
      <p:pic>
        <p:nvPicPr>
          <p:cNvPr id="14" name="Picture 13"/>
          <p:cNvPicPr>
            <a:picLocks noChangeAspect="1"/>
          </p:cNvPicPr>
          <p:nvPr/>
        </p:nvPicPr>
        <p:blipFill>
          <a:blip r:embed="rId10"/>
          <a:stretch>
            <a:fillRect/>
          </a:stretch>
        </p:blipFill>
        <p:spPr>
          <a:xfrm>
            <a:off x="1388039" y="6572382"/>
            <a:ext cx="2699134" cy="178568"/>
          </a:xfrm>
          <a:prstGeom prst="rect">
            <a:avLst/>
          </a:prstGeom>
        </p:spPr>
      </p:pic>
      <p:pic>
        <p:nvPicPr>
          <p:cNvPr id="15" name="Picture 14"/>
          <p:cNvPicPr>
            <a:picLocks noChangeAspect="1"/>
          </p:cNvPicPr>
          <p:nvPr/>
        </p:nvPicPr>
        <p:blipFill>
          <a:blip r:embed="rId11"/>
          <a:stretch>
            <a:fillRect/>
          </a:stretch>
        </p:blipFill>
        <p:spPr>
          <a:xfrm>
            <a:off x="9435397" y="4087145"/>
            <a:ext cx="1224136" cy="818308"/>
          </a:xfrm>
          <a:prstGeom prst="rect">
            <a:avLst/>
          </a:prstGeom>
        </p:spPr>
      </p:pic>
      <p:pic>
        <p:nvPicPr>
          <p:cNvPr id="16" name="Picture 15"/>
          <p:cNvPicPr>
            <a:picLocks noChangeAspect="1"/>
          </p:cNvPicPr>
          <p:nvPr/>
        </p:nvPicPr>
        <p:blipFill>
          <a:blip r:embed="rId12"/>
          <a:stretch>
            <a:fillRect/>
          </a:stretch>
        </p:blipFill>
        <p:spPr>
          <a:xfrm>
            <a:off x="6644876" y="5939195"/>
            <a:ext cx="3456384" cy="457043"/>
          </a:xfrm>
          <a:prstGeom prst="rect">
            <a:avLst/>
          </a:prstGeom>
        </p:spPr>
      </p:pic>
      <p:pic>
        <p:nvPicPr>
          <p:cNvPr id="17" name="Picture 16"/>
          <p:cNvPicPr>
            <a:picLocks noChangeAspect="1"/>
          </p:cNvPicPr>
          <p:nvPr/>
        </p:nvPicPr>
        <p:blipFill>
          <a:blip r:embed="rId13"/>
          <a:stretch>
            <a:fillRect/>
          </a:stretch>
        </p:blipFill>
        <p:spPr>
          <a:xfrm>
            <a:off x="6644876" y="6481254"/>
            <a:ext cx="3146927" cy="201527"/>
          </a:xfrm>
          <a:prstGeom prst="rect">
            <a:avLst/>
          </a:prstGeom>
        </p:spPr>
      </p:pic>
      <p:graphicFrame>
        <p:nvGraphicFramePr>
          <p:cNvPr id="2" name="Object 1"/>
          <p:cNvGraphicFramePr>
            <a:graphicFrameLocks noChangeAspect="1"/>
          </p:cNvGraphicFramePr>
          <p:nvPr/>
        </p:nvGraphicFramePr>
        <p:xfrm>
          <a:off x="2759075" y="750888"/>
          <a:ext cx="2982913" cy="2106612"/>
        </p:xfrm>
        <a:graphic>
          <a:graphicData uri="http://schemas.openxmlformats.org/presentationml/2006/ole">
            <mc:AlternateContent xmlns:mc="http://schemas.openxmlformats.org/markup-compatibility/2006">
              <mc:Choice xmlns:v="urn:schemas-microsoft-com:vml" Requires="v">
                <p:oleObj name="Prism 9" r:id="rId14" imgW="9613823" imgH="6787823" progId="Prism9.Document">
                  <p:embed/>
                </p:oleObj>
              </mc:Choice>
              <mc:Fallback>
                <p:oleObj name="Prism 9" r:id="rId14" imgW="9613823" imgH="6787823" progId="Prism9.Document">
                  <p:embed/>
                  <p:pic>
                    <p:nvPicPr>
                      <p:cNvPr id="2" name="Object 1"/>
                      <p:cNvPicPr/>
                      <p:nvPr/>
                    </p:nvPicPr>
                    <p:blipFill>
                      <a:blip r:embed="rId15"/>
                      <a:stretch>
                        <a:fillRect/>
                      </a:stretch>
                    </p:blipFill>
                    <p:spPr>
                      <a:xfrm>
                        <a:off x="2759075" y="750888"/>
                        <a:ext cx="2982913" cy="2106612"/>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451600" y="782638"/>
          <a:ext cx="2979738" cy="2103437"/>
        </p:xfrm>
        <a:graphic>
          <a:graphicData uri="http://schemas.openxmlformats.org/presentationml/2006/ole">
            <mc:AlternateContent xmlns:mc="http://schemas.openxmlformats.org/markup-compatibility/2006">
              <mc:Choice xmlns:v="urn:schemas-microsoft-com:vml" Requires="v">
                <p:oleObj name="Prism 9" r:id="rId16" imgW="9613823" imgH="6787823" progId="Prism9.Document">
                  <p:embed/>
                </p:oleObj>
              </mc:Choice>
              <mc:Fallback>
                <p:oleObj name="Prism 9" r:id="rId16" imgW="9613823" imgH="6787823" progId="Prism9.Document">
                  <p:embed/>
                  <p:pic>
                    <p:nvPicPr>
                      <p:cNvPr id="3" name="Object 2"/>
                      <p:cNvPicPr/>
                      <p:nvPr/>
                    </p:nvPicPr>
                    <p:blipFill>
                      <a:blip r:embed="rId17"/>
                      <a:stretch>
                        <a:fillRect/>
                      </a:stretch>
                    </p:blipFill>
                    <p:spPr>
                      <a:xfrm>
                        <a:off x="6451600" y="782638"/>
                        <a:ext cx="2979738" cy="2103437"/>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6484938" y="3854450"/>
          <a:ext cx="2830512" cy="2101850"/>
        </p:xfrm>
        <a:graphic>
          <a:graphicData uri="http://schemas.openxmlformats.org/presentationml/2006/ole">
            <mc:AlternateContent xmlns:mc="http://schemas.openxmlformats.org/markup-compatibility/2006">
              <mc:Choice xmlns:v="urn:schemas-microsoft-com:vml" Requires="v">
                <p:oleObj name="Prism 9" r:id="rId18" imgW="9138444" imgH="6787823" progId="Prism9.Document">
                  <p:embed/>
                </p:oleObj>
              </mc:Choice>
              <mc:Fallback>
                <p:oleObj name="Prism 9" r:id="rId18" imgW="9138444" imgH="6787823" progId="Prism9.Document">
                  <p:embed/>
                  <p:pic>
                    <p:nvPicPr>
                      <p:cNvPr id="4" name="Object 3"/>
                      <p:cNvPicPr/>
                      <p:nvPr/>
                    </p:nvPicPr>
                    <p:blipFill>
                      <a:blip r:embed="rId19"/>
                      <a:stretch>
                        <a:fillRect/>
                      </a:stretch>
                    </p:blipFill>
                    <p:spPr>
                      <a:xfrm>
                        <a:off x="6484938" y="3854450"/>
                        <a:ext cx="2830512" cy="210185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2784475" y="3900488"/>
          <a:ext cx="2828925" cy="2103437"/>
        </p:xfrm>
        <a:graphic>
          <a:graphicData uri="http://schemas.openxmlformats.org/presentationml/2006/ole">
            <mc:AlternateContent xmlns:mc="http://schemas.openxmlformats.org/markup-compatibility/2006">
              <mc:Choice xmlns:v="urn:schemas-microsoft-com:vml" Requires="v">
                <p:oleObj name="Prism 9" r:id="rId20" imgW="9138444" imgH="6787823" progId="Prism9.Document">
                  <p:embed/>
                </p:oleObj>
              </mc:Choice>
              <mc:Fallback>
                <p:oleObj name="Prism 9" r:id="rId20" imgW="9138444" imgH="6787823" progId="Prism9.Document">
                  <p:embed/>
                  <p:pic>
                    <p:nvPicPr>
                      <p:cNvPr id="10" name="Object 9"/>
                      <p:cNvPicPr/>
                      <p:nvPr/>
                    </p:nvPicPr>
                    <p:blipFill>
                      <a:blip r:embed="rId21"/>
                      <a:stretch>
                        <a:fillRect/>
                      </a:stretch>
                    </p:blipFill>
                    <p:spPr>
                      <a:xfrm>
                        <a:off x="2784475" y="3900488"/>
                        <a:ext cx="2828925" cy="2103437"/>
                      </a:xfrm>
                      <a:prstGeom prst="rect">
                        <a:avLst/>
                      </a:prstGeom>
                    </p:spPr>
                  </p:pic>
                </p:oleObj>
              </mc:Fallback>
            </mc:AlternateContent>
          </a:graphicData>
        </a:graphic>
      </p:graphicFrame>
      <p:sp>
        <p:nvSpPr>
          <p:cNvPr id="18" name="Rounded Rectangle 17"/>
          <p:cNvSpPr/>
          <p:nvPr/>
        </p:nvSpPr>
        <p:spPr>
          <a:xfrm>
            <a:off x="1330589" y="1192307"/>
            <a:ext cx="462352" cy="21630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4"/>
          <p:cNvSpPr/>
          <p:nvPr/>
        </p:nvSpPr>
        <p:spPr>
          <a:xfrm>
            <a:off x="9424858" y="4307910"/>
            <a:ext cx="462352" cy="21630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373307" y="4508931"/>
            <a:ext cx="462352" cy="21630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9394234" y="1090952"/>
            <a:ext cx="462352" cy="21630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1460211" y="3683621"/>
            <a:ext cx="2732713" cy="1946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1350885" y="6552859"/>
            <a:ext cx="2732713" cy="1946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p:cNvSpPr/>
          <p:nvPr/>
        </p:nvSpPr>
        <p:spPr>
          <a:xfrm>
            <a:off x="6726096" y="6479211"/>
            <a:ext cx="2982461" cy="19659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p:cNvSpPr/>
          <p:nvPr/>
        </p:nvSpPr>
        <p:spPr>
          <a:xfrm>
            <a:off x="6605249" y="3604214"/>
            <a:ext cx="2732713" cy="1946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 </a:t>
            </a:r>
            <a:r>
              <a:rPr kumimoji="0" lang="en-GB" b="1" i="0" u="none" strike="noStrike" kern="0" cap="none" spc="0" normalizeH="0" baseline="0" noProof="0" dirty="0">
                <a:ln>
                  <a:noFill/>
                </a:ln>
                <a:effectLst/>
                <a:uLnTx/>
                <a:uFillTx/>
                <a:latin typeface="Calibri" panose="020F0502020204030204" pitchFamily="34" charset="0"/>
                <a:ea typeface="+mj-ea"/>
                <a:cs typeface="+mj-cs"/>
              </a:rPr>
              <a:t>Results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3662644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nvGraphicFramePr>
        <p:xfrm>
          <a:off x="2398713" y="1156800"/>
          <a:ext cx="7394575" cy="5418137"/>
        </p:xfrm>
        <a:graphic>
          <a:graphicData uri="http://schemas.openxmlformats.org/presentationml/2006/ole">
            <mc:AlternateContent xmlns:mc="http://schemas.openxmlformats.org/markup-compatibility/2006">
              <mc:Choice xmlns:v="urn:schemas-microsoft-com:vml" Requires="v">
                <p:oleObj name="Prism 9" r:id="rId3" imgW="9400623" imgH="6888306" progId="Prism9.Document">
                  <p:embed/>
                </p:oleObj>
              </mc:Choice>
              <mc:Fallback>
                <p:oleObj name="Prism 9" r:id="rId3" imgW="9400623" imgH="6888306" progId="Prism9.Document">
                  <p:embed/>
                  <p:pic>
                    <p:nvPicPr>
                      <p:cNvPr id="14" name="Object 13"/>
                      <p:cNvPicPr/>
                      <p:nvPr/>
                    </p:nvPicPr>
                    <p:blipFill>
                      <a:blip r:embed="rId4"/>
                      <a:stretch>
                        <a:fillRect/>
                      </a:stretch>
                    </p:blipFill>
                    <p:spPr>
                      <a:xfrm>
                        <a:off x="2398713" y="1156800"/>
                        <a:ext cx="7394575" cy="5418137"/>
                      </a:xfrm>
                      <a:prstGeom prst="rect">
                        <a:avLst/>
                      </a:prstGeom>
                    </p:spPr>
                  </p:pic>
                </p:oleObj>
              </mc:Fallback>
            </mc:AlternateContent>
          </a:graphicData>
        </a:graphic>
      </p:graphicFrame>
      <p:sp>
        <p:nvSpPr>
          <p:cNvPr id="15"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Curve fitting</a:t>
            </a:r>
          </a:p>
        </p:txBody>
      </p:sp>
    </p:spTree>
    <p:custDataLst>
      <p:tags r:id="rId1"/>
    </p:custDataLst>
    <p:extLst>
      <p:ext uri="{BB962C8B-B14F-4D97-AF65-F5344CB8AC3E}">
        <p14:creationId xmlns:p14="http://schemas.microsoft.com/office/powerpoint/2010/main" val="39412754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fontScale="90000"/>
          </a:bodyPr>
          <a:lstStyle/>
          <a:p>
            <a:r>
              <a:rPr lang="en-GB" b="1" dirty="0">
                <a:solidFill>
                  <a:schemeClr val="accent5">
                    <a:lumMod val="50000"/>
                  </a:schemeClr>
                </a:solidFill>
                <a:latin typeface="+mn-lt"/>
              </a:rPr>
              <a:t>Analysis of Quantitative data</a:t>
            </a:r>
            <a:br>
              <a:rPr lang="en-GB" b="1" dirty="0">
                <a:solidFill>
                  <a:schemeClr val="accent5">
                    <a:lumMod val="50000"/>
                  </a:schemeClr>
                </a:solidFill>
                <a:latin typeface="+mn-lt"/>
              </a:rPr>
            </a:br>
            <a:r>
              <a:rPr lang="en-GB" b="1" kern="0" dirty="0">
                <a:solidFill>
                  <a:srgbClr val="0070C0"/>
                </a:solidFill>
                <a:latin typeface="Calibri" panose="020F0502020204030204" pitchFamily="34" charset="0"/>
                <a:cs typeface="Calibri" panose="020F0502020204030204" pitchFamily="34" charset="0"/>
              </a:rPr>
              <a:t>Non parametric statistics</a:t>
            </a:r>
            <a:br>
              <a:rPr lang="en-GB" b="1">
                <a:solidFill>
                  <a:schemeClr val="accent5">
                    <a:lumMod val="50000"/>
                  </a:schemeClr>
                </a:solidFill>
                <a:latin typeface="+mn-lt"/>
              </a:rPr>
            </a:br>
            <a:r>
              <a:rPr lang="en-GB" sz="2000">
                <a:solidFill>
                  <a:schemeClr val="accent5">
                    <a:lumMod val="50000"/>
                  </a:schemeClr>
                </a:solidFill>
                <a:latin typeface="+mn-lt"/>
              </a:rPr>
              <a:t>Hayley Carr &amp; Anne Segonds-Pichon</a:t>
            </a:r>
            <a:br>
              <a:rPr lang="en-GB" sz="2000">
                <a:solidFill>
                  <a:schemeClr val="accent5">
                    <a:lumMod val="50000"/>
                  </a:schemeClr>
                </a:solidFill>
                <a:latin typeface="+mn-lt"/>
              </a:rPr>
            </a:br>
            <a:r>
              <a:rPr lang="en-GB" sz="2000">
                <a:solidFill>
                  <a:schemeClr val="accent5">
                    <a:lumMod val="50000"/>
                  </a:schemeClr>
                </a:solidFill>
                <a:latin typeface="+mn-lt"/>
              </a:rPr>
              <a:t>v2024-05</a:t>
            </a:r>
            <a:endParaRPr lang="en-GB" sz="2000" dirty="0">
              <a:solidFill>
                <a:schemeClr val="accent5">
                  <a:lumMod val="50000"/>
                </a:schemeClr>
              </a:solidFill>
              <a:latin typeface="+mn-lt"/>
            </a:endParaRP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31494513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37601" y="301190"/>
            <a:ext cx="5716798" cy="8481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Non-parametric tests </a:t>
            </a:r>
          </a:p>
        </p:txBody>
      </p:sp>
      <p:sp>
        <p:nvSpPr>
          <p:cNvPr id="6" name="Rectangle 3"/>
          <p:cNvSpPr txBox="1">
            <a:spLocks noChangeArrowheads="1"/>
          </p:cNvSpPr>
          <p:nvPr/>
        </p:nvSpPr>
        <p:spPr>
          <a:xfrm>
            <a:off x="194680" y="1249378"/>
            <a:ext cx="7456112" cy="5307431"/>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defRPr/>
            </a:pPr>
            <a:r>
              <a:rPr lang="en-GB" sz="2400" dirty="0">
                <a:solidFill>
                  <a:prstClr val="black"/>
                </a:solidFill>
              </a:rPr>
              <a:t>General principle: </a:t>
            </a:r>
            <a:r>
              <a:rPr lang="en-GB" sz="2400" dirty="0"/>
              <a:t>original data </a:t>
            </a:r>
            <a:r>
              <a:rPr lang="en-GB" sz="2400" dirty="0">
                <a:solidFill>
                  <a:prstClr val="black"/>
                </a:solidFill>
              </a:rPr>
              <a:t>are transformed into </a:t>
            </a:r>
            <a:r>
              <a:rPr lang="en-GB" sz="2400" b="1" dirty="0">
                <a:solidFill>
                  <a:srgbClr val="0070C0"/>
                </a:solidFill>
              </a:rPr>
              <a:t>ranks</a:t>
            </a:r>
            <a:endParaRPr lang="en-GB" sz="2400" dirty="0">
              <a:solidFill>
                <a:prstClr val="black"/>
              </a:solidFill>
            </a:endParaRPr>
          </a:p>
          <a:p>
            <a:pPr lvl="0">
              <a:defRPr/>
            </a:pPr>
            <a:endParaRPr lang="en-GB" sz="1100" b="1" dirty="0">
              <a:solidFill>
                <a:srgbClr val="0070C0"/>
              </a:solidFill>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0070C0"/>
                </a:solidFill>
                <a:effectLst/>
                <a:uLnTx/>
                <a:uFillTx/>
                <a:ea typeface="+mn-ea"/>
                <a:cs typeface="+mn-cs"/>
              </a:rPr>
              <a:t>Not meeting the assumptions for parametric tests is not enough </a:t>
            </a:r>
            <a:r>
              <a:rPr kumimoji="0" lang="en-GB" sz="2400" b="0" i="0" u="none" strike="noStrike" kern="1200" cap="none" spc="0" normalizeH="0" baseline="0" noProof="0" dirty="0">
                <a:ln>
                  <a:noFill/>
                </a:ln>
                <a:solidFill>
                  <a:prstClr val="black"/>
                </a:solidFill>
                <a:effectLst/>
                <a:uLnTx/>
                <a:uFillTx/>
                <a:ea typeface="+mn-ea"/>
                <a:cs typeface="+mn-cs"/>
              </a:rPr>
              <a:t>to switch to a non-parametric approach</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100" b="0" i="0" u="none" strike="noStrike" kern="1200" cap="none" spc="0" normalizeH="0" baseline="0" noProof="0" dirty="0">
              <a:ln>
                <a:noFill/>
              </a:ln>
              <a:solidFill>
                <a:prstClr val="black"/>
              </a:solidFill>
              <a:effectLst/>
              <a:uLnTx/>
              <a:uFillTx/>
              <a:ea typeface="+mn-ea"/>
              <a:cs typeface="+mn-cs"/>
            </a:endParaRPr>
          </a:p>
          <a:p>
            <a:pPr>
              <a:defRPr/>
            </a:pPr>
            <a:r>
              <a:rPr kumimoji="0" lang="en-GB" sz="2400" i="0" u="none" strike="noStrike" kern="1200" cap="none" spc="0" normalizeH="0" baseline="0" noProof="0" dirty="0">
                <a:ln>
                  <a:noFill/>
                </a:ln>
                <a:solidFill>
                  <a:srgbClr val="0070C0"/>
                </a:solidFill>
                <a:effectLst/>
                <a:uLnTx/>
                <a:uFillTx/>
                <a:ea typeface="+mn-ea"/>
                <a:cs typeface="+mn-cs"/>
              </a:rPr>
              <a:t>Data exploration </a:t>
            </a:r>
            <a:r>
              <a:rPr kumimoji="0" lang="en-GB" sz="2400" i="0" u="none" strike="noStrike" kern="1200" cap="none" spc="0" normalizeH="0" baseline="0" noProof="0" dirty="0">
                <a:ln>
                  <a:noFill/>
                </a:ln>
                <a:effectLst/>
                <a:uLnTx/>
                <a:uFillTx/>
                <a:ea typeface="+mn-ea"/>
                <a:cs typeface="+mn-cs"/>
              </a:rPr>
              <a:t>is key</a:t>
            </a:r>
            <a:r>
              <a:rPr kumimoji="0" lang="en-GB" sz="2400" b="0" i="0" u="none" strike="noStrike" kern="1200" cap="none" spc="0" normalizeH="0" baseline="0" noProof="0" dirty="0">
                <a:ln>
                  <a:noFill/>
                </a:ln>
                <a:solidFill>
                  <a:prstClr val="black"/>
                </a:solidFill>
                <a:effectLst/>
                <a:uLnTx/>
                <a:uFillTx/>
                <a:ea typeface="+mn-ea"/>
                <a:cs typeface="+mn-cs"/>
              </a:rPr>
              <a:t>: </a:t>
            </a:r>
          </a:p>
          <a:p>
            <a:pPr lvl="1">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ea typeface="+mn-ea"/>
                <a:cs typeface="+mn-cs"/>
              </a:rPr>
              <a:t>Outliers? </a:t>
            </a:r>
          </a:p>
          <a:p>
            <a:pPr lvl="1">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ea typeface="+mn-ea"/>
                <a:cs typeface="+mn-cs"/>
              </a:rPr>
              <a:t>Possible transformation? </a:t>
            </a:r>
          </a:p>
          <a:p>
            <a:pPr lvl="1">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ea typeface="+mn-ea"/>
                <a:cs typeface="+mn-cs"/>
              </a:rPr>
              <a:t>Parametric with corrections?</a:t>
            </a:r>
          </a:p>
          <a:p>
            <a:pPr>
              <a:defRPr/>
            </a:pPr>
            <a:endParaRPr kumimoji="0" lang="en-GB" sz="1000" b="0" i="0" u="none" strike="noStrike" kern="1200" cap="none" spc="0" normalizeH="0" baseline="0" noProof="0" dirty="0">
              <a:ln>
                <a:noFill/>
              </a:ln>
              <a:solidFill>
                <a:prstClr val="black"/>
              </a:solidFill>
              <a:effectLst/>
              <a:uLnTx/>
              <a:uFillTx/>
              <a:ea typeface="+mn-ea"/>
              <a:cs typeface="+mn-cs"/>
            </a:endParaRPr>
          </a:p>
          <a:p>
            <a:pPr>
              <a:defRPr/>
            </a:pPr>
            <a:r>
              <a:rPr kumimoji="0" lang="en-GB" sz="2400" b="0" i="0" u="none" strike="noStrike" kern="1200" cap="none" spc="0" normalizeH="0" baseline="0" noProof="0" dirty="0">
                <a:ln>
                  <a:noFill/>
                </a:ln>
                <a:solidFill>
                  <a:prstClr val="black"/>
                </a:solidFill>
                <a:effectLst/>
                <a:uLnTx/>
                <a:uFillTx/>
                <a:ea typeface="+mn-ea"/>
                <a:cs typeface="+mn-cs"/>
              </a:rPr>
              <a:t>If outcome is a rank or a score with limited possible values: often non-parametric approach</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000" b="1" i="0" u="none" strike="noStrike" kern="0" cap="none" spc="0" normalizeH="0" baseline="0" noProof="0" dirty="0">
              <a:ln>
                <a:noFill/>
              </a:ln>
              <a:solidFill>
                <a:prstClr val="black"/>
              </a:solidFill>
              <a:effectLst/>
              <a:uLnTx/>
              <a:uFillTx/>
              <a:ea typeface="+mn-ea"/>
              <a:cs typeface="+mn-cs"/>
            </a:endParaRPr>
          </a:p>
        </p:txBody>
      </p:sp>
      <p:pic>
        <p:nvPicPr>
          <p:cNvPr id="3" name="Picture 2">
            <a:extLst>
              <a:ext uri="{FF2B5EF4-FFF2-40B4-BE49-F238E27FC236}">
                <a16:creationId xmlns:a16="http://schemas.microsoft.com/office/drawing/2014/main" id="{E92AA903-CBF2-4D94-A6F2-35EE8B395A08}"/>
              </a:ext>
            </a:extLst>
          </p:cNvPr>
          <p:cNvPicPr>
            <a:picLocks noChangeAspect="1"/>
          </p:cNvPicPr>
          <p:nvPr/>
        </p:nvPicPr>
        <p:blipFill>
          <a:blip r:embed="rId2"/>
          <a:stretch>
            <a:fillRect/>
          </a:stretch>
        </p:blipFill>
        <p:spPr>
          <a:xfrm>
            <a:off x="7650792" y="3529556"/>
            <a:ext cx="4346528" cy="3237956"/>
          </a:xfrm>
          <a:prstGeom prst="rect">
            <a:avLst/>
          </a:prstGeom>
        </p:spPr>
      </p:pic>
      <p:graphicFrame>
        <p:nvGraphicFramePr>
          <p:cNvPr id="9" name="Object 8">
            <a:extLst>
              <a:ext uri="{FF2B5EF4-FFF2-40B4-BE49-F238E27FC236}">
                <a16:creationId xmlns:a16="http://schemas.microsoft.com/office/drawing/2014/main" id="{5409A7B7-B853-4BE5-AACB-279284977288}"/>
              </a:ext>
            </a:extLst>
          </p:cNvPr>
          <p:cNvGraphicFramePr>
            <a:graphicFrameLocks noChangeAspect="1"/>
          </p:cNvGraphicFramePr>
          <p:nvPr/>
        </p:nvGraphicFramePr>
        <p:xfrm>
          <a:off x="9117875" y="90488"/>
          <a:ext cx="2879446" cy="3299644"/>
        </p:xfrm>
        <a:graphic>
          <a:graphicData uri="http://schemas.openxmlformats.org/presentationml/2006/ole">
            <mc:AlternateContent xmlns:mc="http://schemas.openxmlformats.org/markup-compatibility/2006">
              <mc:Choice xmlns:v="urn:schemas-microsoft-com:vml" Requires="v">
                <p:oleObj name="Prism 10" r:id="rId3" imgW="5461098" imgH="6257316" progId="Prism10.Document">
                  <p:embed/>
                </p:oleObj>
              </mc:Choice>
              <mc:Fallback>
                <p:oleObj name="Prism 10" r:id="rId3" imgW="5461098" imgH="6257316" progId="Prism10.Document">
                  <p:embed/>
                  <p:pic>
                    <p:nvPicPr>
                      <p:cNvPr id="9" name="Object 8">
                        <a:extLst>
                          <a:ext uri="{FF2B5EF4-FFF2-40B4-BE49-F238E27FC236}">
                            <a16:creationId xmlns:a16="http://schemas.microsoft.com/office/drawing/2014/main" id="{5409A7B7-B853-4BE5-AACB-279284977288}"/>
                          </a:ext>
                        </a:extLst>
                      </p:cNvPr>
                      <p:cNvPicPr/>
                      <p:nvPr/>
                    </p:nvPicPr>
                    <p:blipFill>
                      <a:blip r:embed="rId4"/>
                      <a:stretch>
                        <a:fillRect/>
                      </a:stretch>
                    </p:blipFill>
                    <p:spPr>
                      <a:xfrm>
                        <a:off x="9117875" y="90488"/>
                        <a:ext cx="2879446" cy="3299644"/>
                      </a:xfrm>
                      <a:prstGeom prst="rect">
                        <a:avLst/>
                      </a:prstGeom>
                    </p:spPr>
                  </p:pic>
                </p:oleObj>
              </mc:Fallback>
            </mc:AlternateContent>
          </a:graphicData>
        </a:graphic>
      </p:graphicFrame>
    </p:spTree>
    <p:extLst>
      <p:ext uri="{BB962C8B-B14F-4D97-AF65-F5344CB8AC3E}">
        <p14:creationId xmlns:p14="http://schemas.microsoft.com/office/powerpoint/2010/main" val="27741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74E0503D-0F24-4488-A508-E61D81D5DCA1}"/>
              </a:ext>
            </a:extLst>
          </p:cNvPr>
          <p:cNvSpPr txBox="1">
            <a:spLocks noChangeArrowheads="1"/>
          </p:cNvSpPr>
          <p:nvPr/>
        </p:nvSpPr>
        <p:spPr>
          <a:xfrm>
            <a:off x="1072060" y="225858"/>
            <a:ext cx="10047879"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GB" sz="4800" b="1" kern="0" dirty="0">
                <a:solidFill>
                  <a:srgbClr val="002060"/>
                </a:solidFill>
                <a:latin typeface="Calibri" panose="020F0502020204030204" pitchFamily="34" charset="0"/>
                <a:cs typeface="Calibri" panose="020F0502020204030204" pitchFamily="34" charset="0"/>
              </a:rPr>
              <a:t>Experimental Design</a:t>
            </a:r>
          </a:p>
          <a:p>
            <a:pPr lvl="0" eaLnBrk="1" hangingPunct="1">
              <a:defRPr/>
            </a:pPr>
            <a:r>
              <a:rPr lang="en-GB" sz="4000" b="1" kern="0" dirty="0">
                <a:solidFill>
                  <a:schemeClr val="accent5">
                    <a:lumMod val="75000"/>
                  </a:schemeClr>
                </a:solidFill>
                <a:latin typeface="Calibri" panose="020F0502020204030204" pitchFamily="34" charset="0"/>
                <a:cs typeface="Calibri" panose="020F0502020204030204" pitchFamily="34" charset="0"/>
              </a:rPr>
              <a:t>Statistical analysis</a:t>
            </a:r>
          </a:p>
        </p:txBody>
      </p:sp>
      <p:sp>
        <p:nvSpPr>
          <p:cNvPr id="5" name="TextBox 4"/>
          <p:cNvSpPr txBox="1"/>
          <p:nvPr/>
        </p:nvSpPr>
        <p:spPr>
          <a:xfrm>
            <a:off x="517185" y="1851389"/>
            <a:ext cx="11296301" cy="830997"/>
          </a:xfrm>
          <a:prstGeom prst="rect">
            <a:avLst/>
          </a:prstGeom>
          <a:noFill/>
        </p:spPr>
        <p:txBody>
          <a:bodyPr wrap="square" rtlCol="0">
            <a:spAutoFit/>
          </a:bodyPr>
          <a:lstStyle/>
          <a:p>
            <a:pPr marL="285730" indent="-285730">
              <a:buFont typeface="Arial" panose="020B0604020202020204" pitchFamily="34" charset="0"/>
              <a:buChar char="•"/>
            </a:pPr>
            <a:r>
              <a:rPr lang="en-GB" sz="2400" dirty="0"/>
              <a:t>Think about the statistical analyses </a:t>
            </a:r>
            <a:r>
              <a:rPr lang="en-GB" sz="2400" b="1" dirty="0">
                <a:solidFill>
                  <a:srgbClr val="0070C0"/>
                </a:solidFill>
              </a:rPr>
              <a:t>before</a:t>
            </a:r>
            <a:r>
              <a:rPr lang="en-GB" sz="2400" dirty="0"/>
              <a:t> you collect any data</a:t>
            </a:r>
          </a:p>
          <a:p>
            <a:pPr marL="742930" lvl="1" indent="-285730">
              <a:buFont typeface="Arial" panose="020B0604020202020204" pitchFamily="34" charset="0"/>
              <a:buChar char="•"/>
            </a:pPr>
            <a:r>
              <a:rPr lang="en-GB" sz="2400" b="1" dirty="0"/>
              <a:t>Translate the hypothesis into statistical questions</a:t>
            </a:r>
            <a:endParaRPr lang="en-GB" sz="2400" dirty="0"/>
          </a:p>
        </p:txBody>
      </p:sp>
      <p:pic>
        <p:nvPicPr>
          <p:cNvPr id="3" name="Graphic 2" descr="Table">
            <a:extLst>
              <a:ext uri="{FF2B5EF4-FFF2-40B4-BE49-F238E27FC236}">
                <a16:creationId xmlns:a16="http://schemas.microsoft.com/office/drawing/2014/main" id="{9716DCA8-426C-4598-A14F-FAB9AE76AE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4860" y="2927305"/>
            <a:ext cx="914400" cy="914400"/>
          </a:xfrm>
          <a:prstGeom prst="rect">
            <a:avLst/>
          </a:prstGeom>
        </p:spPr>
      </p:pic>
      <p:pic>
        <p:nvPicPr>
          <p:cNvPr id="6" name="Graphic 5" descr="Pencil">
            <a:extLst>
              <a:ext uri="{FF2B5EF4-FFF2-40B4-BE49-F238E27FC236}">
                <a16:creationId xmlns:a16="http://schemas.microsoft.com/office/drawing/2014/main" id="{FC727FC5-D080-4276-9BC0-39BBA24813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198" y="4032285"/>
            <a:ext cx="914400" cy="914400"/>
          </a:xfrm>
          <a:prstGeom prst="rect">
            <a:avLst/>
          </a:prstGeom>
        </p:spPr>
      </p:pic>
      <p:pic>
        <p:nvPicPr>
          <p:cNvPr id="8" name="Graphic 7" descr="Head with gears">
            <a:extLst>
              <a:ext uri="{FF2B5EF4-FFF2-40B4-BE49-F238E27FC236}">
                <a16:creationId xmlns:a16="http://schemas.microsoft.com/office/drawing/2014/main" id="{1958B814-E643-4E33-A98E-19D73EB5EC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7767" y="4065179"/>
            <a:ext cx="914400" cy="914400"/>
          </a:xfrm>
          <a:prstGeom prst="rect">
            <a:avLst/>
          </a:prstGeom>
        </p:spPr>
      </p:pic>
      <p:pic>
        <p:nvPicPr>
          <p:cNvPr id="10" name="Graphic 9" descr="Research">
            <a:extLst>
              <a:ext uri="{FF2B5EF4-FFF2-40B4-BE49-F238E27FC236}">
                <a16:creationId xmlns:a16="http://schemas.microsoft.com/office/drawing/2014/main" id="{3C31D9A3-0213-4940-9548-88285322ED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91089" y="2933596"/>
            <a:ext cx="914400" cy="914400"/>
          </a:xfrm>
          <a:prstGeom prst="rect">
            <a:avLst/>
          </a:prstGeom>
        </p:spPr>
      </p:pic>
      <p:pic>
        <p:nvPicPr>
          <p:cNvPr id="12" name="Graphic 11" descr="Statistics">
            <a:extLst>
              <a:ext uri="{FF2B5EF4-FFF2-40B4-BE49-F238E27FC236}">
                <a16:creationId xmlns:a16="http://schemas.microsoft.com/office/drawing/2014/main" id="{3418A0E5-9FF9-405E-8112-3A093D15DA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198" y="5162654"/>
            <a:ext cx="914400" cy="914400"/>
          </a:xfrm>
          <a:prstGeom prst="rect">
            <a:avLst/>
          </a:prstGeom>
        </p:spPr>
      </p:pic>
      <p:sp>
        <p:nvSpPr>
          <p:cNvPr id="2" name="Rectangle 1">
            <a:extLst>
              <a:ext uri="{FF2B5EF4-FFF2-40B4-BE49-F238E27FC236}">
                <a16:creationId xmlns:a16="http://schemas.microsoft.com/office/drawing/2014/main" id="{8739FFE6-E599-4FDF-A621-1A7637451262}"/>
              </a:ext>
            </a:extLst>
          </p:cNvPr>
          <p:cNvSpPr/>
          <p:nvPr/>
        </p:nvSpPr>
        <p:spPr>
          <a:xfrm>
            <a:off x="1606098" y="3153673"/>
            <a:ext cx="3163751" cy="461665"/>
          </a:xfrm>
          <a:prstGeom prst="rect">
            <a:avLst/>
          </a:prstGeom>
        </p:spPr>
        <p:txBody>
          <a:bodyPr wrap="none">
            <a:spAutoFit/>
          </a:bodyPr>
          <a:lstStyle/>
          <a:p>
            <a:r>
              <a:rPr lang="en-GB" sz="2400" dirty="0"/>
              <a:t>What data will I collect?</a:t>
            </a:r>
          </a:p>
        </p:txBody>
      </p:sp>
      <p:sp>
        <p:nvSpPr>
          <p:cNvPr id="4" name="Rectangle 3">
            <a:extLst>
              <a:ext uri="{FF2B5EF4-FFF2-40B4-BE49-F238E27FC236}">
                <a16:creationId xmlns:a16="http://schemas.microsoft.com/office/drawing/2014/main" id="{E24CB38E-6587-4D12-8A44-48BFC5FFBF48}"/>
              </a:ext>
            </a:extLst>
          </p:cNvPr>
          <p:cNvSpPr/>
          <p:nvPr/>
        </p:nvSpPr>
        <p:spPr>
          <a:xfrm>
            <a:off x="1606098" y="4073986"/>
            <a:ext cx="4081472" cy="830997"/>
          </a:xfrm>
          <a:prstGeom prst="rect">
            <a:avLst/>
          </a:prstGeom>
        </p:spPr>
        <p:txBody>
          <a:bodyPr wrap="square">
            <a:spAutoFit/>
          </a:bodyPr>
          <a:lstStyle/>
          <a:p>
            <a:r>
              <a:rPr lang="en-GB" sz="2400" dirty="0"/>
              <a:t>How will it be recorded/produced?</a:t>
            </a:r>
          </a:p>
        </p:txBody>
      </p:sp>
      <p:sp>
        <p:nvSpPr>
          <p:cNvPr id="7" name="Rectangle 6">
            <a:extLst>
              <a:ext uri="{FF2B5EF4-FFF2-40B4-BE49-F238E27FC236}">
                <a16:creationId xmlns:a16="http://schemas.microsoft.com/office/drawing/2014/main" id="{B5C0DC38-E9A6-4012-99E7-688CDFFA45BE}"/>
              </a:ext>
            </a:extLst>
          </p:cNvPr>
          <p:cNvSpPr/>
          <p:nvPr/>
        </p:nvSpPr>
        <p:spPr>
          <a:xfrm>
            <a:off x="7105489" y="3186567"/>
            <a:ext cx="4467313" cy="461665"/>
          </a:xfrm>
          <a:prstGeom prst="rect">
            <a:avLst/>
          </a:prstGeom>
        </p:spPr>
        <p:txBody>
          <a:bodyPr wrap="none">
            <a:spAutoFit/>
          </a:bodyPr>
          <a:lstStyle/>
          <a:p>
            <a:r>
              <a:rPr lang="en-GB" sz="2400" dirty="0"/>
              <a:t>Will I have access to the raw data?</a:t>
            </a:r>
          </a:p>
        </p:txBody>
      </p:sp>
      <p:sp>
        <p:nvSpPr>
          <p:cNvPr id="9" name="Rectangle 8">
            <a:extLst>
              <a:ext uri="{FF2B5EF4-FFF2-40B4-BE49-F238E27FC236}">
                <a16:creationId xmlns:a16="http://schemas.microsoft.com/office/drawing/2014/main" id="{409D69AD-7B7C-46AA-88C9-9D4D6CDBB67E}"/>
              </a:ext>
            </a:extLst>
          </p:cNvPr>
          <p:cNvSpPr/>
          <p:nvPr/>
        </p:nvSpPr>
        <p:spPr>
          <a:xfrm>
            <a:off x="7102377" y="3883795"/>
            <a:ext cx="4467313" cy="1200329"/>
          </a:xfrm>
          <a:prstGeom prst="rect">
            <a:avLst/>
          </a:prstGeom>
        </p:spPr>
        <p:txBody>
          <a:bodyPr wrap="square">
            <a:spAutoFit/>
          </a:bodyPr>
          <a:lstStyle/>
          <a:p>
            <a:r>
              <a:rPr lang="en-GB" sz="2400" dirty="0"/>
              <a:t>I have been told to do this test/use that template, is that right?</a:t>
            </a:r>
          </a:p>
        </p:txBody>
      </p:sp>
      <p:sp>
        <p:nvSpPr>
          <p:cNvPr id="11" name="Rectangle 10">
            <a:extLst>
              <a:ext uri="{FF2B5EF4-FFF2-40B4-BE49-F238E27FC236}">
                <a16:creationId xmlns:a16="http://schemas.microsoft.com/office/drawing/2014/main" id="{1BD9DE76-240E-4B44-9EA4-6891DDD212AC}"/>
              </a:ext>
            </a:extLst>
          </p:cNvPr>
          <p:cNvSpPr/>
          <p:nvPr/>
        </p:nvSpPr>
        <p:spPr>
          <a:xfrm>
            <a:off x="1606098" y="5204354"/>
            <a:ext cx="4297553" cy="830997"/>
          </a:xfrm>
          <a:prstGeom prst="rect">
            <a:avLst/>
          </a:prstGeom>
        </p:spPr>
        <p:txBody>
          <a:bodyPr wrap="square">
            <a:spAutoFit/>
          </a:bodyPr>
          <a:lstStyle/>
          <a:p>
            <a:r>
              <a:rPr lang="en-GB" sz="2400" dirty="0"/>
              <a:t>Do I know enough stats to analyse my data?</a:t>
            </a:r>
          </a:p>
        </p:txBody>
      </p:sp>
      <p:sp>
        <p:nvSpPr>
          <p:cNvPr id="14" name="Rectangle 13">
            <a:extLst>
              <a:ext uri="{FF2B5EF4-FFF2-40B4-BE49-F238E27FC236}">
                <a16:creationId xmlns:a16="http://schemas.microsoft.com/office/drawing/2014/main" id="{AF669410-87C2-4CC1-AC82-99BEE36E2774}"/>
              </a:ext>
            </a:extLst>
          </p:cNvPr>
          <p:cNvSpPr/>
          <p:nvPr/>
        </p:nvSpPr>
        <p:spPr>
          <a:xfrm>
            <a:off x="7102167" y="5421915"/>
            <a:ext cx="2553841" cy="461665"/>
          </a:xfrm>
          <a:prstGeom prst="rect">
            <a:avLst/>
          </a:prstGeom>
        </p:spPr>
        <p:txBody>
          <a:bodyPr wrap="none">
            <a:spAutoFit/>
          </a:bodyPr>
          <a:lstStyle/>
          <a:p>
            <a:pPr indent="-35"/>
            <a:r>
              <a:rPr lang="en-GB" sz="2400" dirty="0"/>
              <a:t>If not: ask for help!</a:t>
            </a:r>
          </a:p>
        </p:txBody>
      </p:sp>
      <p:pic>
        <p:nvPicPr>
          <p:cNvPr id="16" name="Graphic 15" descr="Help">
            <a:extLst>
              <a:ext uri="{FF2B5EF4-FFF2-40B4-BE49-F238E27FC236}">
                <a16:creationId xmlns:a16="http://schemas.microsoft.com/office/drawing/2014/main" id="{85148F88-E0EE-4EEE-8634-44EBE80712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87767" y="5195548"/>
            <a:ext cx="914400" cy="914400"/>
          </a:xfrm>
          <a:prstGeom prst="rect">
            <a:avLst/>
          </a:prstGeom>
        </p:spPr>
      </p:pic>
    </p:spTree>
    <p:extLst>
      <p:ext uri="{BB962C8B-B14F-4D97-AF65-F5344CB8AC3E}">
        <p14:creationId xmlns:p14="http://schemas.microsoft.com/office/powerpoint/2010/main" val="36903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1" grpId="0"/>
      <p:bldP spid="1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2DD4137-5373-46EC-88CE-435FE94DE46D}"/>
              </a:ext>
            </a:extLst>
          </p:cNvPr>
          <p:cNvGraphicFramePr>
            <a:graphicFrameLocks noChangeAspect="1"/>
          </p:cNvGraphicFramePr>
          <p:nvPr/>
        </p:nvGraphicFramePr>
        <p:xfrm>
          <a:off x="6929356" y="1055612"/>
          <a:ext cx="2155987" cy="2708275"/>
        </p:xfrm>
        <a:graphic>
          <a:graphicData uri="http://schemas.openxmlformats.org/presentationml/2006/ole">
            <mc:AlternateContent xmlns:mc="http://schemas.openxmlformats.org/markup-compatibility/2006">
              <mc:Choice xmlns:v="urn:schemas-microsoft-com:vml" Requires="v">
                <p:oleObj name="Prism 10" r:id="rId3" imgW="5461098" imgH="6860934" progId="Prism10.Document">
                  <p:embed/>
                </p:oleObj>
              </mc:Choice>
              <mc:Fallback>
                <p:oleObj name="Prism 10" r:id="rId3" imgW="5461098" imgH="6860934" progId="Prism10.Document">
                  <p:embed/>
                  <p:pic>
                    <p:nvPicPr>
                      <p:cNvPr id="5" name="Object 4">
                        <a:extLst>
                          <a:ext uri="{FF2B5EF4-FFF2-40B4-BE49-F238E27FC236}">
                            <a16:creationId xmlns:a16="http://schemas.microsoft.com/office/drawing/2014/main" id="{F2DD4137-5373-46EC-88CE-435FE94DE46D}"/>
                          </a:ext>
                        </a:extLst>
                      </p:cNvPr>
                      <p:cNvPicPr/>
                      <p:nvPr/>
                    </p:nvPicPr>
                    <p:blipFill>
                      <a:blip r:embed="rId4"/>
                      <a:stretch>
                        <a:fillRect/>
                      </a:stretch>
                    </p:blipFill>
                    <p:spPr>
                      <a:xfrm>
                        <a:off x="6929356" y="1055612"/>
                        <a:ext cx="2155987" cy="2708275"/>
                      </a:xfrm>
                      <a:prstGeom prst="rect">
                        <a:avLst/>
                      </a:prstGeom>
                    </p:spPr>
                  </p:pic>
                </p:oleObj>
              </mc:Fallback>
            </mc:AlternateContent>
          </a:graphicData>
        </a:graphic>
      </p:graphicFrame>
      <p:sp>
        <p:nvSpPr>
          <p:cNvPr id="4" name="Rectangle 2"/>
          <p:cNvSpPr txBox="1">
            <a:spLocks noChangeArrowheads="1"/>
          </p:cNvSpPr>
          <p:nvPr/>
        </p:nvSpPr>
        <p:spPr>
          <a:xfrm>
            <a:off x="3237601" y="301190"/>
            <a:ext cx="5716798" cy="8481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Non-parametric tests </a:t>
            </a:r>
          </a:p>
        </p:txBody>
      </p:sp>
      <p:sp>
        <p:nvSpPr>
          <p:cNvPr id="6" name="Rectangle 3"/>
          <p:cNvSpPr txBox="1">
            <a:spLocks noChangeArrowheads="1"/>
          </p:cNvSpPr>
          <p:nvPr/>
        </p:nvSpPr>
        <p:spPr>
          <a:xfrm>
            <a:off x="177800" y="1442906"/>
            <a:ext cx="6701136" cy="511390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defRPr/>
            </a:pPr>
            <a:r>
              <a:rPr lang="en-GB" sz="2400" dirty="0">
                <a:solidFill>
                  <a:prstClr val="black"/>
                </a:solidFill>
              </a:rPr>
              <a:t>General principle: </a:t>
            </a:r>
            <a:r>
              <a:rPr lang="en-GB" sz="2400" b="1" dirty="0">
                <a:solidFill>
                  <a:srgbClr val="0070C0"/>
                </a:solidFill>
              </a:rPr>
              <a:t>original data </a:t>
            </a:r>
            <a:r>
              <a:rPr lang="en-GB" sz="2400" dirty="0">
                <a:solidFill>
                  <a:prstClr val="black"/>
                </a:solidFill>
              </a:rPr>
              <a:t>are transformed into </a:t>
            </a:r>
            <a:r>
              <a:rPr lang="en-GB" sz="2400" b="1" dirty="0">
                <a:solidFill>
                  <a:srgbClr val="0070C0"/>
                </a:solidFill>
              </a:rPr>
              <a:t>ranks</a:t>
            </a:r>
            <a:endParaRPr lang="en-GB" sz="2400" dirty="0">
              <a:solidFill>
                <a:prstClr val="black"/>
              </a:solidFill>
            </a:endParaRPr>
          </a:p>
          <a:p>
            <a:pPr lvl="0">
              <a:defRPr/>
            </a:pPr>
            <a:endParaRPr lang="en-GB" sz="1400" b="1" dirty="0">
              <a:solidFill>
                <a:srgbClr val="0070C0"/>
              </a:solidFil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400" i="0" u="none" strike="noStrike" kern="0" cap="none" spc="0" normalizeH="0" baseline="0" noProof="0" dirty="0">
                <a:ln>
                  <a:noFill/>
                </a:ln>
                <a:solidFill>
                  <a:srgbClr val="0070C0"/>
                </a:solidFill>
                <a:effectLst/>
                <a:uLnTx/>
                <a:uFillTx/>
                <a:ea typeface="+mn-ea"/>
                <a:cs typeface="+mn-cs"/>
              </a:rPr>
              <a:t>Beware of misinterpretation</a:t>
            </a:r>
            <a:r>
              <a:rPr kumimoji="0" lang="en-GB" sz="2400" b="0" i="0" u="none" strike="noStrike" kern="0" cap="none" spc="0" normalizeH="0" baseline="0" noProof="0" dirty="0">
                <a:ln>
                  <a:noFill/>
                </a:ln>
                <a:solidFill>
                  <a:prstClr val="black"/>
                </a:solidFill>
                <a:effectLst/>
                <a:uLnTx/>
                <a:uFillTx/>
                <a:ea typeface="+mn-ea"/>
                <a:cs typeface="+mn-cs"/>
              </a:rPr>
              <a:t>: distribution of the data</a:t>
            </a:r>
          </a:p>
          <a:p>
            <a:pPr marL="742950" marR="0" lvl="1" indent="-342900"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prstClr val="black"/>
                </a:solidFill>
                <a:effectLst/>
                <a:uLnTx/>
                <a:uFillTx/>
                <a:ea typeface="+mn-ea"/>
                <a:cs typeface="+mn-cs"/>
              </a:rPr>
              <a:t>Distributions = </a:t>
            </a:r>
            <a:r>
              <a:rPr kumimoji="0" lang="en-GB" sz="2400" b="0" i="0" strike="noStrike" kern="0" cap="none" spc="0" normalizeH="0" baseline="0" noProof="0" dirty="0">
                <a:ln>
                  <a:noFill/>
                </a:ln>
                <a:solidFill>
                  <a:srgbClr val="0070C0"/>
                </a:solidFill>
                <a:effectLst/>
                <a:uLnTx/>
                <a:uFillTx/>
                <a:ea typeface="+mn-ea"/>
                <a:cs typeface="+mn-cs"/>
              </a:rPr>
              <a:t>symmetrical and similar</a:t>
            </a:r>
            <a:r>
              <a:rPr kumimoji="0" lang="en-GB" sz="2400" b="0" i="0" u="none" strike="noStrike" kern="0" cap="none" spc="0" normalizeH="0" baseline="0" noProof="0" dirty="0">
                <a:ln>
                  <a:noFill/>
                </a:ln>
                <a:solidFill>
                  <a:prstClr val="black"/>
                </a:solidFill>
                <a:effectLst/>
                <a:uLnTx/>
                <a:uFillTx/>
                <a:ea typeface="+mn-ea"/>
                <a:cs typeface="+mn-cs"/>
              </a:rPr>
              <a:t> </a:t>
            </a:r>
            <a:r>
              <a:rPr kumimoji="0" lang="en-GB" sz="2400" b="0" i="0" u="none" strike="noStrike" kern="0" cap="none" spc="0" normalizeH="0" baseline="0" noProof="0" dirty="0">
                <a:ln>
                  <a:noFill/>
                </a:ln>
                <a:solidFill>
                  <a:prstClr val="black"/>
                </a:solidFill>
                <a:effectLst/>
                <a:uLnTx/>
                <a:uFillTx/>
                <a:ea typeface="+mn-ea"/>
                <a:cs typeface="+mn-cs"/>
                <a:sym typeface="Wingdings" panose="05000000000000000000" pitchFamily="2" charset="2"/>
              </a:rPr>
              <a:t> </a:t>
            </a:r>
            <a:r>
              <a:rPr kumimoji="0" lang="en-GB" sz="2400" b="0" i="0" u="none" strike="noStrike" kern="0" cap="none" spc="0" normalizeH="0" baseline="0" noProof="0" dirty="0">
                <a:ln>
                  <a:noFill/>
                </a:ln>
                <a:solidFill>
                  <a:prstClr val="black"/>
                </a:solidFill>
                <a:effectLst/>
                <a:uLnTx/>
                <a:uFillTx/>
                <a:ea typeface="+mn-ea"/>
                <a:cs typeface="+mn-cs"/>
              </a:rPr>
              <a:t>compares </a:t>
            </a:r>
            <a:r>
              <a:rPr kumimoji="0" lang="en-GB" sz="2400" b="0" i="0" u="none" strike="noStrike" kern="0" cap="none" spc="0" normalizeH="0" baseline="0" noProof="0" dirty="0">
                <a:ln>
                  <a:noFill/>
                </a:ln>
                <a:solidFill>
                  <a:srgbClr val="0070C0"/>
                </a:solidFill>
                <a:effectLst/>
                <a:uLnTx/>
                <a:uFillTx/>
                <a:ea typeface="+mn-ea"/>
                <a:cs typeface="+mn-cs"/>
              </a:rPr>
              <a:t>means</a:t>
            </a:r>
          </a:p>
          <a:p>
            <a:pPr marL="742950" marR="0" lvl="1" indent="-342900"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prstClr val="black"/>
                </a:solidFill>
                <a:effectLst/>
                <a:uLnTx/>
                <a:uFillTx/>
                <a:ea typeface="+mn-ea"/>
                <a:cs typeface="+mn-cs"/>
              </a:rPr>
              <a:t>Distributions = </a:t>
            </a:r>
            <a:r>
              <a:rPr kumimoji="0" lang="en-GB" sz="2400" b="0" i="0" strike="noStrike" kern="0" cap="none" spc="0" normalizeH="0" baseline="0" noProof="0" dirty="0">
                <a:ln>
                  <a:noFill/>
                </a:ln>
                <a:solidFill>
                  <a:srgbClr val="0070C0"/>
                </a:solidFill>
                <a:effectLst/>
                <a:uLnTx/>
                <a:uFillTx/>
                <a:ea typeface="+mn-ea"/>
                <a:cs typeface="+mn-cs"/>
              </a:rPr>
              <a:t>similar</a:t>
            </a:r>
            <a:r>
              <a:rPr lang="en-GB" sz="2400" kern="0" dirty="0">
                <a:solidFill>
                  <a:prstClr val="black"/>
                </a:solidFill>
              </a:rPr>
              <a:t> </a:t>
            </a:r>
            <a:r>
              <a:rPr lang="en-GB" sz="2400" kern="0" dirty="0">
                <a:solidFill>
                  <a:prstClr val="black"/>
                </a:solidFill>
                <a:sym typeface="Wingdings" panose="05000000000000000000" pitchFamily="2" charset="2"/>
              </a:rPr>
              <a:t></a:t>
            </a:r>
            <a:r>
              <a:rPr kumimoji="0" lang="en-GB" sz="2400" b="0" i="0" u="none" strike="noStrike" kern="0" cap="none" spc="0" normalizeH="0" baseline="0" noProof="0" dirty="0">
                <a:ln>
                  <a:noFill/>
                </a:ln>
                <a:solidFill>
                  <a:prstClr val="black"/>
                </a:solidFill>
                <a:effectLst/>
                <a:uLnTx/>
                <a:uFillTx/>
                <a:ea typeface="+mn-ea"/>
                <a:cs typeface="+mn-cs"/>
              </a:rPr>
              <a:t> compares </a:t>
            </a:r>
            <a:r>
              <a:rPr kumimoji="0" lang="en-GB" sz="2400" b="0" i="0" u="none" strike="noStrike" kern="0" cap="none" spc="0" normalizeH="0" baseline="0" noProof="0" dirty="0">
                <a:ln>
                  <a:noFill/>
                </a:ln>
                <a:solidFill>
                  <a:srgbClr val="0070C0"/>
                </a:solidFill>
                <a:effectLst/>
                <a:uLnTx/>
                <a:uFillTx/>
                <a:ea typeface="+mn-ea"/>
                <a:cs typeface="+mn-cs"/>
              </a:rPr>
              <a:t>medians</a:t>
            </a:r>
          </a:p>
          <a:p>
            <a:pPr marL="742950" marR="0" lvl="1" indent="-342900"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prstClr val="black"/>
                </a:solidFill>
                <a:effectLst/>
                <a:uLnTx/>
                <a:uFillTx/>
                <a:ea typeface="+mn-ea"/>
                <a:cs typeface="+mn-cs"/>
              </a:rPr>
              <a:t>Distributions = </a:t>
            </a:r>
            <a:r>
              <a:rPr kumimoji="0" lang="en-GB" sz="2400" b="0" i="0" strike="noStrike" kern="0" cap="none" spc="0" normalizeH="0" baseline="0" noProof="0" dirty="0">
                <a:ln>
                  <a:noFill/>
                </a:ln>
                <a:solidFill>
                  <a:srgbClr val="0070C0"/>
                </a:solidFill>
                <a:effectLst/>
                <a:uLnTx/>
                <a:uFillTx/>
                <a:ea typeface="+mn-ea"/>
                <a:cs typeface="+mn-cs"/>
              </a:rPr>
              <a:t>not similar</a:t>
            </a:r>
            <a:r>
              <a:rPr kumimoji="0" lang="en-GB" sz="2400" b="0" i="0" u="none" strike="noStrike" kern="0" cap="none" spc="0" normalizeH="0" baseline="0" noProof="0" dirty="0">
                <a:ln>
                  <a:noFill/>
                </a:ln>
                <a:solidFill>
                  <a:prstClr val="black"/>
                </a:solidFill>
                <a:effectLst/>
                <a:uLnTx/>
                <a:uFillTx/>
                <a:ea typeface="+mn-ea"/>
                <a:cs typeface="+mn-cs"/>
              </a:rPr>
              <a:t> </a:t>
            </a:r>
            <a:r>
              <a:rPr kumimoji="0" lang="en-GB" sz="2400" b="0" i="0" u="none" strike="noStrike" kern="0" cap="none" spc="0" normalizeH="0" baseline="0" noProof="0" dirty="0">
                <a:ln>
                  <a:noFill/>
                </a:ln>
                <a:solidFill>
                  <a:prstClr val="black"/>
                </a:solidFill>
                <a:effectLst/>
                <a:uLnTx/>
                <a:uFillTx/>
                <a:ea typeface="+mn-ea"/>
                <a:cs typeface="+mn-cs"/>
                <a:sym typeface="Wingdings" panose="05000000000000000000" pitchFamily="2" charset="2"/>
              </a:rPr>
              <a:t></a:t>
            </a:r>
            <a:r>
              <a:rPr kumimoji="0" lang="en-GB" sz="2400" b="0" i="0" u="none" strike="noStrike" kern="0" cap="none" spc="0" normalizeH="0" baseline="0" noProof="0" dirty="0">
                <a:ln>
                  <a:noFill/>
                </a:ln>
                <a:solidFill>
                  <a:prstClr val="black"/>
                </a:solidFill>
                <a:effectLst/>
                <a:uLnTx/>
                <a:uFillTx/>
                <a:ea typeface="+mn-ea"/>
                <a:cs typeface="+mn-cs"/>
              </a:rPr>
              <a:t> compares </a:t>
            </a:r>
            <a:r>
              <a:rPr kumimoji="0" lang="en-GB" sz="2400" b="0" i="0" u="none" strike="noStrike" kern="0" cap="none" spc="0" normalizeH="0" baseline="0" noProof="0" dirty="0">
                <a:ln>
                  <a:noFill/>
                </a:ln>
                <a:solidFill>
                  <a:srgbClr val="0070C0"/>
                </a:solidFill>
                <a:effectLst/>
                <a:uLnTx/>
                <a:uFillTx/>
                <a:ea typeface="+mn-ea"/>
                <a:cs typeface="+mn-cs"/>
              </a:rPr>
              <a:t>distributions</a:t>
            </a:r>
            <a:r>
              <a:rPr kumimoji="0" lang="en-GB" sz="2400" b="0" i="0" u="none" strike="noStrike" kern="0" cap="none" spc="0" normalizeH="0" baseline="0" noProof="0" dirty="0">
                <a:ln>
                  <a:noFill/>
                </a:ln>
                <a:solidFill>
                  <a:prstClr val="black"/>
                </a:solidFill>
                <a:effectLst/>
                <a:uLnTx/>
                <a:uFillTx/>
                <a:ea typeface="+mn-ea"/>
                <a:cs typeface="+mn-cs"/>
              </a:rPr>
              <a:t> (though not always)</a:t>
            </a:r>
          </a:p>
          <a:p>
            <a:pPr marL="742950" marR="0" lvl="1" indent="-342900" algn="l" defTabSz="914400" rtl="0" eaLnBrk="1" fontAlgn="base" latinLnBrk="0" hangingPunct="1">
              <a:lnSpc>
                <a:spcPct val="100000"/>
              </a:lnSpc>
              <a:spcBef>
                <a:spcPct val="20000"/>
              </a:spcBef>
              <a:spcAft>
                <a:spcPct val="0"/>
              </a:spcAft>
              <a:buClrTx/>
              <a:buSzTx/>
              <a:buFontTx/>
              <a:buChar char="•"/>
              <a:tabLst/>
              <a:defRPr/>
            </a:pPr>
            <a:endParaRPr kumimoji="0" lang="en-GB" sz="1400" b="0" i="0" u="none" strike="noStrike" kern="0" cap="none" spc="0" normalizeH="0" baseline="0" noProof="0" dirty="0">
              <a:ln>
                <a:noFill/>
              </a:ln>
              <a:solidFill>
                <a:prstClr val="black"/>
              </a:solidFill>
              <a:effectLst/>
              <a:uLnTx/>
              <a:uFillTx/>
              <a:ea typeface="+mn-ea"/>
              <a:cs typeface="+mn-cs"/>
            </a:endParaRPr>
          </a:p>
          <a:p>
            <a:pPr eaLnBrk="1" hangingPunct="1">
              <a:defRPr/>
            </a:pPr>
            <a:r>
              <a:rPr kumimoji="0" lang="en-GB" sz="2400" b="0" i="0" u="none" strike="noStrike" kern="0" cap="none" spc="0" normalizeH="0" baseline="0" noProof="0" dirty="0">
                <a:ln>
                  <a:noFill/>
                </a:ln>
                <a:solidFill>
                  <a:prstClr val="black"/>
                </a:solidFill>
                <a:effectLst/>
                <a:uLnTx/>
                <a:uFillTx/>
                <a:ea typeface="+mn-ea"/>
                <a:cs typeface="+mn-cs"/>
              </a:rPr>
              <a:t>A correction is applied when there are ties</a:t>
            </a:r>
          </a:p>
        </p:txBody>
      </p:sp>
      <p:graphicFrame>
        <p:nvGraphicFramePr>
          <p:cNvPr id="2" name="Object 1">
            <a:extLst>
              <a:ext uri="{FF2B5EF4-FFF2-40B4-BE49-F238E27FC236}">
                <a16:creationId xmlns:a16="http://schemas.microsoft.com/office/drawing/2014/main" id="{0E2396B1-E3CE-494B-916C-30F01B5EF059}"/>
              </a:ext>
            </a:extLst>
          </p:cNvPr>
          <p:cNvGraphicFramePr>
            <a:graphicFrameLocks noChangeAspect="1"/>
          </p:cNvGraphicFramePr>
          <p:nvPr/>
        </p:nvGraphicFramePr>
        <p:xfrm>
          <a:off x="9907588" y="1055688"/>
          <a:ext cx="2178050" cy="2708275"/>
        </p:xfrm>
        <a:graphic>
          <a:graphicData uri="http://schemas.openxmlformats.org/presentationml/2006/ole">
            <mc:AlternateContent xmlns:mc="http://schemas.openxmlformats.org/markup-compatibility/2006">
              <mc:Choice xmlns:v="urn:schemas-microsoft-com:vml" Requires="v">
                <p:oleObj name="Prism 10" r:id="rId5" imgW="6049560" imgH="7522537" progId="Prism10.Document">
                  <p:embed/>
                </p:oleObj>
              </mc:Choice>
              <mc:Fallback>
                <p:oleObj name="Prism 10" r:id="rId5" imgW="6049560" imgH="7522537" progId="Prism10.Document">
                  <p:embed/>
                  <p:pic>
                    <p:nvPicPr>
                      <p:cNvPr id="2" name="Object 1">
                        <a:extLst>
                          <a:ext uri="{FF2B5EF4-FFF2-40B4-BE49-F238E27FC236}">
                            <a16:creationId xmlns:a16="http://schemas.microsoft.com/office/drawing/2014/main" id="{0E2396B1-E3CE-494B-916C-30F01B5EF059}"/>
                          </a:ext>
                        </a:extLst>
                      </p:cNvPr>
                      <p:cNvPicPr/>
                      <p:nvPr/>
                    </p:nvPicPr>
                    <p:blipFill>
                      <a:blip r:embed="rId6"/>
                      <a:stretch>
                        <a:fillRect/>
                      </a:stretch>
                    </p:blipFill>
                    <p:spPr>
                      <a:xfrm>
                        <a:off x="9907588" y="1055688"/>
                        <a:ext cx="2178050" cy="2708275"/>
                      </a:xfrm>
                      <a:prstGeom prst="rect">
                        <a:avLst/>
                      </a:prstGeom>
                    </p:spPr>
                  </p:pic>
                </p:oleObj>
              </mc:Fallback>
            </mc:AlternateContent>
          </a:graphicData>
        </a:graphic>
      </p:graphicFrame>
      <p:cxnSp>
        <p:nvCxnSpPr>
          <p:cNvPr id="8" name="Straight Arrow Connector 7">
            <a:extLst>
              <a:ext uri="{FF2B5EF4-FFF2-40B4-BE49-F238E27FC236}">
                <a16:creationId xmlns:a16="http://schemas.microsoft.com/office/drawing/2014/main" id="{3CA29462-07A2-464C-A7F7-97E04700989C}"/>
              </a:ext>
            </a:extLst>
          </p:cNvPr>
          <p:cNvCxnSpPr>
            <a:cxnSpLocks/>
          </p:cNvCxnSpPr>
          <p:nvPr/>
        </p:nvCxnSpPr>
        <p:spPr>
          <a:xfrm>
            <a:off x="9055100" y="2409750"/>
            <a:ext cx="53878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77471F09-A695-464B-AE66-98702E5185A7}"/>
              </a:ext>
            </a:extLst>
          </p:cNvPr>
          <p:cNvGraphicFramePr>
            <a:graphicFrameLocks noChangeAspect="1"/>
          </p:cNvGraphicFramePr>
          <p:nvPr/>
        </p:nvGraphicFramePr>
        <p:xfrm>
          <a:off x="9593886" y="3860447"/>
          <a:ext cx="2803525" cy="2708302"/>
        </p:xfrm>
        <a:graphic>
          <a:graphicData uri="http://schemas.openxmlformats.org/presentationml/2006/ole">
            <mc:AlternateContent xmlns:mc="http://schemas.openxmlformats.org/markup-compatibility/2006">
              <mc:Choice xmlns:v="urn:schemas-microsoft-com:vml" Requires="v">
                <p:oleObj name="Prism 10" r:id="rId7" imgW="8241706" imgH="7961565" progId="Prism10.Document">
                  <p:embed/>
                </p:oleObj>
              </mc:Choice>
              <mc:Fallback>
                <p:oleObj name="Prism 10" r:id="rId7" imgW="8241706" imgH="7961565" progId="Prism10.Document">
                  <p:embed/>
                  <p:pic>
                    <p:nvPicPr>
                      <p:cNvPr id="15" name="Object 14">
                        <a:extLst>
                          <a:ext uri="{FF2B5EF4-FFF2-40B4-BE49-F238E27FC236}">
                            <a16:creationId xmlns:a16="http://schemas.microsoft.com/office/drawing/2014/main" id="{77471F09-A695-464B-AE66-98702E5185A7}"/>
                          </a:ext>
                        </a:extLst>
                      </p:cNvPr>
                      <p:cNvPicPr/>
                      <p:nvPr/>
                    </p:nvPicPr>
                    <p:blipFill>
                      <a:blip r:embed="rId8"/>
                      <a:stretch>
                        <a:fillRect/>
                      </a:stretch>
                    </p:blipFill>
                    <p:spPr>
                      <a:xfrm>
                        <a:off x="9593886" y="3860447"/>
                        <a:ext cx="2803525" cy="270830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32A2587-9A63-49ED-BEFF-EB6CB4235CE9}"/>
              </a:ext>
            </a:extLst>
          </p:cNvPr>
          <p:cNvGraphicFramePr>
            <a:graphicFrameLocks noChangeAspect="1"/>
          </p:cNvGraphicFramePr>
          <p:nvPr/>
        </p:nvGraphicFramePr>
        <p:xfrm>
          <a:off x="6585535" y="3860447"/>
          <a:ext cx="2843631" cy="2707200"/>
        </p:xfrm>
        <a:graphic>
          <a:graphicData uri="http://schemas.openxmlformats.org/presentationml/2006/ole">
            <mc:AlternateContent xmlns:mc="http://schemas.openxmlformats.org/markup-compatibility/2006">
              <mc:Choice xmlns:v="urn:schemas-microsoft-com:vml" Requires="v">
                <p:oleObj name="Prism 10" r:id="rId9" imgW="8318055" imgH="7920508" progId="Prism10.Document">
                  <p:embed/>
                </p:oleObj>
              </mc:Choice>
              <mc:Fallback>
                <p:oleObj name="Prism 10" r:id="rId9" imgW="8318055" imgH="7920508" progId="Prism10.Document">
                  <p:embed/>
                  <p:pic>
                    <p:nvPicPr>
                      <p:cNvPr id="16" name="Object 15">
                        <a:extLst>
                          <a:ext uri="{FF2B5EF4-FFF2-40B4-BE49-F238E27FC236}">
                            <a16:creationId xmlns:a16="http://schemas.microsoft.com/office/drawing/2014/main" id="{532A2587-9A63-49ED-BEFF-EB6CB4235CE9}"/>
                          </a:ext>
                        </a:extLst>
                      </p:cNvPr>
                      <p:cNvPicPr/>
                      <p:nvPr/>
                    </p:nvPicPr>
                    <p:blipFill>
                      <a:blip r:embed="rId10"/>
                      <a:stretch>
                        <a:fillRect/>
                      </a:stretch>
                    </p:blipFill>
                    <p:spPr>
                      <a:xfrm>
                        <a:off x="6585535" y="3860447"/>
                        <a:ext cx="2843631" cy="2707200"/>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765D6B9F-0561-4350-A654-880848BD6F5A}"/>
              </a:ext>
            </a:extLst>
          </p:cNvPr>
          <p:cNvCxnSpPr/>
          <p:nvPr/>
        </p:nvCxnSpPr>
        <p:spPr>
          <a:xfrm>
            <a:off x="9055100" y="5214047"/>
            <a:ext cx="53878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67076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Comparison between 2 groups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70C0"/>
                </a:solidFill>
                <a:effectLst/>
                <a:uLnTx/>
                <a:uFillTx/>
                <a:latin typeface="Calibri" panose="020F0502020204030204"/>
                <a:ea typeface="+mj-ea"/>
                <a:cs typeface="+mj-cs"/>
              </a:rPr>
              <a:t>Non-Parametric data</a:t>
            </a:r>
          </a:p>
        </p:txBody>
      </p:sp>
    </p:spTree>
    <p:extLst>
      <p:ext uri="{BB962C8B-B14F-4D97-AF65-F5344CB8AC3E}">
        <p14:creationId xmlns:p14="http://schemas.microsoft.com/office/powerpoint/2010/main" val="372471911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94679" y="2097233"/>
            <a:ext cx="11391916" cy="395961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Non-parametric equivalent of the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-test (and not)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In the case of </a:t>
            </a:r>
            <a:r>
              <a:rPr kumimoji="0" lang="en-GB" sz="2000" b="1" i="0" u="none" strike="noStrike" kern="0" cap="none" spc="0" normalizeH="0" baseline="0" noProof="0" dirty="0">
                <a:ln>
                  <a:noFill/>
                </a:ln>
                <a:solidFill>
                  <a:srgbClr val="0070C0"/>
                </a:solidFill>
                <a:effectLst/>
                <a:uLnTx/>
                <a:uFillTx/>
                <a:latin typeface="Calibri" panose="020F0502020204030204"/>
                <a:ea typeface="+mn-ea"/>
                <a:cs typeface="+mn-cs"/>
              </a:rPr>
              <a:t>inequality of variance </a:t>
            </a: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(violation of the homoscedasticity assumption), the ‘unequal’ version of the t-test is a possibility: </a:t>
            </a:r>
            <a:r>
              <a:rPr kumimoji="0" lang="en-GB" sz="2000" b="1" i="0" u="none" strike="noStrike" kern="0" cap="none" spc="0" normalizeH="0" baseline="0" noProof="0" dirty="0">
                <a:ln>
                  <a:noFill/>
                </a:ln>
                <a:solidFill>
                  <a:srgbClr val="0070C0"/>
                </a:solidFill>
                <a:effectLst/>
                <a:uLnTx/>
                <a:uFillTx/>
                <a:latin typeface="Calibri" panose="020F0502020204030204"/>
                <a:ea typeface="+mn-ea"/>
                <a:cs typeface="+mn-cs"/>
              </a:rPr>
              <a:t>Welch’s t-test</a:t>
            </a:r>
            <a:endPar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For a correct interpretation of the test: </a:t>
            </a: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Data exploration!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000" b="1" i="0" u="none" strike="noStrike" kern="0" cap="none" spc="0" normalizeH="0" baseline="0" noProof="0" dirty="0">
                <a:ln>
                  <a:noFill/>
                </a:ln>
                <a:solidFill>
                  <a:srgbClr val="0070C0"/>
                </a:solidFill>
                <a:effectLst/>
                <a:uLnTx/>
                <a:uFillTx/>
                <a:latin typeface="Calibri" panose="020F0502020204030204"/>
                <a:ea typeface="+mn-ea"/>
                <a:cs typeface="+mn-cs"/>
              </a:rPr>
              <a:t>Mann-Whitney </a:t>
            </a:r>
            <a:r>
              <a:rPr kumimoji="0" lang="en-GB" sz="2000" b="1" i="1" u="none" strike="noStrike" kern="0" cap="none" spc="0" normalizeH="0" baseline="0" noProof="0" dirty="0">
                <a:ln>
                  <a:noFill/>
                </a:ln>
                <a:solidFill>
                  <a:srgbClr val="0070C0"/>
                </a:solidFill>
                <a:effectLst/>
                <a:uLnTx/>
                <a:uFillTx/>
                <a:latin typeface="Calibri" panose="020F0502020204030204"/>
                <a:ea typeface="+mn-ea"/>
                <a:cs typeface="+mn-cs"/>
              </a:rPr>
              <a:t>U</a:t>
            </a:r>
            <a:r>
              <a:rPr kumimoji="0" lang="en-GB" sz="2000" b="1" i="0" u="none" strike="noStrike" kern="0" cap="none" spc="0" normalizeH="0" baseline="0" noProof="0" dirty="0">
                <a:ln>
                  <a:noFill/>
                </a:ln>
                <a:solidFill>
                  <a:srgbClr val="0070C0"/>
                </a:solidFill>
                <a:effectLst/>
                <a:uLnTx/>
                <a:uFillTx/>
                <a:latin typeface="Calibri" panose="020F0502020204030204"/>
                <a:ea typeface="+mn-ea"/>
                <a:cs typeface="+mn-cs"/>
              </a:rPr>
              <a:t> test </a:t>
            </a: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(Mann–Whitney–Wilcoxon, </a:t>
            </a:r>
          </a:p>
          <a:p>
            <a:pPr marL="0" marR="0" lvl="0" indent="0" algn="l" defTabSz="914400" rtl="0" eaLnBrk="1" fontAlgn="base" latinLnBrk="0" hangingPunct="1">
              <a:lnSpc>
                <a:spcPct val="100000"/>
              </a:lnSpc>
              <a:spcBef>
                <a:spcPct val="20000"/>
              </a:spcBef>
              <a:spcAft>
                <a:spcPct val="0"/>
              </a:spcAft>
              <a:buClrTx/>
              <a:buSzTx/>
              <a:buNone/>
              <a:tabLst/>
              <a:defRPr/>
            </a:pPr>
            <a:r>
              <a:rPr lang="en-GB" sz="2000" kern="0" dirty="0">
                <a:solidFill>
                  <a:prstClr val="black"/>
                </a:solidFill>
                <a:latin typeface="Calibri" panose="020F0502020204030204"/>
              </a:rPr>
              <a:t>	</a:t>
            </a: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Wilcoxon rank-sum test or Wilcoxon–Mann–Whitney) </a:t>
            </a: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Wilcoxon: equal sample size</a:t>
            </a:r>
          </a:p>
          <a:p>
            <a:pPr marR="0" lvl="1"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Mann and Whitney: different sample size</a:t>
            </a:r>
          </a:p>
        </p:txBody>
      </p:sp>
      <p:sp>
        <p:nvSpPr>
          <p:cNvPr id="7" name="Rectangle 2">
            <a:extLst>
              <a:ext uri="{FF2B5EF4-FFF2-40B4-BE49-F238E27FC236}">
                <a16:creationId xmlns:a16="http://schemas.microsoft.com/office/drawing/2014/main" id="{44959DD0-5A97-4997-A258-277E62B5FDAA}"/>
              </a:ext>
            </a:extLst>
          </p:cNvPr>
          <p:cNvSpPr txBox="1">
            <a:spLocks noChangeArrowheads="1"/>
          </p:cNvSpPr>
          <p:nvPr/>
        </p:nvSpPr>
        <p:spPr>
          <a:xfrm>
            <a:off x="605406" y="301190"/>
            <a:ext cx="10981189" cy="8481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Comparison between 2 independent groups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Mann-Whitney </a:t>
            </a:r>
            <a:r>
              <a:rPr kumimoji="0" lang="en-GB" sz="3600" b="1" i="1" u="none" strike="noStrike" kern="0" cap="none" spc="0" normalizeH="0" baseline="0" noProof="0" dirty="0">
                <a:ln>
                  <a:noFill/>
                </a:ln>
                <a:effectLst/>
                <a:uLnTx/>
                <a:uFillTx/>
                <a:latin typeface="Calibri" panose="020F0502020204030204"/>
                <a:ea typeface="+mj-ea"/>
                <a:cs typeface="+mj-cs"/>
              </a:rPr>
              <a:t>U</a:t>
            </a:r>
            <a:r>
              <a:rPr kumimoji="0" lang="en-GB" sz="3600" b="1" i="0" u="none" strike="noStrike" kern="0" cap="none" spc="0" normalizeH="0" baseline="0" noProof="0" dirty="0">
                <a:ln>
                  <a:noFill/>
                </a:ln>
                <a:effectLst/>
                <a:uLnTx/>
                <a:uFillTx/>
                <a:latin typeface="Calibri" panose="020F0502020204030204"/>
                <a:ea typeface="+mj-ea"/>
                <a:cs typeface="+mj-cs"/>
              </a:rPr>
              <a:t> test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 </a:t>
            </a:r>
          </a:p>
        </p:txBody>
      </p:sp>
      <p:grpSp>
        <p:nvGrpSpPr>
          <p:cNvPr id="4" name="Group 3">
            <a:extLst>
              <a:ext uri="{FF2B5EF4-FFF2-40B4-BE49-F238E27FC236}">
                <a16:creationId xmlns:a16="http://schemas.microsoft.com/office/drawing/2014/main" id="{6F11B57C-D993-431B-8EB0-6A5134D058AB}"/>
              </a:ext>
            </a:extLst>
          </p:cNvPr>
          <p:cNvGrpSpPr/>
          <p:nvPr/>
        </p:nvGrpSpPr>
        <p:grpSpPr>
          <a:xfrm>
            <a:off x="7316714" y="4077042"/>
            <a:ext cx="4269881" cy="1783905"/>
            <a:chOff x="7412171" y="1032746"/>
            <a:chExt cx="3839567" cy="1604125"/>
          </a:xfrm>
        </p:grpSpPr>
        <p:sp>
          <p:nvSpPr>
            <p:cNvPr id="5" name="TextBox 4">
              <a:extLst>
                <a:ext uri="{FF2B5EF4-FFF2-40B4-BE49-F238E27FC236}">
                  <a16:creationId xmlns:a16="http://schemas.microsoft.com/office/drawing/2014/main" id="{32C836C0-B8B3-4EA4-9AE6-A69E361E9D88}"/>
                </a:ext>
              </a:extLst>
            </p:cNvPr>
            <p:cNvSpPr txBox="1"/>
            <p:nvPr/>
          </p:nvSpPr>
          <p:spPr>
            <a:xfrm>
              <a:off x="7944587" y="1032746"/>
              <a:ext cx="815031" cy="338554"/>
            </a:xfrm>
            <a:prstGeom prst="rect">
              <a:avLst/>
            </a:prstGeom>
            <a:noFill/>
          </p:spPr>
          <p:txBody>
            <a:bodyPr wrap="none" rtlCol="0">
              <a:spAutoFit/>
            </a:bodyPr>
            <a:lstStyle/>
            <a:p>
              <a:r>
                <a:rPr lang="en-GB" sz="1600" b="1" dirty="0"/>
                <a:t>Control</a:t>
              </a:r>
            </a:p>
          </p:txBody>
        </p:sp>
        <p:sp>
          <p:nvSpPr>
            <p:cNvPr id="8" name="TextBox 7">
              <a:extLst>
                <a:ext uri="{FF2B5EF4-FFF2-40B4-BE49-F238E27FC236}">
                  <a16:creationId xmlns:a16="http://schemas.microsoft.com/office/drawing/2014/main" id="{69224C82-37B2-441E-9071-F682388AA77C}"/>
                </a:ext>
              </a:extLst>
            </p:cNvPr>
            <p:cNvSpPr txBox="1"/>
            <p:nvPr/>
          </p:nvSpPr>
          <p:spPr>
            <a:xfrm>
              <a:off x="9702824" y="1032746"/>
              <a:ext cx="1217962" cy="338554"/>
            </a:xfrm>
            <a:prstGeom prst="rect">
              <a:avLst/>
            </a:prstGeom>
            <a:noFill/>
          </p:spPr>
          <p:txBody>
            <a:bodyPr wrap="none" rtlCol="0">
              <a:spAutoFit/>
            </a:bodyPr>
            <a:lstStyle/>
            <a:p>
              <a:r>
                <a:rPr lang="en-GB" sz="1600" b="1" dirty="0"/>
                <a:t>Treatment 1</a:t>
              </a:r>
            </a:p>
          </p:txBody>
        </p:sp>
        <p:sp>
          <p:nvSpPr>
            <p:cNvPr id="10" name="TextBox 9">
              <a:extLst>
                <a:ext uri="{FF2B5EF4-FFF2-40B4-BE49-F238E27FC236}">
                  <a16:creationId xmlns:a16="http://schemas.microsoft.com/office/drawing/2014/main" id="{48536075-9D74-436A-8C48-B2CC5CDE8E78}"/>
                </a:ext>
              </a:extLst>
            </p:cNvPr>
            <p:cNvSpPr txBox="1"/>
            <p:nvPr/>
          </p:nvSpPr>
          <p:spPr>
            <a:xfrm>
              <a:off x="7650623" y="2298317"/>
              <a:ext cx="1501821" cy="338554"/>
            </a:xfrm>
            <a:prstGeom prst="rect">
              <a:avLst/>
            </a:prstGeom>
            <a:solidFill>
              <a:schemeClr val="accent1">
                <a:lumMod val="20000"/>
                <a:lumOff val="80000"/>
              </a:schemeClr>
            </a:solidFill>
          </p:spPr>
          <p:txBody>
            <a:bodyPr wrap="none" rtlCol="0">
              <a:spAutoFit/>
            </a:bodyPr>
            <a:lstStyle/>
            <a:p>
              <a:r>
                <a:rPr lang="en-GB" sz="1600" dirty="0"/>
                <a:t>4 different mice</a:t>
              </a:r>
            </a:p>
          </p:txBody>
        </p:sp>
        <p:cxnSp>
          <p:nvCxnSpPr>
            <p:cNvPr id="11" name="Straight Arrow Connector 10">
              <a:extLst>
                <a:ext uri="{FF2B5EF4-FFF2-40B4-BE49-F238E27FC236}">
                  <a16:creationId xmlns:a16="http://schemas.microsoft.com/office/drawing/2014/main" id="{30B5B715-DC14-4ECE-9CA3-44F1541C5505}"/>
                </a:ext>
              </a:extLst>
            </p:cNvPr>
            <p:cNvCxnSpPr>
              <a:cxnSpLocks/>
            </p:cNvCxnSpPr>
            <p:nvPr/>
          </p:nvCxnSpPr>
          <p:spPr>
            <a:xfrm flipH="1" flipV="1">
              <a:off x="8225245" y="1802625"/>
              <a:ext cx="175905" cy="48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2BA837-B67D-48E9-959C-18025B5B69A8}"/>
                </a:ext>
              </a:extLst>
            </p:cNvPr>
            <p:cNvCxnSpPr>
              <a:cxnSpLocks/>
              <a:stCxn id="10" idx="0"/>
            </p:cNvCxnSpPr>
            <p:nvPr/>
          </p:nvCxnSpPr>
          <p:spPr>
            <a:xfrm flipV="1">
              <a:off x="8401534" y="1813929"/>
              <a:ext cx="237724" cy="48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1852AB-D392-4601-9493-554BB3D499D0}"/>
                </a:ext>
              </a:extLst>
            </p:cNvPr>
            <p:cNvCxnSpPr>
              <a:cxnSpLocks/>
              <a:stCxn id="10" idx="0"/>
            </p:cNvCxnSpPr>
            <p:nvPr/>
          </p:nvCxnSpPr>
          <p:spPr>
            <a:xfrm flipV="1">
              <a:off x="8401534" y="1813929"/>
              <a:ext cx="662574" cy="48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4C35E4E-905C-42D3-9711-0BCA87FCD254}"/>
                </a:ext>
              </a:extLst>
            </p:cNvPr>
            <p:cNvCxnSpPr>
              <a:cxnSpLocks/>
              <a:stCxn id="10" idx="0"/>
            </p:cNvCxnSpPr>
            <p:nvPr/>
          </p:nvCxnSpPr>
          <p:spPr>
            <a:xfrm flipH="1" flipV="1">
              <a:off x="7808730" y="1813929"/>
              <a:ext cx="592804" cy="48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73DC979-ECCD-4D58-B984-B5286E4581DA}"/>
                </a:ext>
              </a:extLst>
            </p:cNvPr>
            <p:cNvSpPr txBox="1"/>
            <p:nvPr/>
          </p:nvSpPr>
          <p:spPr>
            <a:xfrm>
              <a:off x="9688595" y="2298317"/>
              <a:ext cx="1501821" cy="338554"/>
            </a:xfrm>
            <a:prstGeom prst="rect">
              <a:avLst/>
            </a:prstGeom>
            <a:solidFill>
              <a:schemeClr val="accent2">
                <a:lumMod val="20000"/>
                <a:lumOff val="80000"/>
              </a:schemeClr>
            </a:solidFill>
          </p:spPr>
          <p:txBody>
            <a:bodyPr wrap="square" rtlCol="0">
              <a:spAutoFit/>
            </a:bodyPr>
            <a:lstStyle/>
            <a:p>
              <a:r>
                <a:rPr lang="en-GB" sz="1600" dirty="0"/>
                <a:t>4 different mice</a:t>
              </a:r>
            </a:p>
          </p:txBody>
        </p:sp>
        <p:grpSp>
          <p:nvGrpSpPr>
            <p:cNvPr id="16" name="Group 15">
              <a:extLst>
                <a:ext uri="{FF2B5EF4-FFF2-40B4-BE49-F238E27FC236}">
                  <a16:creationId xmlns:a16="http://schemas.microsoft.com/office/drawing/2014/main" id="{912B5336-666E-4C6E-AFF8-CB855FE93B09}"/>
                </a:ext>
              </a:extLst>
            </p:cNvPr>
            <p:cNvGrpSpPr/>
            <p:nvPr/>
          </p:nvGrpSpPr>
          <p:grpSpPr>
            <a:xfrm>
              <a:off x="7412171" y="1348800"/>
              <a:ext cx="1879865" cy="510128"/>
              <a:chOff x="7513771" y="4941745"/>
              <a:chExt cx="1879865" cy="510128"/>
            </a:xfrm>
          </p:grpSpPr>
          <p:pic>
            <p:nvPicPr>
              <p:cNvPr id="24" name="Picture 23">
                <a:extLst>
                  <a:ext uri="{FF2B5EF4-FFF2-40B4-BE49-F238E27FC236}">
                    <a16:creationId xmlns:a16="http://schemas.microsoft.com/office/drawing/2014/main" id="{F3390FFE-4C45-4E6D-8CDC-BB2176D55108}"/>
                  </a:ext>
                </a:extLst>
              </p:cNvPr>
              <p:cNvPicPr>
                <a:picLocks noChangeAspect="1"/>
              </p:cNvPicPr>
              <p:nvPr/>
            </p:nvPicPr>
            <p:blipFill>
              <a:blip r:embed="rId2"/>
              <a:stretch>
                <a:fillRect/>
              </a:stretch>
            </p:blipFill>
            <p:spPr>
              <a:xfrm>
                <a:off x="7513771" y="4986744"/>
                <a:ext cx="1879865" cy="420130"/>
              </a:xfrm>
              <a:prstGeom prst="rect">
                <a:avLst/>
              </a:prstGeom>
            </p:spPr>
          </p:pic>
          <p:sp>
            <p:nvSpPr>
              <p:cNvPr id="25" name="Rectangle: Rounded Corners 24">
                <a:extLst>
                  <a:ext uri="{FF2B5EF4-FFF2-40B4-BE49-F238E27FC236}">
                    <a16:creationId xmlns:a16="http://schemas.microsoft.com/office/drawing/2014/main" id="{F129DA16-9300-4B8A-95F2-099398E2FF7A}"/>
                  </a:ext>
                </a:extLst>
              </p:cNvPr>
              <p:cNvSpPr/>
              <p:nvPr/>
            </p:nvSpPr>
            <p:spPr>
              <a:xfrm>
                <a:off x="7513771" y="4941745"/>
                <a:ext cx="1879865" cy="510128"/>
              </a:xfrm>
              <a:prstGeom prst="roundRect">
                <a:avLst/>
              </a:prstGeom>
              <a:solidFill>
                <a:schemeClr val="accent1">
                  <a:lumMod val="40000"/>
                  <a:lumOff val="60000"/>
                  <a:alpha val="20000"/>
                </a:schemeClr>
              </a:solidFill>
              <a:ln>
                <a:solidFill>
                  <a:srgbClr val="6DA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6F1EE35B-AAA3-4E13-8417-897E8FA9BC82}"/>
                </a:ext>
              </a:extLst>
            </p:cNvPr>
            <p:cNvGrpSpPr/>
            <p:nvPr/>
          </p:nvGrpSpPr>
          <p:grpSpPr>
            <a:xfrm>
              <a:off x="9371873" y="1348800"/>
              <a:ext cx="1879865" cy="510128"/>
              <a:chOff x="7790899" y="5881570"/>
              <a:chExt cx="1879865" cy="510128"/>
            </a:xfrm>
          </p:grpSpPr>
          <p:pic>
            <p:nvPicPr>
              <p:cNvPr id="22" name="Picture 21">
                <a:extLst>
                  <a:ext uri="{FF2B5EF4-FFF2-40B4-BE49-F238E27FC236}">
                    <a16:creationId xmlns:a16="http://schemas.microsoft.com/office/drawing/2014/main" id="{0EC2003E-5EE7-428C-A0BA-D38B1F8F8038}"/>
                  </a:ext>
                </a:extLst>
              </p:cNvPr>
              <p:cNvPicPr>
                <a:picLocks noChangeAspect="1"/>
              </p:cNvPicPr>
              <p:nvPr/>
            </p:nvPicPr>
            <p:blipFill>
              <a:blip r:embed="rId2"/>
              <a:stretch>
                <a:fillRect/>
              </a:stretch>
            </p:blipFill>
            <p:spPr>
              <a:xfrm>
                <a:off x="7790899" y="5926569"/>
                <a:ext cx="1879865" cy="420130"/>
              </a:xfrm>
              <a:prstGeom prst="rect">
                <a:avLst/>
              </a:prstGeom>
            </p:spPr>
          </p:pic>
          <p:sp>
            <p:nvSpPr>
              <p:cNvPr id="23" name="Rectangle: Rounded Corners 22">
                <a:extLst>
                  <a:ext uri="{FF2B5EF4-FFF2-40B4-BE49-F238E27FC236}">
                    <a16:creationId xmlns:a16="http://schemas.microsoft.com/office/drawing/2014/main" id="{235D53B9-A9A2-45DA-92CC-44D9AE095A7E}"/>
                  </a:ext>
                </a:extLst>
              </p:cNvPr>
              <p:cNvSpPr/>
              <p:nvPr/>
            </p:nvSpPr>
            <p:spPr>
              <a:xfrm>
                <a:off x="7790899" y="5881570"/>
                <a:ext cx="1879865" cy="510128"/>
              </a:xfrm>
              <a:prstGeom prst="roundRect">
                <a:avLst/>
              </a:prstGeom>
              <a:solidFill>
                <a:srgbClr val="FBE5D6">
                  <a:alpha val="20000"/>
                </a:srgbClr>
              </a:solidFill>
              <a:ln>
                <a:solidFill>
                  <a:srgbClr val="F4B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8" name="Straight Arrow Connector 17">
              <a:extLst>
                <a:ext uri="{FF2B5EF4-FFF2-40B4-BE49-F238E27FC236}">
                  <a16:creationId xmlns:a16="http://schemas.microsoft.com/office/drawing/2014/main" id="{3CA9C573-0022-45B5-AF11-E58BE66890B4}"/>
                </a:ext>
              </a:extLst>
            </p:cNvPr>
            <p:cNvCxnSpPr>
              <a:cxnSpLocks/>
              <a:stCxn id="15" idx="0"/>
            </p:cNvCxnSpPr>
            <p:nvPr/>
          </p:nvCxnSpPr>
          <p:spPr>
            <a:xfrm flipH="1" flipV="1">
              <a:off x="9745248" y="1813929"/>
              <a:ext cx="694258"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4EBB383-F439-4760-8F48-7F67E956DEC0}"/>
                </a:ext>
              </a:extLst>
            </p:cNvPr>
            <p:cNvCxnSpPr>
              <a:cxnSpLocks/>
              <a:stCxn id="15" idx="0"/>
            </p:cNvCxnSpPr>
            <p:nvPr/>
          </p:nvCxnSpPr>
          <p:spPr>
            <a:xfrm flipH="1" flipV="1">
              <a:off x="10144607" y="1813929"/>
              <a:ext cx="294899"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21AAB5F-F440-4519-A5C1-3716910B5147}"/>
                </a:ext>
              </a:extLst>
            </p:cNvPr>
            <p:cNvCxnSpPr>
              <a:cxnSpLocks/>
              <a:stCxn id="15" idx="0"/>
            </p:cNvCxnSpPr>
            <p:nvPr/>
          </p:nvCxnSpPr>
          <p:spPr>
            <a:xfrm flipV="1">
              <a:off x="10439506" y="1813929"/>
              <a:ext cx="130104"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6516F0C-CA6F-4738-8377-ACAE1DED3313}"/>
                </a:ext>
              </a:extLst>
            </p:cNvPr>
            <p:cNvCxnSpPr>
              <a:cxnSpLocks/>
              <a:stCxn id="15" idx="0"/>
            </p:cNvCxnSpPr>
            <p:nvPr/>
          </p:nvCxnSpPr>
          <p:spPr>
            <a:xfrm flipV="1">
              <a:off x="10439506" y="1813929"/>
              <a:ext cx="636327"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78878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73459" y="1526797"/>
            <a:ext cx="11802641" cy="63507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does the </a:t>
            </a:r>
            <a:r>
              <a:rPr kumimoji="0" lang="en-GB" sz="2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Mann-Whitney </a:t>
            </a:r>
            <a:r>
              <a:rPr kumimoji="0" lang="en-GB" sz="2000" b="1" i="1"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U</a:t>
            </a:r>
            <a:r>
              <a:rPr kumimoji="0" lang="en-GB" sz="2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test </a:t>
            </a:r>
            <a:r>
              <a:rPr kumimoji="0" lang="en-GB" sz="2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work?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7" name="Table 6"/>
          <p:cNvGraphicFramePr>
            <a:graphicFrameLocks noGrp="1"/>
          </p:cNvGraphicFramePr>
          <p:nvPr/>
        </p:nvGraphicFramePr>
        <p:xfrm>
          <a:off x="1454919" y="2728627"/>
          <a:ext cx="1459286" cy="891540"/>
        </p:xfrm>
        <a:graphic>
          <a:graphicData uri="http://schemas.openxmlformats.org/drawingml/2006/table">
            <a:tbl>
              <a:tblPr>
                <a:tableStyleId>{5C22544A-7EE6-4342-B048-85BDC9FD1C3A}</a:tableStyleId>
              </a:tblPr>
              <a:tblGrid>
                <a:gridCol w="729643">
                  <a:extLst>
                    <a:ext uri="{9D8B030D-6E8A-4147-A177-3AD203B41FA5}">
                      <a16:colId xmlns:a16="http://schemas.microsoft.com/office/drawing/2014/main" val="2853882829"/>
                    </a:ext>
                  </a:extLst>
                </a:gridCol>
                <a:gridCol w="729643">
                  <a:extLst>
                    <a:ext uri="{9D8B030D-6E8A-4147-A177-3AD203B41FA5}">
                      <a16:colId xmlns:a16="http://schemas.microsoft.com/office/drawing/2014/main" val="716162616"/>
                    </a:ext>
                  </a:extLst>
                </a:gridCol>
              </a:tblGrid>
              <a:tr h="190500">
                <a:tc>
                  <a:txBody>
                    <a:bodyPr/>
                    <a:lstStyle/>
                    <a:p>
                      <a:pPr algn="l" fontAlgn="b"/>
                      <a:r>
                        <a:rPr lang="en-GB" sz="1400" u="none" strike="noStrike" dirty="0">
                          <a:solidFill>
                            <a:srgbClr val="C00000"/>
                          </a:solidFill>
                          <a:effectLst/>
                          <a:latin typeface="Calibri" panose="020F0502020204030204" pitchFamily="34" charset="0"/>
                          <a:cs typeface="Calibri" panose="020F0502020204030204" pitchFamily="34" charset="0"/>
                        </a:rPr>
                        <a:t>Group 1</a:t>
                      </a:r>
                      <a:endParaRPr lang="en-GB" sz="1400" b="1"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GB" sz="1400" u="none" strike="noStrike" dirty="0">
                          <a:solidFill>
                            <a:srgbClr val="002060"/>
                          </a:solidFill>
                          <a:effectLst/>
                          <a:latin typeface="Calibri" panose="020F0502020204030204" pitchFamily="34" charset="0"/>
                          <a:cs typeface="Calibri" panose="020F0502020204030204" pitchFamily="34" charset="0"/>
                        </a:rPr>
                        <a:t>Group 2</a:t>
                      </a:r>
                      <a:endParaRPr lang="en-GB" sz="1400" b="1"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640258662"/>
                  </a:ext>
                </a:extLst>
              </a:tr>
              <a:tr h="190500">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8</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867683805"/>
                  </a:ext>
                </a:extLst>
              </a:tr>
              <a:tr h="190500">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7</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9</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642403548"/>
                  </a:ext>
                </a:extLst>
              </a:tr>
              <a:tr h="190500">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3</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6</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59917520"/>
                  </a:ext>
                </a:extLst>
              </a:tr>
            </a:tbl>
          </a:graphicData>
        </a:graphic>
      </p:graphicFrame>
      <p:sp>
        <p:nvSpPr>
          <p:cNvPr id="10" name="TextBox 9"/>
          <p:cNvSpPr txBox="1"/>
          <p:nvPr/>
        </p:nvSpPr>
        <p:spPr>
          <a:xfrm>
            <a:off x="266408" y="4740928"/>
            <a:ext cx="7888361" cy="181588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Statistic of the Mann-Whitney test: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 (W)</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a:t>
            </a:r>
            <a:r>
              <a:rPr kumimoji="0" lang="en-GB" sz="1800" b="1"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a:t>
            </a:r>
            <a:r>
              <a:rPr kumimoji="0" lang="en-GB" sz="18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7-6 = 1 and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a:t>
            </a:r>
            <a:r>
              <a:rPr kumimoji="0" lang="en-GB" sz="2000" b="1"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GB" sz="20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14-6 = 8</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Smallest of the 2 Us: U</a:t>
            </a:r>
            <a:r>
              <a:rPr kumimoji="0" lang="en-GB" sz="18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U1 comparison to critical value + sample size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p-value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11" name="Table 10"/>
          <p:cNvGraphicFramePr>
            <a:graphicFrameLocks noGrp="1"/>
          </p:cNvGraphicFramePr>
          <p:nvPr/>
        </p:nvGraphicFramePr>
        <p:xfrm>
          <a:off x="4223792" y="2539372"/>
          <a:ext cx="1584176" cy="1560195"/>
        </p:xfrm>
        <a:graphic>
          <a:graphicData uri="http://schemas.openxmlformats.org/drawingml/2006/table">
            <a:tbl>
              <a:tblPr>
                <a:tableStyleId>{5C22544A-7EE6-4342-B048-85BDC9FD1C3A}</a:tableStyleId>
              </a:tblPr>
              <a:tblGrid>
                <a:gridCol w="903237">
                  <a:extLst>
                    <a:ext uri="{9D8B030D-6E8A-4147-A177-3AD203B41FA5}">
                      <a16:colId xmlns:a16="http://schemas.microsoft.com/office/drawing/2014/main" val="2415306739"/>
                    </a:ext>
                  </a:extLst>
                </a:gridCol>
                <a:gridCol w="680939">
                  <a:extLst>
                    <a:ext uri="{9D8B030D-6E8A-4147-A177-3AD203B41FA5}">
                      <a16:colId xmlns:a16="http://schemas.microsoft.com/office/drawing/2014/main" val="2337255724"/>
                    </a:ext>
                  </a:extLst>
                </a:gridCol>
              </a:tblGrid>
              <a:tr h="190500">
                <a:tc>
                  <a:txBody>
                    <a:bodyPr/>
                    <a:lstStyle/>
                    <a:p>
                      <a:pPr algn="l" fontAlgn="b"/>
                      <a:r>
                        <a:rPr lang="en-GB" sz="1400" u="none" strike="noStrike">
                          <a:effectLst/>
                          <a:latin typeface="Calibri" panose="020F0502020204030204" pitchFamily="34" charset="0"/>
                          <a:cs typeface="Calibri" panose="020F0502020204030204" pitchFamily="34" charset="0"/>
                        </a:rPr>
                        <a:t>Real values</a:t>
                      </a:r>
                      <a:endParaRPr lang="en-GB" sz="1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GB" sz="1400" u="none" strike="noStrike" dirty="0">
                          <a:effectLst/>
                          <a:latin typeface="Calibri" panose="020F0502020204030204" pitchFamily="34" charset="0"/>
                          <a:cs typeface="Calibri" panose="020F0502020204030204" pitchFamily="34" charset="0"/>
                        </a:rPr>
                        <a:t>Ranks</a:t>
                      </a:r>
                      <a:endParaRPr lang="en-GB"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97208569"/>
                  </a:ext>
                </a:extLst>
              </a:tr>
              <a:tr h="190500">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3</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1</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197664686"/>
                  </a:ext>
                </a:extLst>
              </a:tr>
              <a:tr h="190500">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2</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160331933"/>
                  </a:ext>
                </a:extLst>
              </a:tr>
              <a:tr h="190500">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6</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3</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115536138"/>
                  </a:ext>
                </a:extLst>
              </a:tr>
              <a:tr h="200025">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7</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4</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983853760"/>
                  </a:ext>
                </a:extLst>
              </a:tr>
              <a:tr h="190500">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8</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5</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400418452"/>
                  </a:ext>
                </a:extLst>
              </a:tr>
              <a:tr h="190500">
                <a:tc>
                  <a:txBody>
                    <a:bodyPr/>
                    <a:lstStyle/>
                    <a:p>
                      <a:pPr algn="r" fontAlgn="b"/>
                      <a:r>
                        <a:rPr lang="en-GB" sz="1400" u="none" strike="noStrike">
                          <a:solidFill>
                            <a:srgbClr val="002060"/>
                          </a:solidFill>
                          <a:effectLst/>
                          <a:latin typeface="Calibri" panose="020F0502020204030204" pitchFamily="34" charset="0"/>
                          <a:cs typeface="Calibri" panose="020F0502020204030204" pitchFamily="34" charset="0"/>
                        </a:rPr>
                        <a:t>9</a:t>
                      </a:r>
                      <a:endParaRPr lang="en-GB" sz="1400" b="0" i="0" u="none" strike="noStrike">
                        <a:solidFill>
                          <a:srgbClr val="00206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6</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307439950"/>
                  </a:ext>
                </a:extLst>
              </a:tr>
            </a:tbl>
          </a:graphicData>
        </a:graphic>
      </p:graphicFrame>
      <p:graphicFrame>
        <p:nvGraphicFramePr>
          <p:cNvPr id="12" name="Table 11"/>
          <p:cNvGraphicFramePr>
            <a:graphicFrameLocks noGrp="1"/>
          </p:cNvGraphicFramePr>
          <p:nvPr/>
        </p:nvGraphicFramePr>
        <p:xfrm>
          <a:off x="6893024" y="2628615"/>
          <a:ext cx="2039019" cy="1144905"/>
        </p:xfrm>
        <a:graphic>
          <a:graphicData uri="http://schemas.openxmlformats.org/drawingml/2006/table">
            <a:tbl>
              <a:tblPr>
                <a:tableStyleId>{5C22544A-7EE6-4342-B048-85BDC9FD1C3A}</a:tableStyleId>
              </a:tblPr>
              <a:tblGrid>
                <a:gridCol w="679673">
                  <a:extLst>
                    <a:ext uri="{9D8B030D-6E8A-4147-A177-3AD203B41FA5}">
                      <a16:colId xmlns:a16="http://schemas.microsoft.com/office/drawing/2014/main" val="3849440301"/>
                    </a:ext>
                  </a:extLst>
                </a:gridCol>
                <a:gridCol w="679673">
                  <a:extLst>
                    <a:ext uri="{9D8B030D-6E8A-4147-A177-3AD203B41FA5}">
                      <a16:colId xmlns:a16="http://schemas.microsoft.com/office/drawing/2014/main" val="3633629441"/>
                    </a:ext>
                  </a:extLst>
                </a:gridCol>
                <a:gridCol w="679673">
                  <a:extLst>
                    <a:ext uri="{9D8B030D-6E8A-4147-A177-3AD203B41FA5}">
                      <a16:colId xmlns:a16="http://schemas.microsoft.com/office/drawing/2014/main" val="3775782707"/>
                    </a:ext>
                  </a:extLst>
                </a:gridCol>
              </a:tblGrid>
              <a:tr h="190500">
                <a:tc>
                  <a:txBody>
                    <a:bodyPr/>
                    <a:lstStyle/>
                    <a:p>
                      <a:pPr algn="l" fontAlgn="b"/>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GB" sz="1400" u="none" strike="noStrike" dirty="0">
                          <a:solidFill>
                            <a:srgbClr val="C00000"/>
                          </a:solidFill>
                          <a:effectLst/>
                          <a:latin typeface="Calibri" panose="020F0502020204030204" pitchFamily="34" charset="0"/>
                          <a:cs typeface="Calibri" panose="020F0502020204030204" pitchFamily="34" charset="0"/>
                        </a:rPr>
                        <a:t>Group 1</a:t>
                      </a:r>
                      <a:endParaRPr lang="en-GB" sz="1400" b="1"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GB" sz="1400" u="none" strike="noStrike" dirty="0">
                          <a:solidFill>
                            <a:srgbClr val="002060"/>
                          </a:solidFill>
                          <a:effectLst/>
                          <a:latin typeface="Calibri" panose="020F0502020204030204" pitchFamily="34" charset="0"/>
                          <a:cs typeface="Calibri" panose="020F0502020204030204" pitchFamily="34" charset="0"/>
                        </a:rPr>
                        <a:t>Group 2</a:t>
                      </a:r>
                      <a:endParaRPr lang="en-GB" sz="1400" b="1"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148062528"/>
                  </a:ext>
                </a:extLst>
              </a:tr>
              <a:tr h="190500">
                <a:tc>
                  <a:txBody>
                    <a:bodyPr/>
                    <a:lstStyle/>
                    <a:p>
                      <a:pPr algn="l" fontAlgn="b"/>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2</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5</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946529756"/>
                  </a:ext>
                </a:extLst>
              </a:tr>
              <a:tr h="190500">
                <a:tc>
                  <a:txBody>
                    <a:bodyPr/>
                    <a:lstStyle/>
                    <a:p>
                      <a:pPr algn="l" fontAlgn="b"/>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4</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6</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92483653"/>
                  </a:ext>
                </a:extLst>
              </a:tr>
              <a:tr h="190500">
                <a:tc>
                  <a:txBody>
                    <a:bodyPr/>
                    <a:lstStyle/>
                    <a:p>
                      <a:pPr algn="l" fontAlgn="b"/>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1</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3</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715596694"/>
                  </a:ext>
                </a:extLst>
              </a:tr>
              <a:tr h="200025">
                <a:tc>
                  <a:txBody>
                    <a:bodyPr/>
                    <a:lstStyle/>
                    <a:p>
                      <a:pPr algn="l" fontAlgn="b"/>
                      <a:r>
                        <a:rPr lang="en-GB" sz="1400" u="none" strike="noStrike">
                          <a:effectLst/>
                          <a:latin typeface="Calibri" panose="020F0502020204030204" pitchFamily="34" charset="0"/>
                          <a:cs typeface="Calibri" panose="020F0502020204030204" pitchFamily="34" charset="0"/>
                        </a:rPr>
                        <a:t>Sum</a:t>
                      </a:r>
                      <a:endParaRPr lang="en-GB" sz="1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600" u="none" strike="noStrike" dirty="0">
                          <a:solidFill>
                            <a:srgbClr val="C00000"/>
                          </a:solidFill>
                          <a:effectLst/>
                          <a:latin typeface="Calibri" panose="020F0502020204030204" pitchFamily="34" charset="0"/>
                          <a:cs typeface="Calibri" panose="020F0502020204030204" pitchFamily="34" charset="0"/>
                        </a:rPr>
                        <a:t>R</a:t>
                      </a:r>
                      <a:r>
                        <a:rPr lang="en-GB" sz="1600" u="none" strike="noStrike" baseline="-25000" dirty="0">
                          <a:solidFill>
                            <a:srgbClr val="C00000"/>
                          </a:solidFill>
                          <a:effectLst/>
                          <a:latin typeface="Calibri" panose="020F0502020204030204" pitchFamily="34" charset="0"/>
                          <a:cs typeface="Calibri" panose="020F0502020204030204" pitchFamily="34" charset="0"/>
                        </a:rPr>
                        <a:t>1</a:t>
                      </a:r>
                      <a:r>
                        <a:rPr lang="en-GB" sz="1600" u="none" strike="noStrike" dirty="0">
                          <a:solidFill>
                            <a:srgbClr val="C00000"/>
                          </a:solidFill>
                          <a:effectLst/>
                          <a:latin typeface="Calibri" panose="020F0502020204030204" pitchFamily="34" charset="0"/>
                          <a:cs typeface="Calibri" panose="020F0502020204030204" pitchFamily="34" charset="0"/>
                        </a:rPr>
                        <a:t>=7</a:t>
                      </a:r>
                      <a:endParaRPr lang="en-GB" sz="1600" b="1"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600" u="none" strike="noStrike" dirty="0">
                          <a:solidFill>
                            <a:srgbClr val="002060"/>
                          </a:solidFill>
                          <a:effectLst/>
                          <a:latin typeface="Calibri" panose="020F0502020204030204" pitchFamily="34" charset="0"/>
                          <a:cs typeface="Calibri" panose="020F0502020204030204" pitchFamily="34" charset="0"/>
                        </a:rPr>
                        <a:t>R</a:t>
                      </a:r>
                      <a:r>
                        <a:rPr lang="en-GB" sz="1600" u="none" strike="noStrike" baseline="-25000" dirty="0">
                          <a:solidFill>
                            <a:srgbClr val="002060"/>
                          </a:solidFill>
                          <a:effectLst/>
                          <a:latin typeface="Calibri" panose="020F0502020204030204" pitchFamily="34" charset="0"/>
                          <a:cs typeface="Calibri" panose="020F0502020204030204" pitchFamily="34" charset="0"/>
                        </a:rPr>
                        <a:t>2</a:t>
                      </a:r>
                      <a:r>
                        <a:rPr lang="en-GB" sz="1600" u="none" strike="noStrike" dirty="0">
                          <a:solidFill>
                            <a:srgbClr val="002060"/>
                          </a:solidFill>
                          <a:effectLst/>
                          <a:latin typeface="Calibri" panose="020F0502020204030204" pitchFamily="34" charset="0"/>
                          <a:cs typeface="Calibri" panose="020F0502020204030204" pitchFamily="34" charset="0"/>
                        </a:rPr>
                        <a:t>=14</a:t>
                      </a:r>
                      <a:endParaRPr lang="en-GB" sz="1600" b="1"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308130098"/>
                  </a:ext>
                </a:extLst>
              </a:tr>
            </a:tbl>
          </a:graphicData>
        </a:graphic>
      </p:graphicFrame>
      <p:cxnSp>
        <p:nvCxnSpPr>
          <p:cNvPr id="14" name="Straight Arrow Connector 13"/>
          <p:cNvCxnSpPr/>
          <p:nvPr/>
        </p:nvCxnSpPr>
        <p:spPr>
          <a:xfrm>
            <a:off x="3207172" y="3109627"/>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71468" y="3088667"/>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07968" y="5892330"/>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9513794" y="1986009"/>
            <a:ext cx="2253830" cy="1379209"/>
          </a:xfrm>
          <a:prstGeom prst="rect">
            <a:avLst/>
          </a:prstGeom>
        </p:spPr>
      </p:pic>
      <p:sp>
        <p:nvSpPr>
          <p:cNvPr id="16" name="Rectangle 15"/>
          <p:cNvSpPr/>
          <p:nvPr/>
        </p:nvSpPr>
        <p:spPr>
          <a:xfrm>
            <a:off x="9667324" y="3365218"/>
            <a:ext cx="1946769" cy="83099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Where</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 = sum of ranks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 = sample size</a:t>
            </a:r>
          </a:p>
        </p:txBody>
      </p:sp>
      <p:sp>
        <p:nvSpPr>
          <p:cNvPr id="17" name="Rectangle 2">
            <a:extLst>
              <a:ext uri="{FF2B5EF4-FFF2-40B4-BE49-F238E27FC236}">
                <a16:creationId xmlns:a16="http://schemas.microsoft.com/office/drawing/2014/main" id="{790A521E-2F3B-47E7-A2FF-9B573E5D8147}"/>
              </a:ext>
            </a:extLst>
          </p:cNvPr>
          <p:cNvSpPr txBox="1">
            <a:spLocks noChangeArrowheads="1"/>
          </p:cNvSpPr>
          <p:nvPr/>
        </p:nvSpPr>
        <p:spPr>
          <a:xfrm>
            <a:off x="605406" y="301190"/>
            <a:ext cx="10981189" cy="8481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cs typeface="Calibri" panose="020F0502020204030204" pitchFamily="34" charset="0"/>
              </a:rPr>
              <a:t>Comparison between 2 independent groups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Mann-Whitney </a:t>
            </a:r>
            <a:r>
              <a:rPr kumimoji="0" lang="en-GB" sz="3600" b="1" i="1" u="none" strike="noStrike" kern="0" cap="none" spc="0" normalizeH="0" baseline="0" noProof="0" dirty="0">
                <a:ln>
                  <a:noFill/>
                </a:ln>
                <a:effectLst/>
                <a:uLnTx/>
                <a:uFillTx/>
                <a:latin typeface="Calibri" panose="020F0502020204030204" pitchFamily="34" charset="0"/>
                <a:cs typeface="Calibri" panose="020F0502020204030204" pitchFamily="34" charset="0"/>
              </a:rPr>
              <a:t>U</a:t>
            </a:r>
            <a:r>
              <a:rPr kumimoji="0" lang="en-GB" sz="36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test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cs typeface="Calibri" panose="020F0502020204030204" pitchFamily="34" charset="0"/>
              </a:rPr>
              <a:t> </a:t>
            </a:r>
          </a:p>
        </p:txBody>
      </p:sp>
      <p:grpSp>
        <p:nvGrpSpPr>
          <p:cNvPr id="37" name="Group 36">
            <a:extLst>
              <a:ext uri="{FF2B5EF4-FFF2-40B4-BE49-F238E27FC236}">
                <a16:creationId xmlns:a16="http://schemas.microsoft.com/office/drawing/2014/main" id="{CB4AFFB7-9C20-4AE6-8B5E-29C6BDA93DA1}"/>
              </a:ext>
            </a:extLst>
          </p:cNvPr>
          <p:cNvGrpSpPr/>
          <p:nvPr/>
        </p:nvGrpSpPr>
        <p:grpSpPr>
          <a:xfrm>
            <a:off x="7344212" y="4610622"/>
            <a:ext cx="4269881" cy="1783905"/>
            <a:chOff x="7412171" y="1032746"/>
            <a:chExt cx="3839567" cy="1604125"/>
          </a:xfrm>
        </p:grpSpPr>
        <p:sp>
          <p:nvSpPr>
            <p:cNvPr id="38" name="TextBox 37">
              <a:extLst>
                <a:ext uri="{FF2B5EF4-FFF2-40B4-BE49-F238E27FC236}">
                  <a16:creationId xmlns:a16="http://schemas.microsoft.com/office/drawing/2014/main" id="{5EE36530-D9AF-433A-8D89-5DCA7FC2D662}"/>
                </a:ext>
              </a:extLst>
            </p:cNvPr>
            <p:cNvSpPr txBox="1"/>
            <p:nvPr/>
          </p:nvSpPr>
          <p:spPr>
            <a:xfrm>
              <a:off x="7944587" y="1032746"/>
              <a:ext cx="815031" cy="338554"/>
            </a:xfrm>
            <a:prstGeom prst="rect">
              <a:avLst/>
            </a:prstGeom>
            <a:noFill/>
          </p:spPr>
          <p:txBody>
            <a:bodyPr wrap="none" rtlCol="0">
              <a:spAutoFit/>
            </a:bodyPr>
            <a:lstStyle/>
            <a:p>
              <a:r>
                <a:rPr lang="en-GB" sz="1600" b="1" dirty="0"/>
                <a:t>Control</a:t>
              </a:r>
            </a:p>
          </p:txBody>
        </p:sp>
        <p:sp>
          <p:nvSpPr>
            <p:cNvPr id="39" name="TextBox 38">
              <a:extLst>
                <a:ext uri="{FF2B5EF4-FFF2-40B4-BE49-F238E27FC236}">
                  <a16:creationId xmlns:a16="http://schemas.microsoft.com/office/drawing/2014/main" id="{C679706E-ED04-441E-AD5C-CCDAAF43A781}"/>
                </a:ext>
              </a:extLst>
            </p:cNvPr>
            <p:cNvSpPr txBox="1"/>
            <p:nvPr/>
          </p:nvSpPr>
          <p:spPr>
            <a:xfrm>
              <a:off x="9702824" y="1032746"/>
              <a:ext cx="1217962" cy="338554"/>
            </a:xfrm>
            <a:prstGeom prst="rect">
              <a:avLst/>
            </a:prstGeom>
            <a:noFill/>
          </p:spPr>
          <p:txBody>
            <a:bodyPr wrap="none" rtlCol="0">
              <a:spAutoFit/>
            </a:bodyPr>
            <a:lstStyle/>
            <a:p>
              <a:r>
                <a:rPr lang="en-GB" sz="1600" b="1" dirty="0"/>
                <a:t>Treatment 1</a:t>
              </a:r>
            </a:p>
          </p:txBody>
        </p:sp>
        <p:sp>
          <p:nvSpPr>
            <p:cNvPr id="40" name="TextBox 39">
              <a:extLst>
                <a:ext uri="{FF2B5EF4-FFF2-40B4-BE49-F238E27FC236}">
                  <a16:creationId xmlns:a16="http://schemas.microsoft.com/office/drawing/2014/main" id="{DA501DB2-73AF-4339-9629-9B0C86B0A78F}"/>
                </a:ext>
              </a:extLst>
            </p:cNvPr>
            <p:cNvSpPr txBox="1"/>
            <p:nvPr/>
          </p:nvSpPr>
          <p:spPr>
            <a:xfrm>
              <a:off x="7650623" y="2298317"/>
              <a:ext cx="1501821" cy="338554"/>
            </a:xfrm>
            <a:prstGeom prst="rect">
              <a:avLst/>
            </a:prstGeom>
            <a:solidFill>
              <a:schemeClr val="accent1">
                <a:lumMod val="20000"/>
                <a:lumOff val="80000"/>
              </a:schemeClr>
            </a:solidFill>
          </p:spPr>
          <p:txBody>
            <a:bodyPr wrap="none" rtlCol="0">
              <a:spAutoFit/>
            </a:bodyPr>
            <a:lstStyle/>
            <a:p>
              <a:r>
                <a:rPr lang="en-GB" sz="1600" dirty="0"/>
                <a:t>4 different mice</a:t>
              </a:r>
            </a:p>
          </p:txBody>
        </p:sp>
        <p:cxnSp>
          <p:nvCxnSpPr>
            <p:cNvPr id="41" name="Straight Arrow Connector 40">
              <a:extLst>
                <a:ext uri="{FF2B5EF4-FFF2-40B4-BE49-F238E27FC236}">
                  <a16:creationId xmlns:a16="http://schemas.microsoft.com/office/drawing/2014/main" id="{787F35EA-CC60-4200-B233-9ECB707EC0A6}"/>
                </a:ext>
              </a:extLst>
            </p:cNvPr>
            <p:cNvCxnSpPr>
              <a:cxnSpLocks/>
            </p:cNvCxnSpPr>
            <p:nvPr/>
          </p:nvCxnSpPr>
          <p:spPr>
            <a:xfrm flipH="1" flipV="1">
              <a:off x="8225245" y="1802625"/>
              <a:ext cx="175905" cy="48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8A5627C-1E35-42E2-AB2E-2BFBCCCA1B3E}"/>
                </a:ext>
              </a:extLst>
            </p:cNvPr>
            <p:cNvCxnSpPr>
              <a:cxnSpLocks/>
              <a:stCxn id="40" idx="0"/>
            </p:cNvCxnSpPr>
            <p:nvPr/>
          </p:nvCxnSpPr>
          <p:spPr>
            <a:xfrm flipV="1">
              <a:off x="8401534" y="1813929"/>
              <a:ext cx="237724" cy="48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455AB01-D00A-4029-B548-30518B0271FC}"/>
                </a:ext>
              </a:extLst>
            </p:cNvPr>
            <p:cNvCxnSpPr>
              <a:cxnSpLocks/>
              <a:stCxn id="40" idx="0"/>
            </p:cNvCxnSpPr>
            <p:nvPr/>
          </p:nvCxnSpPr>
          <p:spPr>
            <a:xfrm flipV="1">
              <a:off x="8401534" y="1813929"/>
              <a:ext cx="662574" cy="48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33A50-33DD-4365-A31C-6DDE7E3783CE}"/>
                </a:ext>
              </a:extLst>
            </p:cNvPr>
            <p:cNvCxnSpPr>
              <a:cxnSpLocks/>
              <a:stCxn id="40" idx="0"/>
            </p:cNvCxnSpPr>
            <p:nvPr/>
          </p:nvCxnSpPr>
          <p:spPr>
            <a:xfrm flipH="1" flipV="1">
              <a:off x="7808730" y="1813929"/>
              <a:ext cx="592804" cy="48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467336F-CE43-42B0-9D38-77CF9CDADE07}"/>
                </a:ext>
              </a:extLst>
            </p:cNvPr>
            <p:cNvSpPr txBox="1"/>
            <p:nvPr/>
          </p:nvSpPr>
          <p:spPr>
            <a:xfrm>
              <a:off x="9688595" y="2298317"/>
              <a:ext cx="1501821" cy="338554"/>
            </a:xfrm>
            <a:prstGeom prst="rect">
              <a:avLst/>
            </a:prstGeom>
            <a:solidFill>
              <a:schemeClr val="accent2">
                <a:lumMod val="20000"/>
                <a:lumOff val="80000"/>
              </a:schemeClr>
            </a:solidFill>
          </p:spPr>
          <p:txBody>
            <a:bodyPr wrap="square" rtlCol="0">
              <a:spAutoFit/>
            </a:bodyPr>
            <a:lstStyle/>
            <a:p>
              <a:r>
                <a:rPr lang="en-GB" sz="1600" dirty="0"/>
                <a:t>4 different mice</a:t>
              </a:r>
            </a:p>
          </p:txBody>
        </p:sp>
        <p:grpSp>
          <p:nvGrpSpPr>
            <p:cNvPr id="46" name="Group 45">
              <a:extLst>
                <a:ext uri="{FF2B5EF4-FFF2-40B4-BE49-F238E27FC236}">
                  <a16:creationId xmlns:a16="http://schemas.microsoft.com/office/drawing/2014/main" id="{924BCCA1-BDC4-4F9B-AAD3-FD16E2F31530}"/>
                </a:ext>
              </a:extLst>
            </p:cNvPr>
            <p:cNvGrpSpPr/>
            <p:nvPr/>
          </p:nvGrpSpPr>
          <p:grpSpPr>
            <a:xfrm>
              <a:off x="7412171" y="1348800"/>
              <a:ext cx="1879865" cy="510128"/>
              <a:chOff x="7513771" y="4941745"/>
              <a:chExt cx="1879865" cy="510128"/>
            </a:xfrm>
          </p:grpSpPr>
          <p:pic>
            <p:nvPicPr>
              <p:cNvPr id="54" name="Picture 53">
                <a:extLst>
                  <a:ext uri="{FF2B5EF4-FFF2-40B4-BE49-F238E27FC236}">
                    <a16:creationId xmlns:a16="http://schemas.microsoft.com/office/drawing/2014/main" id="{3D2C34C5-2B68-4D41-9980-1D3DFCF864B3}"/>
                  </a:ext>
                </a:extLst>
              </p:cNvPr>
              <p:cNvPicPr>
                <a:picLocks noChangeAspect="1"/>
              </p:cNvPicPr>
              <p:nvPr/>
            </p:nvPicPr>
            <p:blipFill>
              <a:blip r:embed="rId4"/>
              <a:stretch>
                <a:fillRect/>
              </a:stretch>
            </p:blipFill>
            <p:spPr>
              <a:xfrm>
                <a:off x="7513771" y="4986744"/>
                <a:ext cx="1879865" cy="420130"/>
              </a:xfrm>
              <a:prstGeom prst="rect">
                <a:avLst/>
              </a:prstGeom>
            </p:spPr>
          </p:pic>
          <p:sp>
            <p:nvSpPr>
              <p:cNvPr id="55" name="Rectangle: Rounded Corners 54">
                <a:extLst>
                  <a:ext uri="{FF2B5EF4-FFF2-40B4-BE49-F238E27FC236}">
                    <a16:creationId xmlns:a16="http://schemas.microsoft.com/office/drawing/2014/main" id="{4679E17A-AC38-4E2B-9105-983FA71E83EC}"/>
                  </a:ext>
                </a:extLst>
              </p:cNvPr>
              <p:cNvSpPr/>
              <p:nvPr/>
            </p:nvSpPr>
            <p:spPr>
              <a:xfrm>
                <a:off x="7513771" y="4941745"/>
                <a:ext cx="1879865" cy="510128"/>
              </a:xfrm>
              <a:prstGeom prst="roundRect">
                <a:avLst/>
              </a:prstGeom>
              <a:solidFill>
                <a:schemeClr val="accent1">
                  <a:lumMod val="40000"/>
                  <a:lumOff val="60000"/>
                  <a:alpha val="20000"/>
                </a:schemeClr>
              </a:solidFill>
              <a:ln>
                <a:solidFill>
                  <a:srgbClr val="6DA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B39FB6F0-872E-4B6C-93C1-A2F0FAA3AB42}"/>
                </a:ext>
              </a:extLst>
            </p:cNvPr>
            <p:cNvGrpSpPr/>
            <p:nvPr/>
          </p:nvGrpSpPr>
          <p:grpSpPr>
            <a:xfrm>
              <a:off x="9371873" y="1348800"/>
              <a:ext cx="1879865" cy="510128"/>
              <a:chOff x="7790899" y="5881570"/>
              <a:chExt cx="1879865" cy="510128"/>
            </a:xfrm>
          </p:grpSpPr>
          <p:pic>
            <p:nvPicPr>
              <p:cNvPr id="52" name="Picture 51">
                <a:extLst>
                  <a:ext uri="{FF2B5EF4-FFF2-40B4-BE49-F238E27FC236}">
                    <a16:creationId xmlns:a16="http://schemas.microsoft.com/office/drawing/2014/main" id="{8B9AF456-1872-4D2D-83D4-579A199803D7}"/>
                  </a:ext>
                </a:extLst>
              </p:cNvPr>
              <p:cNvPicPr>
                <a:picLocks noChangeAspect="1"/>
              </p:cNvPicPr>
              <p:nvPr/>
            </p:nvPicPr>
            <p:blipFill>
              <a:blip r:embed="rId4"/>
              <a:stretch>
                <a:fillRect/>
              </a:stretch>
            </p:blipFill>
            <p:spPr>
              <a:xfrm>
                <a:off x="7790899" y="5926569"/>
                <a:ext cx="1879865" cy="420130"/>
              </a:xfrm>
              <a:prstGeom prst="rect">
                <a:avLst/>
              </a:prstGeom>
            </p:spPr>
          </p:pic>
          <p:sp>
            <p:nvSpPr>
              <p:cNvPr id="53" name="Rectangle: Rounded Corners 52">
                <a:extLst>
                  <a:ext uri="{FF2B5EF4-FFF2-40B4-BE49-F238E27FC236}">
                    <a16:creationId xmlns:a16="http://schemas.microsoft.com/office/drawing/2014/main" id="{0C492FBF-607A-4F4F-B1D0-23A4BB7CD09C}"/>
                  </a:ext>
                </a:extLst>
              </p:cNvPr>
              <p:cNvSpPr/>
              <p:nvPr/>
            </p:nvSpPr>
            <p:spPr>
              <a:xfrm>
                <a:off x="7790899" y="5881570"/>
                <a:ext cx="1879865" cy="510128"/>
              </a:xfrm>
              <a:prstGeom prst="roundRect">
                <a:avLst/>
              </a:prstGeom>
              <a:solidFill>
                <a:srgbClr val="FBE5D6">
                  <a:alpha val="20000"/>
                </a:srgbClr>
              </a:solidFill>
              <a:ln>
                <a:solidFill>
                  <a:srgbClr val="F4B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48" name="Straight Arrow Connector 47">
              <a:extLst>
                <a:ext uri="{FF2B5EF4-FFF2-40B4-BE49-F238E27FC236}">
                  <a16:creationId xmlns:a16="http://schemas.microsoft.com/office/drawing/2014/main" id="{D5420F67-C335-43DA-B60B-3A25BC20A423}"/>
                </a:ext>
              </a:extLst>
            </p:cNvPr>
            <p:cNvCxnSpPr>
              <a:cxnSpLocks/>
              <a:stCxn id="45" idx="0"/>
            </p:cNvCxnSpPr>
            <p:nvPr/>
          </p:nvCxnSpPr>
          <p:spPr>
            <a:xfrm flipH="1" flipV="1">
              <a:off x="9745248" y="1813929"/>
              <a:ext cx="694258"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C43A142-D58C-4487-8055-372B870AC1F9}"/>
                </a:ext>
              </a:extLst>
            </p:cNvPr>
            <p:cNvCxnSpPr>
              <a:cxnSpLocks/>
              <a:stCxn id="45" idx="0"/>
            </p:cNvCxnSpPr>
            <p:nvPr/>
          </p:nvCxnSpPr>
          <p:spPr>
            <a:xfrm flipH="1" flipV="1">
              <a:off x="10144607" y="1813929"/>
              <a:ext cx="294899"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896C19C-B7CA-426A-9F4E-931DB77FD29E}"/>
                </a:ext>
              </a:extLst>
            </p:cNvPr>
            <p:cNvCxnSpPr>
              <a:cxnSpLocks/>
              <a:stCxn id="45" idx="0"/>
            </p:cNvCxnSpPr>
            <p:nvPr/>
          </p:nvCxnSpPr>
          <p:spPr>
            <a:xfrm flipV="1">
              <a:off x="10439506" y="1813929"/>
              <a:ext cx="130104"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F1A2591-1C87-4B28-9511-D6BE31912394}"/>
                </a:ext>
              </a:extLst>
            </p:cNvPr>
            <p:cNvCxnSpPr>
              <a:cxnSpLocks/>
              <a:stCxn id="45" idx="0"/>
            </p:cNvCxnSpPr>
            <p:nvPr/>
          </p:nvCxnSpPr>
          <p:spPr>
            <a:xfrm flipV="1">
              <a:off x="10439506" y="1813929"/>
              <a:ext cx="636327" cy="4843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7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10778" y="1658394"/>
            <a:ext cx="8856984" cy="60615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Non-parametric equivalent of the paired </a:t>
            </a:r>
            <a:r>
              <a:rPr kumimoji="0" lang="en-GB" sz="2000" b="0"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t>
            </a:r>
            <a:r>
              <a:rPr kumimoji="0" lang="en-GB"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-test (</a:t>
            </a:r>
            <a:r>
              <a:rPr kumimoji="0" lang="en-GB" sz="2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ish</a:t>
            </a:r>
            <a:r>
              <a:rPr kumimoji="0" lang="en-GB"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GB" sz="2000" kern="0" dirty="0">
                <a:solidFill>
                  <a:prstClr val="black"/>
                </a:solidFill>
                <a:latin typeface="Calibri" panose="020F0502020204030204" pitchFamily="34" charset="0"/>
                <a:cs typeface="Calibri" panose="020F0502020204030204" pitchFamily="34" charset="0"/>
              </a:rPr>
              <a:t>Information about the Mann-Whitney test also applies</a:t>
            </a:r>
            <a:endParaRPr kumimoji="0" lang="en-GB"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a:defRPr/>
            </a:pPr>
            <a:r>
              <a:rPr kumimoji="0" lang="en-GB" sz="2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does the </a:t>
            </a:r>
            <a:r>
              <a:rPr lang="en-GB" sz="2000" b="1" kern="0" dirty="0">
                <a:solidFill>
                  <a:srgbClr val="0070C0"/>
                </a:solidFill>
                <a:latin typeface="Calibri" panose="020F0502020204030204" pitchFamily="34" charset="0"/>
                <a:cs typeface="Calibri" panose="020F0502020204030204" pitchFamily="34" charset="0"/>
              </a:rPr>
              <a:t>Wilcoxon’s signed-rank test</a:t>
            </a:r>
            <a:r>
              <a:rPr kumimoji="0" lang="en-GB" sz="2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GB" sz="2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work?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404712" y="5463407"/>
            <a:ext cx="8555336" cy="1015663"/>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Statistic of the </a:t>
            </a:r>
            <a:r>
              <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rPr>
              <a:t>Wilcoxon’s signed-rank</a:t>
            </a:r>
            <a:r>
              <a:rPr kumimoji="0" lang="en-GB" sz="2000" b="0" i="0" u="none" strike="noStrike" kern="0" cap="none" spc="0" normalizeH="0" baseline="0" noProof="0" dirty="0">
                <a:ln>
                  <a:noFill/>
                </a:ln>
                <a:solidFill>
                  <a:srgbClr val="CC0099"/>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test: Sum of signed ranks =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Here: W =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-35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1</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-34</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Statistic W + sample size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p-value</a:t>
            </a:r>
          </a:p>
        </p:txBody>
      </p:sp>
      <p:cxnSp>
        <p:nvCxnSpPr>
          <p:cNvPr id="14" name="Straight Arrow Connector 13"/>
          <p:cNvCxnSpPr/>
          <p:nvPr/>
        </p:nvCxnSpPr>
        <p:spPr>
          <a:xfrm>
            <a:off x="3606900" y="4024574"/>
            <a:ext cx="79208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97566" y="4024574"/>
            <a:ext cx="79208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nvGraphicFramePr>
        <p:xfrm>
          <a:off x="1074032" y="3001672"/>
          <a:ext cx="2324077" cy="2228850"/>
        </p:xfrm>
        <a:graphic>
          <a:graphicData uri="http://schemas.openxmlformats.org/drawingml/2006/table">
            <a:tbl>
              <a:tblPr>
                <a:tableStyleId>{5C22544A-7EE6-4342-B048-85BDC9FD1C3A}</a:tableStyleId>
              </a:tblPr>
              <a:tblGrid>
                <a:gridCol w="718555">
                  <a:extLst>
                    <a:ext uri="{9D8B030D-6E8A-4147-A177-3AD203B41FA5}">
                      <a16:colId xmlns:a16="http://schemas.microsoft.com/office/drawing/2014/main" val="2827484845"/>
                    </a:ext>
                  </a:extLst>
                </a:gridCol>
                <a:gridCol w="718555">
                  <a:extLst>
                    <a:ext uri="{9D8B030D-6E8A-4147-A177-3AD203B41FA5}">
                      <a16:colId xmlns:a16="http://schemas.microsoft.com/office/drawing/2014/main" val="3474268590"/>
                    </a:ext>
                  </a:extLst>
                </a:gridCol>
                <a:gridCol w="886967">
                  <a:extLst>
                    <a:ext uri="{9D8B030D-6E8A-4147-A177-3AD203B41FA5}">
                      <a16:colId xmlns:a16="http://schemas.microsoft.com/office/drawing/2014/main" val="837010792"/>
                    </a:ext>
                  </a:extLst>
                </a:gridCol>
              </a:tblGrid>
              <a:tr h="190500">
                <a:tc>
                  <a:txBody>
                    <a:bodyPr/>
                    <a:lstStyle/>
                    <a:p>
                      <a:pPr algn="l" fontAlgn="b"/>
                      <a:r>
                        <a:rPr lang="en-GB" sz="1400" u="none" strike="noStrike">
                          <a:effectLst/>
                          <a:latin typeface="Calibri" panose="020F0502020204030204" pitchFamily="34" charset="0"/>
                          <a:cs typeface="Calibri" panose="020F0502020204030204" pitchFamily="34" charset="0"/>
                        </a:rPr>
                        <a:t>Before</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GB" sz="1400" u="none" strike="noStrike">
                          <a:effectLst/>
                          <a:latin typeface="Calibri" panose="020F0502020204030204" pitchFamily="34" charset="0"/>
                          <a:cs typeface="Calibri" panose="020F0502020204030204" pitchFamily="34" charset="0"/>
                        </a:rPr>
                        <a:t>After</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GB" sz="1400" u="none" strike="noStrike">
                          <a:effectLst/>
                          <a:latin typeface="Calibri" panose="020F0502020204030204" pitchFamily="34" charset="0"/>
                          <a:cs typeface="Calibri" panose="020F0502020204030204" pitchFamily="34" charset="0"/>
                        </a:rPr>
                        <a:t>Differences</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401103790"/>
                  </a:ext>
                </a:extLst>
              </a:tr>
              <a:tr h="190500">
                <a:tc>
                  <a:txBody>
                    <a:bodyPr/>
                    <a:lstStyle/>
                    <a:p>
                      <a:pPr algn="r" fontAlgn="b"/>
                      <a:r>
                        <a:rPr lang="en-GB" sz="1400" u="none" strike="noStrike" dirty="0">
                          <a:effectLst/>
                          <a:latin typeface="Calibri" panose="020F0502020204030204" pitchFamily="34" charset="0"/>
                          <a:cs typeface="Calibri" panose="020F0502020204030204" pitchFamily="34" charset="0"/>
                        </a:rPr>
                        <a:t>9</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3</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-6</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54786645"/>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4</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-3</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389741532"/>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10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4</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-6</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636562801"/>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5</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-3</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608375952"/>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6</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002060"/>
                          </a:solidFill>
                          <a:effectLst/>
                          <a:latin typeface="Calibri" panose="020F0502020204030204" pitchFamily="34" charset="0"/>
                          <a:cs typeface="Calibri" panose="020F0502020204030204" pitchFamily="34" charset="0"/>
                        </a:rPr>
                        <a:t>1</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9530708"/>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2</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-6</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984302789"/>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7</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chemeClr val="accent6">
                              <a:lumMod val="50000"/>
                            </a:schemeClr>
                          </a:solidFill>
                          <a:effectLst/>
                          <a:latin typeface="Calibri" panose="020F0502020204030204" pitchFamily="34" charset="0"/>
                          <a:cs typeface="Calibri" panose="020F0502020204030204" pitchFamily="34" charset="0"/>
                        </a:rPr>
                        <a:t>0</a:t>
                      </a:r>
                      <a:endParaRPr lang="en-GB" sz="1400" b="0" i="0" u="none" strike="noStrike" dirty="0">
                        <a:solidFill>
                          <a:schemeClr val="accent6">
                            <a:lumMod val="50000"/>
                          </a:schemeClr>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80621456"/>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4</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894287221"/>
                  </a:ext>
                </a:extLst>
              </a:tr>
              <a:tr h="190500">
                <a:tc>
                  <a:txBody>
                    <a:bodyPr/>
                    <a:lstStyle/>
                    <a:p>
                      <a:pPr algn="r" fontAlgn="b"/>
                      <a:r>
                        <a:rPr lang="en-GB" sz="1400" u="none" strike="noStrike">
                          <a:effectLst/>
                          <a:latin typeface="Calibri" panose="020F0502020204030204" pitchFamily="34" charset="0"/>
                          <a:cs typeface="Calibri" panose="020F0502020204030204" pitchFamily="34" charset="0"/>
                        </a:rPr>
                        <a:t>10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effectLst/>
                          <a:latin typeface="Calibri" panose="020F0502020204030204" pitchFamily="34" charset="0"/>
                          <a:cs typeface="Calibri" panose="020F0502020204030204" pitchFamily="34" charset="0"/>
                        </a:rPr>
                        <a:t>5</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GB" sz="1400" u="none" strike="noStrike" dirty="0">
                          <a:solidFill>
                            <a:srgbClr val="C00000"/>
                          </a:solidFill>
                          <a:effectLst/>
                          <a:latin typeface="Calibri" panose="020F0502020204030204" pitchFamily="34" charset="0"/>
                          <a:cs typeface="Calibri" panose="020F0502020204030204" pitchFamily="34" charset="0"/>
                        </a:rPr>
                        <a:t>-5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509848950"/>
                  </a:ext>
                </a:extLst>
              </a:tr>
            </a:tbl>
          </a:graphicData>
        </a:graphic>
      </p:graphicFrame>
      <p:cxnSp>
        <p:nvCxnSpPr>
          <p:cNvPr id="8" name="Straight Arrow Connector 7"/>
          <p:cNvCxnSpPr/>
          <p:nvPr/>
        </p:nvCxnSpPr>
        <p:spPr>
          <a:xfrm>
            <a:off x="3927345" y="6305375"/>
            <a:ext cx="28803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nvGraphicFramePr>
        <p:xfrm>
          <a:off x="4655320" y="3001672"/>
          <a:ext cx="2136006" cy="2209800"/>
        </p:xfrm>
        <a:graphic>
          <a:graphicData uri="http://schemas.openxmlformats.org/drawingml/2006/table">
            <a:tbl>
              <a:tblPr/>
              <a:tblGrid>
                <a:gridCol w="712002">
                  <a:extLst>
                    <a:ext uri="{9D8B030D-6E8A-4147-A177-3AD203B41FA5}">
                      <a16:colId xmlns:a16="http://schemas.microsoft.com/office/drawing/2014/main" val="1587734097"/>
                    </a:ext>
                  </a:extLst>
                </a:gridCol>
                <a:gridCol w="712002">
                  <a:extLst>
                    <a:ext uri="{9D8B030D-6E8A-4147-A177-3AD203B41FA5}">
                      <a16:colId xmlns:a16="http://schemas.microsoft.com/office/drawing/2014/main" val="341499878"/>
                    </a:ext>
                  </a:extLst>
                </a:gridCol>
                <a:gridCol w="712002">
                  <a:extLst>
                    <a:ext uri="{9D8B030D-6E8A-4147-A177-3AD203B41FA5}">
                      <a16:colId xmlns:a16="http://schemas.microsoft.com/office/drawing/2014/main" val="355267994"/>
                    </a:ext>
                  </a:extLst>
                </a:gridCol>
              </a:tblGrid>
              <a:tr h="210055">
                <a:tc>
                  <a:txBody>
                    <a:bodyPr/>
                    <a:lstStyle/>
                    <a:p>
                      <a:pPr algn="l" rtl="0" fontAlgn="b"/>
                      <a:r>
                        <a:rPr lang="en-GB" sz="1400" b="0" i="0" u="none" strike="noStrike" dirty="0">
                          <a:solidFill>
                            <a:srgbClr val="000000"/>
                          </a:solidFill>
                          <a:effectLst/>
                          <a:latin typeface="Calibri" panose="020F0502020204030204" pitchFamily="34" charset="0"/>
                          <a:cs typeface="Calibri" panose="020F0502020204030204" pitchFamily="34" charset="0"/>
                        </a:rPr>
                        <a:t>Abs.</a:t>
                      </a:r>
                      <a:r>
                        <a:rPr lang="en-GB" sz="1400" b="0" i="0" u="none" strike="noStrike" baseline="0" dirty="0">
                          <a:solidFill>
                            <a:srgbClr val="000000"/>
                          </a:solidFill>
                          <a:effectLst/>
                          <a:latin typeface="Calibri" panose="020F0502020204030204" pitchFamily="34" charset="0"/>
                          <a:cs typeface="Calibri" panose="020F0502020204030204" pitchFamily="34" charset="0"/>
                        </a:rPr>
                        <a:t> Diff.</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l" rtl="0" fontAlgn="b"/>
                      <a:r>
                        <a:rPr lang="en-GB" sz="1400" b="0" i="0" u="none" strike="noStrike" dirty="0">
                          <a:solidFill>
                            <a:srgbClr val="000000"/>
                          </a:solidFill>
                          <a:effectLst/>
                          <a:latin typeface="Calibri" panose="020F0502020204030204" pitchFamily="34" charset="0"/>
                          <a:cs typeface="Calibri" panose="020F0502020204030204" pitchFamily="34" charset="0"/>
                        </a:rPr>
                        <a:t>Ranking</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l" rtl="0" fontAlgn="b"/>
                      <a:r>
                        <a:rPr lang="en-GB" sz="1400" b="0" i="0" u="none" strike="noStrike" dirty="0">
                          <a:solidFill>
                            <a:srgbClr val="000000"/>
                          </a:solidFill>
                          <a:effectLst/>
                          <a:latin typeface="Calibri" panose="020F0502020204030204" pitchFamily="34" charset="0"/>
                          <a:cs typeface="Calibri" panose="020F0502020204030204" pitchFamily="34" charset="0"/>
                        </a:rPr>
                        <a:t>Ranks</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3219509221"/>
                  </a:ext>
                </a:extLst>
              </a:tr>
              <a:tr h="208800">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0</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3952824393"/>
                  </a:ext>
                </a:extLst>
              </a:tr>
              <a:tr h="210055">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1</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1</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1</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3022480785"/>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3</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2</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2.5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703961180"/>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3</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3</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2.5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4291291895"/>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4.5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1822626605"/>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4.5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4129447301"/>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7</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4270799358"/>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7</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7</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581447478"/>
                  </a:ext>
                </a:extLst>
              </a:tr>
              <a:tr h="210055">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a:solidFill>
                            <a:srgbClr val="000000"/>
                          </a:solidFill>
                          <a:effectLst/>
                          <a:latin typeface="Calibri" panose="020F0502020204030204" pitchFamily="34" charset="0"/>
                          <a:cs typeface="Calibri" panose="020F0502020204030204" pitchFamily="34" charset="0"/>
                        </a:rPr>
                        <a:t>8</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tc>
                  <a:txBody>
                    <a:bodyPr/>
                    <a:lstStyle/>
                    <a:p>
                      <a:pPr algn="r" rtl="0" fontAlgn="b"/>
                      <a:r>
                        <a:rPr lang="en-GB" sz="1400" b="0" i="0" u="none" strike="noStrike" dirty="0">
                          <a:solidFill>
                            <a:srgbClr val="000000"/>
                          </a:solidFill>
                          <a:effectLst/>
                          <a:latin typeface="Calibri" panose="020F0502020204030204" pitchFamily="34" charset="0"/>
                          <a:cs typeface="Calibri" panose="020F0502020204030204" pitchFamily="34" charset="0"/>
                        </a:rPr>
                        <a:t>7</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9"/>
                    </a:solidFill>
                  </a:tcPr>
                </a:tc>
                <a:extLst>
                  <a:ext uri="{0D108BD9-81ED-4DB2-BD59-A6C34878D82A}">
                    <a16:rowId xmlns:a16="http://schemas.microsoft.com/office/drawing/2014/main" val="2195587223"/>
                  </a:ext>
                </a:extLst>
              </a:tr>
            </a:tbl>
          </a:graphicData>
        </a:graphic>
      </p:graphicFrame>
      <p:sp>
        <p:nvSpPr>
          <p:cNvPr id="13" name="Oval 12"/>
          <p:cNvSpPr/>
          <p:nvPr/>
        </p:nvSpPr>
        <p:spPr>
          <a:xfrm>
            <a:off x="5715592" y="3586231"/>
            <a:ext cx="452487" cy="59388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p:cNvCxnSpPr>
            <a:cxnSpLocks/>
            <a:stCxn id="13" idx="7"/>
          </p:cNvCxnSpPr>
          <p:nvPr/>
        </p:nvCxnSpPr>
        <p:spPr>
          <a:xfrm flipV="1">
            <a:off x="6101814" y="2749737"/>
            <a:ext cx="1207633" cy="9234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72553" y="2441960"/>
            <a:ext cx="2138086" cy="307777"/>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2+3=5/2=2.5: average rank</a:t>
            </a:r>
          </a:p>
        </p:txBody>
      </p:sp>
      <p:graphicFrame>
        <p:nvGraphicFramePr>
          <p:cNvPr id="3" name="Table 2"/>
          <p:cNvGraphicFramePr>
            <a:graphicFrameLocks noGrp="1"/>
          </p:cNvGraphicFramePr>
          <p:nvPr/>
        </p:nvGraphicFramePr>
        <p:xfrm>
          <a:off x="8012062" y="3047210"/>
          <a:ext cx="2979788" cy="2209800"/>
        </p:xfrm>
        <a:graphic>
          <a:graphicData uri="http://schemas.openxmlformats.org/drawingml/2006/table">
            <a:tbl>
              <a:tblPr>
                <a:tableStyleId>{5C22544A-7EE6-4342-B048-85BDC9FD1C3A}</a:tableStyleId>
              </a:tblPr>
              <a:tblGrid>
                <a:gridCol w="622154">
                  <a:extLst>
                    <a:ext uri="{9D8B030D-6E8A-4147-A177-3AD203B41FA5}">
                      <a16:colId xmlns:a16="http://schemas.microsoft.com/office/drawing/2014/main" val="3217534333"/>
                    </a:ext>
                  </a:extLst>
                </a:gridCol>
                <a:gridCol w="1162444">
                  <a:extLst>
                    <a:ext uri="{9D8B030D-6E8A-4147-A177-3AD203B41FA5}">
                      <a16:colId xmlns:a16="http://schemas.microsoft.com/office/drawing/2014/main" val="180113933"/>
                    </a:ext>
                  </a:extLst>
                </a:gridCol>
                <a:gridCol w="1195190">
                  <a:extLst>
                    <a:ext uri="{9D8B030D-6E8A-4147-A177-3AD203B41FA5}">
                      <a16:colId xmlns:a16="http://schemas.microsoft.com/office/drawing/2014/main" val="2097506227"/>
                    </a:ext>
                  </a:extLst>
                </a:gridCol>
              </a:tblGrid>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effectLst/>
                          <a:latin typeface="Calibri" panose="020F0502020204030204" pitchFamily="34" charset="0"/>
                          <a:cs typeface="Calibri" panose="020F0502020204030204" pitchFamily="34" charset="0"/>
                        </a:rPr>
                        <a:t>Negative ranks</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a:effectLst/>
                          <a:latin typeface="Calibri" panose="020F0502020204030204" pitchFamily="34" charset="0"/>
                          <a:cs typeface="Calibri" panose="020F0502020204030204" pitchFamily="34" charset="0"/>
                        </a:rPr>
                        <a:t> Positives ranks</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1270352669"/>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1</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4270331881"/>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-2.5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1051998288"/>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-2.5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408033776"/>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-4.5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2524504847"/>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-4.5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548474336"/>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-7</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2561332596"/>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-7</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1889498455"/>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 </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-7</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 </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1649906040"/>
                  </a:ext>
                </a:extLst>
              </a:tr>
              <a:tr h="204252">
                <a:tc>
                  <a:txBody>
                    <a:bodyPr/>
                    <a:lstStyle/>
                    <a:p>
                      <a:pPr algn="r" rtl="0" fontAlgn="b"/>
                      <a:r>
                        <a:rPr lang="en-GB" sz="1400" u="none" strike="noStrike">
                          <a:effectLst/>
                          <a:latin typeface="Calibri" panose="020F0502020204030204" pitchFamily="34" charset="0"/>
                          <a:cs typeface="Calibri" panose="020F0502020204030204" pitchFamily="34" charset="0"/>
                        </a:rPr>
                        <a:t>Sum</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C00000"/>
                          </a:solidFill>
                          <a:effectLst/>
                          <a:latin typeface="Calibri" panose="020F0502020204030204" pitchFamily="34" charset="0"/>
                          <a:cs typeface="Calibri" panose="020F0502020204030204" pitchFamily="34" charset="0"/>
                        </a:rPr>
                        <a:t>-35</a:t>
                      </a:r>
                      <a:endParaRPr lang="en-GB" sz="1400" b="0" i="0" u="none" strike="noStrike" dirty="0">
                        <a:solidFill>
                          <a:srgbClr val="C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r" rtl="0" fontAlgn="b"/>
                      <a:r>
                        <a:rPr lang="en-GB" sz="1400" u="none" strike="noStrike" dirty="0">
                          <a:solidFill>
                            <a:srgbClr val="002060"/>
                          </a:solidFill>
                          <a:effectLst/>
                          <a:latin typeface="Calibri" panose="020F0502020204030204" pitchFamily="34" charset="0"/>
                          <a:cs typeface="Calibri" panose="020F0502020204030204" pitchFamily="34" charset="0"/>
                        </a:rPr>
                        <a:t>1</a:t>
                      </a:r>
                      <a:endParaRPr lang="en-GB" sz="1400" b="0" i="0" u="none" strike="noStrike" dirty="0">
                        <a:solidFill>
                          <a:srgbClr val="00206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2576881711"/>
                  </a:ext>
                </a:extLst>
              </a:tr>
            </a:tbl>
          </a:graphicData>
        </a:graphic>
      </p:graphicFrame>
      <p:sp>
        <p:nvSpPr>
          <p:cNvPr id="19" name="Rectangle 2">
            <a:extLst>
              <a:ext uri="{FF2B5EF4-FFF2-40B4-BE49-F238E27FC236}">
                <a16:creationId xmlns:a16="http://schemas.microsoft.com/office/drawing/2014/main" id="{EC8F0AEB-BDB1-4BB8-9EFD-C4A7FC76E8A1}"/>
              </a:ext>
            </a:extLst>
          </p:cNvPr>
          <p:cNvSpPr txBox="1">
            <a:spLocks noChangeArrowheads="1"/>
          </p:cNvSpPr>
          <p:nvPr/>
        </p:nvSpPr>
        <p:spPr>
          <a:xfrm>
            <a:off x="605406" y="301190"/>
            <a:ext cx="10981189" cy="8481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cs typeface="Calibri" panose="020F0502020204030204" pitchFamily="34" charset="0"/>
              </a:rPr>
              <a:t>Comparison between 2 paired groups</a:t>
            </a:r>
          </a:p>
          <a:p>
            <a:pPr eaLnBrk="1" hangingPunct="1">
              <a:defRPr/>
            </a:pPr>
            <a:r>
              <a:rPr lang="en-GB" sz="3600" b="1" kern="0" dirty="0">
                <a:latin typeface="Calibri" panose="020F0502020204030204" pitchFamily="34" charset="0"/>
                <a:cs typeface="Calibri" panose="020F0502020204030204" pitchFamily="34" charset="0"/>
              </a:rPr>
              <a:t>Wilcoxon’s signed-rank test </a:t>
            </a:r>
            <a:r>
              <a:rPr kumimoji="0" lang="en-GB" sz="40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p>
        </p:txBody>
      </p:sp>
      <p:grpSp>
        <p:nvGrpSpPr>
          <p:cNvPr id="16" name="Group 15">
            <a:extLst>
              <a:ext uri="{FF2B5EF4-FFF2-40B4-BE49-F238E27FC236}">
                <a16:creationId xmlns:a16="http://schemas.microsoft.com/office/drawing/2014/main" id="{7630D4BF-DA5F-44A7-A13A-90B7BF6193B6}"/>
              </a:ext>
            </a:extLst>
          </p:cNvPr>
          <p:cNvGrpSpPr/>
          <p:nvPr/>
        </p:nvGrpSpPr>
        <p:grpSpPr>
          <a:xfrm>
            <a:off x="9137692" y="725241"/>
            <a:ext cx="2933377" cy="2017825"/>
            <a:chOff x="7874552" y="2800276"/>
            <a:chExt cx="2933377" cy="2017825"/>
          </a:xfrm>
        </p:grpSpPr>
        <p:sp>
          <p:nvSpPr>
            <p:cNvPr id="20" name="TextBox 19">
              <a:extLst>
                <a:ext uri="{FF2B5EF4-FFF2-40B4-BE49-F238E27FC236}">
                  <a16:creationId xmlns:a16="http://schemas.microsoft.com/office/drawing/2014/main" id="{65EEFEDE-C056-49C3-B812-54CA2187F2E6}"/>
                </a:ext>
              </a:extLst>
            </p:cNvPr>
            <p:cNvSpPr txBox="1"/>
            <p:nvPr/>
          </p:nvSpPr>
          <p:spPr>
            <a:xfrm>
              <a:off x="8639258" y="3076260"/>
              <a:ext cx="736933" cy="338554"/>
            </a:xfrm>
            <a:prstGeom prst="rect">
              <a:avLst/>
            </a:prstGeom>
            <a:noFill/>
          </p:spPr>
          <p:txBody>
            <a:bodyPr wrap="none" rtlCol="0">
              <a:spAutoFit/>
            </a:bodyPr>
            <a:lstStyle/>
            <a:p>
              <a:r>
                <a:rPr lang="en-GB" sz="1600" dirty="0"/>
                <a:t>Before</a:t>
              </a:r>
            </a:p>
          </p:txBody>
        </p:sp>
        <p:sp>
          <p:nvSpPr>
            <p:cNvPr id="21" name="TextBox 20">
              <a:extLst>
                <a:ext uri="{FF2B5EF4-FFF2-40B4-BE49-F238E27FC236}">
                  <a16:creationId xmlns:a16="http://schemas.microsoft.com/office/drawing/2014/main" id="{C0D66F11-3BFE-483E-9572-FB3E6F482E9E}"/>
                </a:ext>
              </a:extLst>
            </p:cNvPr>
            <p:cNvSpPr txBox="1"/>
            <p:nvPr/>
          </p:nvSpPr>
          <p:spPr>
            <a:xfrm>
              <a:off x="9259366" y="3082506"/>
              <a:ext cx="607282" cy="338554"/>
            </a:xfrm>
            <a:prstGeom prst="rect">
              <a:avLst/>
            </a:prstGeom>
            <a:noFill/>
          </p:spPr>
          <p:txBody>
            <a:bodyPr wrap="none" rtlCol="0">
              <a:spAutoFit/>
            </a:bodyPr>
            <a:lstStyle/>
            <a:p>
              <a:r>
                <a:rPr lang="en-GB" sz="1600" dirty="0"/>
                <a:t>After</a:t>
              </a:r>
            </a:p>
          </p:txBody>
        </p:sp>
        <p:sp>
          <p:nvSpPr>
            <p:cNvPr id="22" name="TextBox 21">
              <a:extLst>
                <a:ext uri="{FF2B5EF4-FFF2-40B4-BE49-F238E27FC236}">
                  <a16:creationId xmlns:a16="http://schemas.microsoft.com/office/drawing/2014/main" id="{59D62262-24DF-4667-AA8C-FC66E81A5BBA}"/>
                </a:ext>
              </a:extLst>
            </p:cNvPr>
            <p:cNvSpPr txBox="1"/>
            <p:nvPr/>
          </p:nvSpPr>
          <p:spPr>
            <a:xfrm>
              <a:off x="7874552" y="3472959"/>
              <a:ext cx="920445" cy="338554"/>
            </a:xfrm>
            <a:prstGeom prst="rect">
              <a:avLst/>
            </a:prstGeom>
            <a:noFill/>
          </p:spPr>
          <p:txBody>
            <a:bodyPr wrap="none" rtlCol="0">
              <a:spAutoFit/>
            </a:bodyPr>
            <a:lstStyle/>
            <a:p>
              <a:r>
                <a:rPr lang="en-GB" sz="1600" b="1" u="sng" dirty="0"/>
                <a:t>Mouse 1</a:t>
              </a:r>
            </a:p>
          </p:txBody>
        </p:sp>
        <p:sp>
          <p:nvSpPr>
            <p:cNvPr id="23" name="TextBox 22">
              <a:extLst>
                <a:ext uri="{FF2B5EF4-FFF2-40B4-BE49-F238E27FC236}">
                  <a16:creationId xmlns:a16="http://schemas.microsoft.com/office/drawing/2014/main" id="{CD024B30-DFA9-442E-BAD7-0F87D3964CB7}"/>
                </a:ext>
              </a:extLst>
            </p:cNvPr>
            <p:cNvSpPr txBox="1"/>
            <p:nvPr/>
          </p:nvSpPr>
          <p:spPr>
            <a:xfrm>
              <a:off x="7874552" y="3955842"/>
              <a:ext cx="920445" cy="338554"/>
            </a:xfrm>
            <a:prstGeom prst="rect">
              <a:avLst/>
            </a:prstGeom>
            <a:noFill/>
          </p:spPr>
          <p:txBody>
            <a:bodyPr wrap="none" rtlCol="0">
              <a:spAutoFit/>
            </a:bodyPr>
            <a:lstStyle/>
            <a:p>
              <a:r>
                <a:rPr lang="en-GB" sz="1600" b="1" u="sng" dirty="0"/>
                <a:t>Mouse 2</a:t>
              </a:r>
            </a:p>
          </p:txBody>
        </p:sp>
        <p:sp>
          <p:nvSpPr>
            <p:cNvPr id="24" name="TextBox 23">
              <a:extLst>
                <a:ext uri="{FF2B5EF4-FFF2-40B4-BE49-F238E27FC236}">
                  <a16:creationId xmlns:a16="http://schemas.microsoft.com/office/drawing/2014/main" id="{94210B4B-7057-4300-B32B-7707C1B0D924}"/>
                </a:ext>
              </a:extLst>
            </p:cNvPr>
            <p:cNvSpPr txBox="1"/>
            <p:nvPr/>
          </p:nvSpPr>
          <p:spPr>
            <a:xfrm>
              <a:off x="7874552" y="4436160"/>
              <a:ext cx="920445" cy="338554"/>
            </a:xfrm>
            <a:prstGeom prst="rect">
              <a:avLst/>
            </a:prstGeom>
            <a:noFill/>
          </p:spPr>
          <p:txBody>
            <a:bodyPr wrap="none" rtlCol="0">
              <a:spAutoFit/>
            </a:bodyPr>
            <a:lstStyle/>
            <a:p>
              <a:r>
                <a:rPr lang="en-GB" sz="1600" b="1" u="sng" dirty="0"/>
                <a:t>Mouse 3</a:t>
              </a:r>
            </a:p>
          </p:txBody>
        </p:sp>
        <p:sp>
          <p:nvSpPr>
            <p:cNvPr id="25" name="TextBox 24">
              <a:extLst>
                <a:ext uri="{FF2B5EF4-FFF2-40B4-BE49-F238E27FC236}">
                  <a16:creationId xmlns:a16="http://schemas.microsoft.com/office/drawing/2014/main" id="{185F5604-F3D6-41BC-9BB8-A484D76C796A}"/>
                </a:ext>
              </a:extLst>
            </p:cNvPr>
            <p:cNvSpPr txBox="1"/>
            <p:nvPr/>
          </p:nvSpPr>
          <p:spPr>
            <a:xfrm>
              <a:off x="9555663" y="2800276"/>
              <a:ext cx="1252266" cy="338554"/>
            </a:xfrm>
            <a:prstGeom prst="rect">
              <a:avLst/>
            </a:prstGeom>
            <a:solidFill>
              <a:schemeClr val="accent6">
                <a:lumMod val="60000"/>
                <a:lumOff val="40000"/>
                <a:alpha val="30196"/>
              </a:schemeClr>
            </a:solidFill>
          </p:spPr>
          <p:txBody>
            <a:bodyPr wrap="none" rtlCol="0">
              <a:spAutoFit/>
            </a:bodyPr>
            <a:lstStyle/>
            <a:p>
              <a:r>
                <a:rPr lang="en-GB" sz="1600" dirty="0"/>
                <a:t>Same mouse</a:t>
              </a:r>
            </a:p>
          </p:txBody>
        </p:sp>
        <p:grpSp>
          <p:nvGrpSpPr>
            <p:cNvPr id="26" name="Group 25">
              <a:extLst>
                <a:ext uri="{FF2B5EF4-FFF2-40B4-BE49-F238E27FC236}">
                  <a16:creationId xmlns:a16="http://schemas.microsoft.com/office/drawing/2014/main" id="{7513EBBA-6B2D-4A6C-AAE8-1FEAED9AB9F3}"/>
                </a:ext>
              </a:extLst>
            </p:cNvPr>
            <p:cNvGrpSpPr/>
            <p:nvPr/>
          </p:nvGrpSpPr>
          <p:grpSpPr>
            <a:xfrm>
              <a:off x="8765596" y="3432137"/>
              <a:ext cx="1039760" cy="1385964"/>
              <a:chOff x="4865885" y="3062850"/>
              <a:chExt cx="1790178" cy="2386247"/>
            </a:xfrm>
          </p:grpSpPr>
          <p:pic>
            <p:nvPicPr>
              <p:cNvPr id="30" name="Picture 29">
                <a:extLst>
                  <a:ext uri="{FF2B5EF4-FFF2-40B4-BE49-F238E27FC236}">
                    <a16:creationId xmlns:a16="http://schemas.microsoft.com/office/drawing/2014/main" id="{86E13DED-A844-40A5-B186-6A9E8D90989B}"/>
                  </a:ext>
                </a:extLst>
              </p:cNvPr>
              <p:cNvPicPr>
                <a:picLocks noChangeAspect="1"/>
              </p:cNvPicPr>
              <p:nvPr/>
            </p:nvPicPr>
            <p:blipFill>
              <a:blip r:embed="rId2"/>
              <a:stretch>
                <a:fillRect/>
              </a:stretch>
            </p:blipFill>
            <p:spPr>
              <a:xfrm>
                <a:off x="4867325" y="3062851"/>
                <a:ext cx="833760" cy="732297"/>
              </a:xfrm>
              <a:prstGeom prst="rect">
                <a:avLst/>
              </a:prstGeom>
            </p:spPr>
          </p:pic>
          <p:pic>
            <p:nvPicPr>
              <p:cNvPr id="31" name="Picture 30">
                <a:extLst>
                  <a:ext uri="{FF2B5EF4-FFF2-40B4-BE49-F238E27FC236}">
                    <a16:creationId xmlns:a16="http://schemas.microsoft.com/office/drawing/2014/main" id="{BD3EF035-AA56-4DB8-80D3-2B3B55E53B67}"/>
                  </a:ext>
                </a:extLst>
              </p:cNvPr>
              <p:cNvPicPr>
                <a:picLocks noChangeAspect="1"/>
              </p:cNvPicPr>
              <p:nvPr/>
            </p:nvPicPr>
            <p:blipFill>
              <a:blip r:embed="rId2"/>
              <a:stretch>
                <a:fillRect/>
              </a:stretch>
            </p:blipFill>
            <p:spPr>
              <a:xfrm>
                <a:off x="5820863" y="4716800"/>
                <a:ext cx="833760" cy="732297"/>
              </a:xfrm>
              <a:prstGeom prst="rect">
                <a:avLst/>
              </a:prstGeom>
            </p:spPr>
          </p:pic>
          <p:pic>
            <p:nvPicPr>
              <p:cNvPr id="32" name="Picture 31">
                <a:extLst>
                  <a:ext uri="{FF2B5EF4-FFF2-40B4-BE49-F238E27FC236}">
                    <a16:creationId xmlns:a16="http://schemas.microsoft.com/office/drawing/2014/main" id="{BAD2F407-A8DA-4EBE-A806-E4611C89CF5D}"/>
                  </a:ext>
                </a:extLst>
              </p:cNvPr>
              <p:cNvPicPr>
                <a:picLocks noChangeAspect="1"/>
              </p:cNvPicPr>
              <p:nvPr/>
            </p:nvPicPr>
            <p:blipFill>
              <a:blip r:embed="rId2"/>
              <a:stretch>
                <a:fillRect/>
              </a:stretch>
            </p:blipFill>
            <p:spPr>
              <a:xfrm>
                <a:off x="5820863" y="3062850"/>
                <a:ext cx="833760" cy="732297"/>
              </a:xfrm>
              <a:prstGeom prst="rect">
                <a:avLst/>
              </a:prstGeom>
            </p:spPr>
          </p:pic>
          <p:pic>
            <p:nvPicPr>
              <p:cNvPr id="33" name="Picture 32">
                <a:extLst>
                  <a:ext uri="{FF2B5EF4-FFF2-40B4-BE49-F238E27FC236}">
                    <a16:creationId xmlns:a16="http://schemas.microsoft.com/office/drawing/2014/main" id="{A660FF88-32CC-4B0D-8E75-E9A120C025B4}"/>
                  </a:ext>
                </a:extLst>
              </p:cNvPr>
              <p:cNvPicPr>
                <a:picLocks noChangeAspect="1"/>
              </p:cNvPicPr>
              <p:nvPr/>
            </p:nvPicPr>
            <p:blipFill>
              <a:blip r:embed="rId2"/>
              <a:stretch>
                <a:fillRect/>
              </a:stretch>
            </p:blipFill>
            <p:spPr>
              <a:xfrm>
                <a:off x="4865885" y="4716800"/>
                <a:ext cx="833760" cy="732297"/>
              </a:xfrm>
              <a:prstGeom prst="rect">
                <a:avLst/>
              </a:prstGeom>
            </p:spPr>
          </p:pic>
          <p:pic>
            <p:nvPicPr>
              <p:cNvPr id="34" name="Picture 33">
                <a:extLst>
                  <a:ext uri="{FF2B5EF4-FFF2-40B4-BE49-F238E27FC236}">
                    <a16:creationId xmlns:a16="http://schemas.microsoft.com/office/drawing/2014/main" id="{217B6E5D-0462-44A3-96AD-9281DB5403E5}"/>
                  </a:ext>
                </a:extLst>
              </p:cNvPr>
              <p:cNvPicPr>
                <a:picLocks noChangeAspect="1"/>
              </p:cNvPicPr>
              <p:nvPr/>
            </p:nvPicPr>
            <p:blipFill>
              <a:blip r:embed="rId3"/>
              <a:stretch>
                <a:fillRect/>
              </a:stretch>
            </p:blipFill>
            <p:spPr>
              <a:xfrm>
                <a:off x="5820863" y="3864180"/>
                <a:ext cx="835200" cy="783587"/>
              </a:xfrm>
              <a:prstGeom prst="rect">
                <a:avLst/>
              </a:prstGeom>
            </p:spPr>
          </p:pic>
          <p:pic>
            <p:nvPicPr>
              <p:cNvPr id="35" name="Picture 34">
                <a:extLst>
                  <a:ext uri="{FF2B5EF4-FFF2-40B4-BE49-F238E27FC236}">
                    <a16:creationId xmlns:a16="http://schemas.microsoft.com/office/drawing/2014/main" id="{122FEBC0-AD20-4772-82F6-FF187317D423}"/>
                  </a:ext>
                </a:extLst>
              </p:cNvPr>
              <p:cNvPicPr>
                <a:picLocks noChangeAspect="1"/>
              </p:cNvPicPr>
              <p:nvPr/>
            </p:nvPicPr>
            <p:blipFill>
              <a:blip r:embed="rId3"/>
              <a:stretch>
                <a:fillRect/>
              </a:stretch>
            </p:blipFill>
            <p:spPr>
              <a:xfrm>
                <a:off x="4865885" y="3864180"/>
                <a:ext cx="835200" cy="783587"/>
              </a:xfrm>
              <a:prstGeom prst="rect">
                <a:avLst/>
              </a:prstGeom>
            </p:spPr>
          </p:pic>
        </p:grpSp>
        <p:sp>
          <p:nvSpPr>
            <p:cNvPr id="27" name="Rounded Rectangle 80">
              <a:extLst>
                <a:ext uri="{FF2B5EF4-FFF2-40B4-BE49-F238E27FC236}">
                  <a16:creationId xmlns:a16="http://schemas.microsoft.com/office/drawing/2014/main" id="{C93319FB-5440-4890-9426-5F3B4DCDF11F}"/>
                </a:ext>
              </a:extLst>
            </p:cNvPr>
            <p:cNvSpPr/>
            <p:nvPr/>
          </p:nvSpPr>
          <p:spPr>
            <a:xfrm>
              <a:off x="8745948" y="3394819"/>
              <a:ext cx="1138189" cy="475139"/>
            </a:xfrm>
            <a:prstGeom prst="roundRect">
              <a:avLst/>
            </a:prstGeom>
            <a:solidFill>
              <a:srgbClr val="E2F0D9">
                <a:alpha val="29804"/>
              </a:srgbClr>
            </a:solidFill>
            <a:ln>
              <a:solidFill>
                <a:srgbClr val="A6D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132DD222-FE3A-4D2F-BA54-5A4C0AAE82E1}"/>
                </a:ext>
              </a:extLst>
            </p:cNvPr>
            <p:cNvCxnSpPr>
              <a:cxnSpLocks/>
              <a:stCxn id="25" idx="2"/>
            </p:cNvCxnSpPr>
            <p:nvPr/>
          </p:nvCxnSpPr>
          <p:spPr>
            <a:xfrm flipH="1">
              <a:off x="9094410" y="3138830"/>
              <a:ext cx="1087386" cy="3074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2E1E9B-03FD-46A7-BBE4-A680D66F86E7}"/>
                </a:ext>
              </a:extLst>
            </p:cNvPr>
            <p:cNvCxnSpPr>
              <a:cxnSpLocks/>
              <a:stCxn id="25" idx="2"/>
            </p:cNvCxnSpPr>
            <p:nvPr/>
          </p:nvCxnSpPr>
          <p:spPr>
            <a:xfrm flipH="1">
              <a:off x="9672488" y="3138830"/>
              <a:ext cx="509308" cy="32232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50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Comparison between more than 2 groups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70C0"/>
                </a:solidFill>
                <a:effectLst/>
                <a:uLnTx/>
                <a:uFillTx/>
                <a:latin typeface="Calibri" panose="020F0502020204030204"/>
                <a:ea typeface="+mj-ea"/>
                <a:cs typeface="+mj-cs"/>
              </a:rPr>
              <a:t>One factor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B0F0"/>
                </a:solidFill>
                <a:effectLst/>
                <a:uLnTx/>
                <a:uFillTx/>
                <a:latin typeface="Calibri" panose="020F0502020204030204"/>
                <a:ea typeface="+mj-ea"/>
                <a:cs typeface="+mj-cs"/>
              </a:rPr>
              <a:t>Non-Parametric data</a:t>
            </a:r>
          </a:p>
        </p:txBody>
      </p:sp>
    </p:spTree>
    <p:extLst>
      <p:ext uri="{BB962C8B-B14F-4D97-AF65-F5344CB8AC3E}">
        <p14:creationId xmlns:p14="http://schemas.microsoft.com/office/powerpoint/2010/main" val="29407191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83147" y="1744823"/>
            <a:ext cx="11449272" cy="4478424"/>
          </a:xfrm>
          <a:prstGeom prst="rect">
            <a:avLst/>
          </a:prstGeom>
          <a:noFill/>
        </p:spPr>
        <p:txBody>
          <a:bodyPr wrap="square" rtlCol="0">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Non-parametric equivalent of the One-Way ANOVA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ish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replaced by ranks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Data exploration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data represent </a:t>
            </a:r>
            <a:r>
              <a:rPr kumimoji="0" lang="en-GB" sz="2400" i="0" strike="noStrike" kern="1200" cap="none" spc="0" normalizeH="0" baseline="0" noProof="0" dirty="0">
                <a:ln>
                  <a:noFill/>
                </a:ln>
                <a:solidFill>
                  <a:srgbClr val="0070C0"/>
                </a:solidFill>
                <a:effectLst/>
                <a:uLnTx/>
                <a:uFillTx/>
                <a:latin typeface="Calibri" panose="020F0502020204030204"/>
                <a:ea typeface="+mn-ea"/>
                <a:cs typeface="+mn-cs"/>
              </a:rPr>
              <a:t>different distributions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comparison of said distributions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original data come from </a:t>
            </a:r>
            <a:r>
              <a:rPr kumimoji="0" lang="en-GB" sz="2400" b="0" i="0" strike="noStrike" kern="1200" cap="none" spc="0" normalizeH="0" baseline="0" noProof="0" dirty="0">
                <a:ln>
                  <a:noFill/>
                </a:ln>
                <a:solidFill>
                  <a:srgbClr val="0070C0"/>
                </a:solidFill>
                <a:effectLst/>
                <a:uLnTx/>
                <a:uFillTx/>
                <a:latin typeface="Calibri" panose="020F0502020204030204"/>
                <a:ea typeface="+mn-ea"/>
                <a:cs typeface="+mn-cs"/>
              </a:rPr>
              <a:t>similar distributions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comparison of the medians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err="1">
                <a:ln>
                  <a:noFill/>
                </a:ln>
                <a:solidFill>
                  <a:srgbClr val="0070C0"/>
                </a:solidFill>
                <a:effectLst/>
                <a:uLnTx/>
                <a:uFillTx/>
                <a:latin typeface="Calibri" panose="020F0502020204030204"/>
                <a:ea typeface="+mn-ea"/>
                <a:cs typeface="+mn-cs"/>
              </a:rPr>
              <a:t>Kruskal</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-Wallis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independent measures</a:t>
            </a:r>
          </a:p>
          <a:p>
            <a:pPr marL="800100" lvl="1" indent="-342900">
              <a:buFont typeface="Arial" panose="020B0604020202020204" pitchFamily="34" charset="0"/>
              <a:buChar char="•"/>
              <a:defRPr/>
            </a:pPr>
            <a:r>
              <a:rPr lang="en-GB" sz="2400" dirty="0">
                <a:solidFill>
                  <a:prstClr val="black"/>
                </a:solidFill>
              </a:rPr>
              <a:t>Statistic = </a:t>
            </a:r>
            <a:r>
              <a:rPr lang="en-GB" sz="2400" b="1" dirty="0">
                <a:solidFill>
                  <a:srgbClr val="0070C0"/>
                </a:solidFill>
              </a:rPr>
              <a:t>H</a:t>
            </a:r>
            <a:r>
              <a:rPr lang="en-GB" sz="2400" dirty="0">
                <a:solidFill>
                  <a:prstClr val="black"/>
                </a:solidFill>
              </a:rPr>
              <a:t> </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Friedman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repeated measures</a:t>
            </a:r>
          </a:p>
          <a:p>
            <a:pPr marL="800100" lvl="1" indent="-3429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Statistic =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Q</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T1</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FM</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Post-hoc test associated with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Kruskal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-Wallis and Friedman: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Dunn’s test</a:t>
            </a:r>
            <a:endPar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Works pretty much like the Mann-Whitney test</a:t>
            </a:r>
          </a:p>
        </p:txBody>
      </p:sp>
      <p:sp>
        <p:nvSpPr>
          <p:cNvPr id="6" name="Rectangle 2">
            <a:extLst>
              <a:ext uri="{FF2B5EF4-FFF2-40B4-BE49-F238E27FC236}">
                <a16:creationId xmlns:a16="http://schemas.microsoft.com/office/drawing/2014/main" id="{550D9F11-4623-45B0-9C8A-176D8286A639}"/>
              </a:ext>
            </a:extLst>
          </p:cNvPr>
          <p:cNvSpPr txBox="1">
            <a:spLocks noChangeArrowheads="1"/>
          </p:cNvSpPr>
          <p:nvPr/>
        </p:nvSpPr>
        <p:spPr>
          <a:xfrm>
            <a:off x="1677852" y="116632"/>
            <a:ext cx="88106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Non-parametric tests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Kruskal-Wallis and Friedman tests</a:t>
            </a:r>
          </a:p>
        </p:txBody>
      </p:sp>
    </p:spTree>
    <p:extLst>
      <p:ext uri="{BB962C8B-B14F-4D97-AF65-F5344CB8AC3E}">
        <p14:creationId xmlns:p14="http://schemas.microsoft.com/office/powerpoint/2010/main" val="347248795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6628" y="2168978"/>
          <a:ext cx="3124200" cy="1120140"/>
        </p:xfrm>
        <a:graphic>
          <a:graphicData uri="http://schemas.openxmlformats.org/drawingml/2006/table">
            <a:tbl>
              <a:tblPr>
                <a:tableStyleId>{284E427A-3D55-4303-BF80-6455036E1DE7}</a:tableStyleId>
              </a:tblPr>
              <a:tblGrid>
                <a:gridCol w="1041400">
                  <a:extLst>
                    <a:ext uri="{9D8B030D-6E8A-4147-A177-3AD203B41FA5}">
                      <a16:colId xmlns:a16="http://schemas.microsoft.com/office/drawing/2014/main" val="1284809918"/>
                    </a:ext>
                  </a:extLst>
                </a:gridCol>
                <a:gridCol w="1041400">
                  <a:extLst>
                    <a:ext uri="{9D8B030D-6E8A-4147-A177-3AD203B41FA5}">
                      <a16:colId xmlns:a16="http://schemas.microsoft.com/office/drawing/2014/main" val="3858351083"/>
                    </a:ext>
                  </a:extLst>
                </a:gridCol>
                <a:gridCol w="1041400">
                  <a:extLst>
                    <a:ext uri="{9D8B030D-6E8A-4147-A177-3AD203B41FA5}">
                      <a16:colId xmlns:a16="http://schemas.microsoft.com/office/drawing/2014/main" val="2425932037"/>
                    </a:ext>
                  </a:extLst>
                </a:gridCol>
              </a:tblGrid>
              <a:tr h="0">
                <a:tc>
                  <a:txBody>
                    <a:bodyPr/>
                    <a:lstStyle/>
                    <a:p>
                      <a:pPr algn="ctr" fontAlgn="b"/>
                      <a:r>
                        <a:rPr lang="fr-FR" sz="1000" u="none" strike="noStrike">
                          <a:effectLst/>
                        </a:rPr>
                        <a:t>No</a:t>
                      </a:r>
                      <a:endParaRPr lang="fr-FR" sz="1000" b="0" i="0" u="none" strike="noStrike">
                        <a:effectLst/>
                        <a:latin typeface="Arial" panose="020B0604020202020204" pitchFamily="34" charset="0"/>
                      </a:endParaRPr>
                    </a:p>
                  </a:txBody>
                  <a:tcPr marL="7620" marR="7620" marT="7620" marB="0" anchor="b"/>
                </a:tc>
                <a:tc>
                  <a:txBody>
                    <a:bodyPr/>
                    <a:lstStyle/>
                    <a:p>
                      <a:pPr algn="ctr" fontAlgn="b"/>
                      <a:r>
                        <a:rPr lang="fr-FR" sz="1000" u="none" strike="noStrike">
                          <a:effectLst/>
                        </a:rPr>
                        <a:t>Once</a:t>
                      </a:r>
                      <a:endParaRPr lang="fr-FR" sz="1000" b="0" i="0" u="none" strike="noStrike">
                        <a:effectLst/>
                        <a:latin typeface="Arial" panose="020B0604020202020204" pitchFamily="34" charset="0"/>
                      </a:endParaRPr>
                    </a:p>
                  </a:txBody>
                  <a:tcPr marL="7620" marR="7620" marT="7620" marB="0" anchor="b"/>
                </a:tc>
                <a:tc>
                  <a:txBody>
                    <a:bodyPr/>
                    <a:lstStyle/>
                    <a:p>
                      <a:pPr algn="ctr" fontAlgn="b"/>
                      <a:r>
                        <a:rPr lang="fr-FR" sz="1000" u="none" strike="noStrike">
                          <a:effectLst/>
                        </a:rPr>
                        <a:t>Twice</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293056653"/>
                  </a:ext>
                </a:extLst>
              </a:tr>
              <a:tr h="0">
                <a:tc>
                  <a:txBody>
                    <a:bodyPr/>
                    <a:lstStyle/>
                    <a:p>
                      <a:pPr algn="r" fontAlgn="b"/>
                      <a:r>
                        <a:rPr lang="fr-FR" sz="1000" u="none" strike="noStrike">
                          <a:effectLst/>
                        </a:rPr>
                        <a:t>63</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0</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2239</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894598817"/>
                  </a:ext>
                </a:extLst>
              </a:tr>
              <a:tr h="0">
                <a:tc>
                  <a:txBody>
                    <a:bodyPr/>
                    <a:lstStyle/>
                    <a:p>
                      <a:pPr algn="r" fontAlgn="b"/>
                      <a:r>
                        <a:rPr lang="fr-FR" sz="1000" u="none" strike="noStrike">
                          <a:effectLst/>
                        </a:rPr>
                        <a:t>-261</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-652</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a:effectLst/>
                        </a:rPr>
                        <a:t>171</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709562451"/>
                  </a:ext>
                </a:extLst>
              </a:tr>
              <a:tr h="0">
                <a:tc>
                  <a:txBody>
                    <a:bodyPr/>
                    <a:lstStyle/>
                    <a:p>
                      <a:pPr algn="r" fontAlgn="b"/>
                      <a:r>
                        <a:rPr lang="fr-FR" sz="1000" u="none" strike="noStrike">
                          <a:effectLst/>
                        </a:rPr>
                        <a:t>-153</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4724</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40</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579260639"/>
                  </a:ext>
                </a:extLst>
              </a:tr>
              <a:tr h="0">
                <a:tc>
                  <a:txBody>
                    <a:bodyPr/>
                    <a:lstStyle/>
                    <a:p>
                      <a:pPr algn="r" fontAlgn="b"/>
                      <a:r>
                        <a:rPr lang="fr-FR" sz="1000" u="none" strike="noStrike">
                          <a:effectLst/>
                        </a:rPr>
                        <a:t>-13</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-2</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1395</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242536315"/>
                  </a:ext>
                </a:extLst>
              </a:tr>
              <a:tr h="0">
                <a:tc>
                  <a:txBody>
                    <a:bodyPr/>
                    <a:lstStyle/>
                    <a:p>
                      <a:pPr algn="r" fontAlgn="b"/>
                      <a:r>
                        <a:rPr lang="fr-FR" sz="1000" u="none" strike="noStrike">
                          <a:effectLst/>
                        </a:rPr>
                        <a:t>965</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0</a:t>
                      </a:r>
                      <a:endParaRPr lang="fr-FR" sz="1000" b="0" i="0" u="none" strike="noStrike">
                        <a:effectLst/>
                        <a:latin typeface="Arial" panose="020B0604020202020204" pitchFamily="34" charset="0"/>
                      </a:endParaRPr>
                    </a:p>
                  </a:txBody>
                  <a:tcPr marL="7620" marR="7620" marT="7620" marB="0" anchor="b"/>
                </a:tc>
                <a:tc>
                  <a:txBody>
                    <a:bodyPr/>
                    <a:lstStyle/>
                    <a:p>
                      <a:pPr algn="r" fontAlgn="b"/>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766414044"/>
                  </a:ext>
                </a:extLst>
              </a:tr>
              <a:tr h="0">
                <a:tc>
                  <a:txBody>
                    <a:bodyPr/>
                    <a:lstStyle/>
                    <a:p>
                      <a:pPr algn="r" fontAlgn="b"/>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-86</a:t>
                      </a:r>
                      <a:endParaRPr lang="fr-FR" sz="1000" b="0" i="0" u="none" strike="noStrike">
                        <a:effectLst/>
                        <a:latin typeface="Arial" panose="020B0604020202020204" pitchFamily="34" charset="0"/>
                      </a:endParaRPr>
                    </a:p>
                  </a:txBody>
                  <a:tcPr marL="7620" marR="7620" marT="7620" marB="0" anchor="b"/>
                </a:tc>
                <a:tc>
                  <a:txBody>
                    <a:bodyPr/>
                    <a:lstStyle/>
                    <a:p>
                      <a:pPr algn="r" fontAlgn="b"/>
                      <a:endParaRPr lang="fr-FR" sz="1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952405321"/>
                  </a:ext>
                </a:extLst>
              </a:tr>
            </a:tbl>
          </a:graphicData>
        </a:graphic>
      </p:graphicFrame>
      <p:graphicFrame>
        <p:nvGraphicFramePr>
          <p:cNvPr id="7" name="Table 6"/>
          <p:cNvGraphicFramePr>
            <a:graphicFrameLocks noGrp="1"/>
          </p:cNvGraphicFramePr>
          <p:nvPr/>
        </p:nvGraphicFramePr>
        <p:xfrm>
          <a:off x="6851800" y="2168978"/>
          <a:ext cx="3124200" cy="1295400"/>
        </p:xfrm>
        <a:graphic>
          <a:graphicData uri="http://schemas.openxmlformats.org/drawingml/2006/table">
            <a:tbl>
              <a:tblPr>
                <a:tableStyleId>{3C2FFA5D-87B4-456A-9821-1D502468CF0F}</a:tableStyleId>
              </a:tblPr>
              <a:tblGrid>
                <a:gridCol w="1041400">
                  <a:extLst>
                    <a:ext uri="{9D8B030D-6E8A-4147-A177-3AD203B41FA5}">
                      <a16:colId xmlns:a16="http://schemas.microsoft.com/office/drawing/2014/main" val="4020144278"/>
                    </a:ext>
                  </a:extLst>
                </a:gridCol>
                <a:gridCol w="1041400">
                  <a:extLst>
                    <a:ext uri="{9D8B030D-6E8A-4147-A177-3AD203B41FA5}">
                      <a16:colId xmlns:a16="http://schemas.microsoft.com/office/drawing/2014/main" val="1901807354"/>
                    </a:ext>
                  </a:extLst>
                </a:gridCol>
                <a:gridCol w="1041400">
                  <a:extLst>
                    <a:ext uri="{9D8B030D-6E8A-4147-A177-3AD203B41FA5}">
                      <a16:colId xmlns:a16="http://schemas.microsoft.com/office/drawing/2014/main" val="1206021824"/>
                    </a:ext>
                  </a:extLst>
                </a:gridCol>
              </a:tblGrid>
              <a:tr h="0">
                <a:tc>
                  <a:txBody>
                    <a:bodyPr/>
                    <a:lstStyle/>
                    <a:p>
                      <a:pPr algn="ctr" fontAlgn="b"/>
                      <a:r>
                        <a:rPr lang="fr-FR" sz="1000" u="none" strike="noStrike">
                          <a:effectLst/>
                        </a:rPr>
                        <a:t>No</a:t>
                      </a:r>
                      <a:endParaRPr lang="fr-FR" sz="1000" b="0" i="0" u="none" strike="noStrike">
                        <a:effectLst/>
                        <a:latin typeface="Arial" panose="020B0604020202020204" pitchFamily="34" charset="0"/>
                      </a:endParaRPr>
                    </a:p>
                  </a:txBody>
                  <a:tcPr marL="7620" marR="7620" marT="7620" marB="0" anchor="b"/>
                </a:tc>
                <a:tc>
                  <a:txBody>
                    <a:bodyPr/>
                    <a:lstStyle/>
                    <a:p>
                      <a:pPr algn="ctr" fontAlgn="b"/>
                      <a:r>
                        <a:rPr lang="fr-FR" sz="1000" u="none" strike="noStrike">
                          <a:effectLst/>
                        </a:rPr>
                        <a:t>Once</a:t>
                      </a:r>
                      <a:endParaRPr lang="fr-FR" sz="1000" b="0" i="0" u="none" strike="noStrike">
                        <a:effectLst/>
                        <a:latin typeface="Arial" panose="020B0604020202020204" pitchFamily="34" charset="0"/>
                      </a:endParaRPr>
                    </a:p>
                  </a:txBody>
                  <a:tcPr marL="7620" marR="7620" marT="7620" marB="0" anchor="b"/>
                </a:tc>
                <a:tc>
                  <a:txBody>
                    <a:bodyPr/>
                    <a:lstStyle/>
                    <a:p>
                      <a:pPr algn="ctr" fontAlgn="b"/>
                      <a:r>
                        <a:rPr lang="fr-FR" sz="1000" u="none" strike="noStrike">
                          <a:effectLst/>
                        </a:rPr>
                        <a:t>Twice</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417893029"/>
                  </a:ext>
                </a:extLst>
              </a:tr>
              <a:tr h="0">
                <a:tc>
                  <a:txBody>
                    <a:bodyPr/>
                    <a:lstStyle/>
                    <a:p>
                      <a:pPr algn="r" fontAlgn="b"/>
                      <a:r>
                        <a:rPr lang="fr-FR" sz="1000" u="none" strike="noStrike" dirty="0">
                          <a:effectLst/>
                        </a:rPr>
                        <a:t>10</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7.5</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a:effectLst/>
                        </a:rPr>
                        <a:t>14</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731539876"/>
                  </a:ext>
                </a:extLst>
              </a:tr>
              <a:tr h="0">
                <a:tc>
                  <a:txBody>
                    <a:bodyPr/>
                    <a:lstStyle/>
                    <a:p>
                      <a:pPr algn="r" fontAlgn="b"/>
                      <a:r>
                        <a:rPr lang="fr-FR" sz="1000" u="none" strike="noStrike" dirty="0">
                          <a:effectLst/>
                        </a:rPr>
                        <a:t>2</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1</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a:effectLst/>
                        </a:rPr>
                        <a:t>11</a:t>
                      </a:r>
                      <a:endParaRPr lang="fr-FR"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834624060"/>
                  </a:ext>
                </a:extLst>
              </a:tr>
              <a:tr h="0">
                <a:tc>
                  <a:txBody>
                    <a:bodyPr/>
                    <a:lstStyle/>
                    <a:p>
                      <a:pPr algn="r" fontAlgn="b"/>
                      <a:r>
                        <a:rPr lang="fr-FR" sz="1000" u="none" strike="noStrike">
                          <a:effectLst/>
                        </a:rPr>
                        <a:t>3</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15</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9</a:t>
                      </a:r>
                      <a:endParaRPr lang="fr-FR" sz="1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478323139"/>
                  </a:ext>
                </a:extLst>
              </a:tr>
              <a:tr h="0">
                <a:tc>
                  <a:txBody>
                    <a:bodyPr/>
                    <a:lstStyle/>
                    <a:p>
                      <a:pPr algn="r" fontAlgn="b"/>
                      <a:r>
                        <a:rPr lang="fr-FR" sz="1000" u="none" strike="noStrike">
                          <a:effectLst/>
                        </a:rPr>
                        <a:t>5</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6</a:t>
                      </a:r>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fr-FR" sz="1000" u="none" strike="noStrike" dirty="0">
                          <a:effectLst/>
                        </a:rPr>
                        <a:t>13</a:t>
                      </a:r>
                      <a:endParaRPr lang="fr-FR" sz="1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677948130"/>
                  </a:ext>
                </a:extLst>
              </a:tr>
              <a:tr h="0">
                <a:tc>
                  <a:txBody>
                    <a:bodyPr/>
                    <a:lstStyle/>
                    <a:p>
                      <a:pPr algn="r" fontAlgn="b"/>
                      <a:r>
                        <a:rPr lang="fr-FR" sz="1000" u="none" strike="noStrike">
                          <a:effectLst/>
                        </a:rPr>
                        <a:t>12</a:t>
                      </a:r>
                      <a:endParaRPr lang="fr-FR" sz="1000" b="0" i="0" u="none" strike="noStrike">
                        <a:effectLst/>
                        <a:latin typeface="Arial" panose="020B0604020202020204" pitchFamily="34" charset="0"/>
                      </a:endParaRPr>
                    </a:p>
                  </a:txBody>
                  <a:tcPr marL="7620" marR="7620" marT="7620" marB="0" anchor="b"/>
                </a:tc>
                <a:tc>
                  <a:txBody>
                    <a:bodyPr/>
                    <a:lstStyle/>
                    <a:p>
                      <a:pPr algn="r" fontAlgn="b"/>
                      <a:r>
                        <a:rPr lang="fr-FR" sz="1000" u="none" strike="noStrike">
                          <a:effectLst/>
                        </a:rPr>
                        <a:t>7.5</a:t>
                      </a:r>
                      <a:endParaRPr lang="fr-FR" sz="1000" b="0" i="0" u="none" strike="noStrike">
                        <a:effectLst/>
                        <a:latin typeface="Arial" panose="020B0604020202020204" pitchFamily="34" charset="0"/>
                      </a:endParaRPr>
                    </a:p>
                  </a:txBody>
                  <a:tcPr marL="7620" marR="7620" marT="7620" marB="0" anchor="b"/>
                </a:tc>
                <a:tc>
                  <a:txBody>
                    <a:bodyPr/>
                    <a:lstStyle/>
                    <a:p>
                      <a:pPr algn="r" fontAlgn="b"/>
                      <a:endParaRPr lang="fr-FR" sz="1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4207298862"/>
                  </a:ext>
                </a:extLst>
              </a:tr>
              <a:tr h="0">
                <a:tc>
                  <a:txBody>
                    <a:bodyPr/>
                    <a:lstStyle/>
                    <a:p>
                      <a:pPr algn="r" fontAlgn="b"/>
                      <a:endParaRPr lang="fr-FR" sz="1000" b="0" i="0" u="none" strike="noStrike" dirty="0">
                        <a:effectLst/>
                        <a:latin typeface="Arial" panose="020B0604020202020204" pitchFamily="34" charset="0"/>
                      </a:endParaRPr>
                    </a:p>
                  </a:txBody>
                  <a:tcPr marL="7620" marR="7620" marT="7620" marB="0" anchor="b"/>
                </a:tc>
                <a:tc>
                  <a:txBody>
                    <a:bodyPr/>
                    <a:lstStyle/>
                    <a:p>
                      <a:pPr algn="r" fontAlgn="b"/>
                      <a:r>
                        <a:rPr lang="en-GB" sz="1000" b="0" i="0" u="none" strike="noStrike" dirty="0">
                          <a:effectLst/>
                          <a:latin typeface="Arial" panose="020B0604020202020204" pitchFamily="34" charset="0"/>
                        </a:rPr>
                        <a:t>4</a:t>
                      </a:r>
                      <a:endParaRPr lang="fr-FR" sz="1000" b="0" i="0" u="none" strike="noStrike" dirty="0">
                        <a:effectLst/>
                        <a:latin typeface="Arial" panose="020B0604020202020204" pitchFamily="34" charset="0"/>
                      </a:endParaRPr>
                    </a:p>
                  </a:txBody>
                  <a:tcPr marL="7620" marR="7620" marT="7620" marB="0" anchor="b"/>
                </a:tc>
                <a:tc>
                  <a:txBody>
                    <a:bodyPr/>
                    <a:lstStyle/>
                    <a:p>
                      <a:pPr algn="r" fontAlgn="b"/>
                      <a:endParaRPr lang="fr-FR" sz="1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440605078"/>
                  </a:ext>
                </a:extLst>
              </a:tr>
              <a:tr h="0">
                <a:tc>
                  <a:txBody>
                    <a:bodyPr/>
                    <a:lstStyle/>
                    <a:p>
                      <a:pPr algn="r" fontAlgn="b"/>
                      <a:r>
                        <a:rPr lang="fr-FR" sz="1100" b="1" i="0" u="none" strike="noStrike" dirty="0">
                          <a:solidFill>
                            <a:srgbClr val="000000"/>
                          </a:solidFill>
                          <a:effectLst/>
                          <a:latin typeface="Calibri" panose="020F0502020204030204" pitchFamily="34" charset="0"/>
                        </a:rPr>
                        <a:t>32</a:t>
                      </a:r>
                    </a:p>
                  </a:txBody>
                  <a:tcPr marL="7620" marR="7620" marT="7620" marB="0" anchor="b"/>
                </a:tc>
                <a:tc>
                  <a:txBody>
                    <a:bodyPr/>
                    <a:lstStyle/>
                    <a:p>
                      <a:pPr algn="r" fontAlgn="b"/>
                      <a:r>
                        <a:rPr lang="fr-FR" sz="1100" b="1" i="0" u="none" strike="noStrike" dirty="0">
                          <a:solidFill>
                            <a:srgbClr val="000000"/>
                          </a:solidFill>
                          <a:effectLst/>
                          <a:latin typeface="Calibri" panose="020F0502020204030204" pitchFamily="34" charset="0"/>
                        </a:rPr>
                        <a:t>41</a:t>
                      </a:r>
                    </a:p>
                  </a:txBody>
                  <a:tcPr marL="7620" marR="7620" marT="7620" marB="0" anchor="b"/>
                </a:tc>
                <a:tc>
                  <a:txBody>
                    <a:bodyPr/>
                    <a:lstStyle/>
                    <a:p>
                      <a:pPr algn="r" fontAlgn="b"/>
                      <a:r>
                        <a:rPr lang="fr-FR" sz="1100" b="1" i="0" u="none" strike="noStrike" dirty="0">
                          <a:solidFill>
                            <a:srgbClr val="000000"/>
                          </a:solidFill>
                          <a:effectLst/>
                          <a:latin typeface="Calibri" panose="020F0502020204030204" pitchFamily="34" charset="0"/>
                        </a:rPr>
                        <a:t>47</a:t>
                      </a:r>
                    </a:p>
                  </a:txBody>
                  <a:tcPr marL="7620" marR="7620" marT="7620" marB="0" anchor="b"/>
                </a:tc>
                <a:extLst>
                  <a:ext uri="{0D108BD9-81ED-4DB2-BD59-A6C34878D82A}">
                    <a16:rowId xmlns:a16="http://schemas.microsoft.com/office/drawing/2014/main" val="1329337157"/>
                  </a:ext>
                </a:extLst>
              </a:tr>
            </a:tbl>
          </a:graphicData>
        </a:graphic>
      </p:graphicFrame>
      <p:sp>
        <p:nvSpPr>
          <p:cNvPr id="8" name="TextBox 7"/>
          <p:cNvSpPr txBox="1"/>
          <p:nvPr/>
        </p:nvSpPr>
        <p:spPr>
          <a:xfrm>
            <a:off x="2453587" y="1799646"/>
            <a:ext cx="2008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Actual values: n=15</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803833" y="1803189"/>
            <a:ext cx="10834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solidFill>
                  <a:prstClr val="black"/>
                </a:solidFill>
                <a:latin typeface="Calibri" panose="020F0502020204030204"/>
              </a:rPr>
              <a:t>R</a:t>
            </a:r>
            <a:r>
              <a:rPr kumimoji="0" lang="en-GB" sz="1800" b="0" i="0" u="sng" strike="noStrike" kern="1200" cap="none" spc="0" normalizeH="0" baseline="0" noProof="0" dirty="0" err="1">
                <a:ln>
                  <a:noFill/>
                </a:ln>
                <a:solidFill>
                  <a:prstClr val="black"/>
                </a:solidFill>
                <a:effectLst/>
                <a:uLnTx/>
                <a:uFillTx/>
                <a:latin typeface="Calibri" panose="020F0502020204030204"/>
                <a:ea typeface="+mn-ea"/>
                <a:cs typeface="+mn-cs"/>
              </a:rPr>
              <a:t>anks</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 15</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306488" y="5206280"/>
            <a:ext cx="4515293" cy="147732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Where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 = total</a:t>
            </a:r>
            <a:r>
              <a:rPr kumimoji="0" lang="en-GB"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sample size across all groups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 = number of groups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GB" sz="1800" b="0" i="0" u="none" strike="noStrike" kern="1200" cap="none" spc="0" normalizeH="0" baseline="-25000" noProof="0" dirty="0" err="1">
                <a:ln>
                  <a:noFill/>
                </a:ln>
                <a:solidFill>
                  <a:prstClr val="black"/>
                </a:solidFill>
                <a:effectLst/>
                <a:uLnTx/>
                <a:uFillTx/>
                <a:latin typeface="Calibri" panose="020F0502020204030204"/>
                <a:ea typeface="+mn-ea"/>
                <a:cs typeface="+mn-cs"/>
              </a:rPr>
              <a:t>j</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sum of ranks in 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j</a:t>
            </a:r>
            <a:r>
              <a:rPr kumimoji="0" lang="en-GB" sz="1800" b="0" i="0" u="none" strike="noStrike" kern="1200" cap="none" spc="0" normalizeH="0" baseline="30000" noProof="0" dirty="0" err="1">
                <a:ln>
                  <a:noFill/>
                </a:ln>
                <a:solidFill>
                  <a:prstClr val="black"/>
                </a:solidFill>
                <a:effectLst/>
                <a:uLnTx/>
                <a:uFillTx/>
                <a:latin typeface="Calibri" panose="020F0502020204030204"/>
                <a:ea typeface="+mn-ea"/>
                <a:cs typeface="+mn-cs"/>
              </a:rPr>
              <a:t>th</a:t>
            </a:r>
            <a:r>
              <a:rPr lang="en-GB" noProof="0" dirty="0">
                <a:solidFill>
                  <a:prstClr val="black"/>
                </a:solidFill>
                <a:latin typeface="Calibri" panose="020F0502020204030204"/>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group</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n</a:t>
            </a:r>
            <a:r>
              <a:rPr kumimoji="0" lang="en-GB" sz="1800" b="0" i="0" u="none" strike="noStrike" kern="1200" cap="none" spc="0" normalizeH="0" baseline="-25000" noProof="0" dirty="0" err="1">
                <a:ln>
                  <a:noFill/>
                </a:ln>
                <a:solidFill>
                  <a:prstClr val="black"/>
                </a:solidFill>
                <a:effectLst/>
                <a:uLnTx/>
                <a:uFillTx/>
                <a:latin typeface="Calibri" panose="020F0502020204030204"/>
                <a:ea typeface="+mn-ea"/>
                <a:cs typeface="+mn-cs"/>
              </a:rPr>
              <a:t>j</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size of 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j</a:t>
            </a:r>
            <a:r>
              <a:rPr kumimoji="0" lang="en-GB" sz="1800" b="0" i="0" u="none" strike="noStrike" kern="1200" cap="none" spc="0" normalizeH="0" baseline="30000" noProof="0" dirty="0" err="1">
                <a:ln>
                  <a:noFill/>
                </a:ln>
                <a:solidFill>
                  <a:prstClr val="black"/>
                </a:solidFill>
                <a:effectLst/>
                <a:uLnTx/>
                <a:uFillTx/>
                <a:latin typeface="Calibri" panose="020F0502020204030204"/>
                <a:ea typeface="+mn-ea"/>
                <a:cs typeface="+mn-cs"/>
              </a:rPr>
              <a:t>th</a:t>
            </a:r>
            <a:r>
              <a:rPr lang="en-GB" dirty="0">
                <a:solidFill>
                  <a:prstClr val="black"/>
                </a:solidFill>
                <a:latin typeface="Calibri" panose="020F0502020204030204"/>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group</a:t>
            </a:r>
          </a:p>
        </p:txBody>
      </p:sp>
      <p:sp>
        <p:nvSpPr>
          <p:cNvPr id="14" name="Right Arrow 13"/>
          <p:cNvSpPr/>
          <p:nvPr/>
        </p:nvSpPr>
        <p:spPr>
          <a:xfrm>
            <a:off x="5925879" y="2594351"/>
            <a:ext cx="637954" cy="219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p:cNvSpPr txBox="1"/>
              <p:nvPr/>
            </p:nvSpPr>
            <p:spPr>
              <a:xfrm>
                <a:off x="5189973" y="4001806"/>
                <a:ext cx="6447854" cy="69435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𝐇</m:t>
                      </m:r>
                      <m:r>
                        <a:rPr kumimoji="0" lang="fr-FR"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12</m:t>
                              </m:r>
                            </m:num>
                            <m:den>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15+1</m:t>
                                  </m:r>
                                </m:e>
                              </m:d>
                            </m:den>
                          </m:f>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p>
                                <m:sSupPr>
                                  <m:ctrlP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32</m:t>
                                  </m:r>
                                </m:e>
                                <m:sup>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0" lang="en-GB"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5</m:t>
                              </m:r>
                            </m:den>
                          </m:f>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41</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6</m:t>
                              </m:r>
                            </m:den>
                          </m:f>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p>
                                <m:sSup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47</m:t>
                                  </m:r>
                                </m:e>
                                <m:sup>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den>
                          </m:f>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15+1</m:t>
                          </m:r>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=3.868</m:t>
                      </m:r>
                    </m:oMath>
                  </m:oMathPara>
                </a14:m>
                <a:endParaRPr kumimoji="0" lang="fr-FR" sz="2000" b="1" i="0" u="none" strike="noStrike" kern="1200" cap="none" spc="0" normalizeH="0" baseline="0" noProof="0" dirty="0">
                  <a:ln>
                    <a:noFill/>
                  </a:ln>
                  <a:solidFill>
                    <a:prstClr val="black"/>
                  </a:solidFill>
                  <a:effectLst/>
                  <a:uLnTx/>
                  <a:uFillTx/>
                  <a:latin typeface="Calibri" panose="020F0502020204030204"/>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189973" y="4001806"/>
                <a:ext cx="6447854" cy="694357"/>
              </a:xfrm>
              <a:prstGeom prst="rect">
                <a:avLst/>
              </a:prstGeom>
              <a:blipFill>
                <a:blip r:embed="rId3"/>
                <a:stretch>
                  <a:fillRect/>
                </a:stretch>
              </a:blipFill>
            </p:spPr>
            <p:txBody>
              <a:bodyPr/>
              <a:lstStyle/>
              <a:p>
                <a:r>
                  <a:rPr lang="en-GB">
                    <a:noFill/>
                  </a:rPr>
                  <a:t> </a:t>
                </a:r>
              </a:p>
            </p:txBody>
          </p:sp>
        </mc:Fallback>
      </mc:AlternateContent>
      <p:sp>
        <p:nvSpPr>
          <p:cNvPr id="2" name="Rounded Rectangle 1"/>
          <p:cNvSpPr/>
          <p:nvPr/>
        </p:nvSpPr>
        <p:spPr>
          <a:xfrm>
            <a:off x="4223766" y="2468880"/>
            <a:ext cx="420624" cy="34521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8582025" y="2478024"/>
            <a:ext cx="420624" cy="32477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2">
            <a:extLst>
              <a:ext uri="{FF2B5EF4-FFF2-40B4-BE49-F238E27FC236}">
                <a16:creationId xmlns:a16="http://schemas.microsoft.com/office/drawing/2014/main" id="{CA040A5E-0922-48C3-B6C4-C64748C21D4D}"/>
              </a:ext>
            </a:extLst>
          </p:cNvPr>
          <p:cNvSpPr txBox="1">
            <a:spLocks noChangeArrowheads="1"/>
          </p:cNvSpPr>
          <p:nvPr/>
        </p:nvSpPr>
        <p:spPr bwMode="auto">
          <a:xfrm>
            <a:off x="1402360" y="395343"/>
            <a:ext cx="9387281" cy="821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fontAlgn="auto" hangingPunct="1">
              <a:spcBef>
                <a:spcPts val="0"/>
              </a:spcBef>
              <a:spcAft>
                <a:spcPts val="0"/>
              </a:spcAft>
            </a:pPr>
            <a:r>
              <a:rPr lang="en-GB" sz="4000" b="1" kern="0" dirty="0">
                <a:solidFill>
                  <a:srgbClr val="9A1865"/>
                </a:solidFill>
                <a:latin typeface="Calibri" panose="020F0502020204030204"/>
                <a:ea typeface="+mn-ea"/>
                <a:cs typeface="+mn-cs"/>
              </a:rPr>
              <a:t>Comparison between more than 2 groups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Independent: Kruskal-Wallis test </a:t>
            </a:r>
          </a:p>
        </p:txBody>
      </p:sp>
      <p:sp>
        <p:nvSpPr>
          <p:cNvPr id="3" name="TextBox 2">
            <a:extLst>
              <a:ext uri="{FF2B5EF4-FFF2-40B4-BE49-F238E27FC236}">
                <a16:creationId xmlns:a16="http://schemas.microsoft.com/office/drawing/2014/main" id="{134924D5-B852-4F3D-BCF0-D5551E906D9D}"/>
              </a:ext>
            </a:extLst>
          </p:cNvPr>
          <p:cNvSpPr txBox="1"/>
          <p:nvPr/>
        </p:nvSpPr>
        <p:spPr>
          <a:xfrm>
            <a:off x="4663440" y="5786198"/>
            <a:ext cx="6991594" cy="430887"/>
          </a:xfrm>
          <a:prstGeom prst="rect">
            <a:avLst/>
          </a:prstGeom>
          <a:solidFill>
            <a:schemeClr val="accent1">
              <a:lumMod val="20000"/>
              <a:lumOff val="80000"/>
            </a:schemeClr>
          </a:solidFill>
        </p:spPr>
        <p:txBody>
          <a:bodyPr wrap="none" rtlCol="0">
            <a:spAutoFit/>
          </a:bodyPr>
          <a:lstStyle/>
          <a:p>
            <a:r>
              <a:rPr lang="en-GB" sz="2200" u="sng" dirty="0"/>
              <a:t>Interpretation of the test</a:t>
            </a:r>
            <a:r>
              <a:rPr lang="en-GB" sz="2200" dirty="0"/>
              <a:t>: H + degrees of freedom = p-value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25A04C2-7DC9-4BD2-AF5E-B995B606D5EC}"/>
                  </a:ext>
                </a:extLst>
              </p:cNvPr>
              <p:cNvSpPr txBox="1"/>
              <p:nvPr/>
            </p:nvSpPr>
            <p:spPr>
              <a:xfrm>
                <a:off x="633349" y="3807997"/>
                <a:ext cx="4092467" cy="1076064"/>
              </a:xfrm>
              <a:prstGeom prst="rect">
                <a:avLst/>
              </a:prstGeom>
              <a:noFill/>
            </p:spPr>
            <p:txBody>
              <a:bodyPr wrap="none" lIns="0" tIns="0" rIns="0" bIns="0" rtlCol="0">
                <a:spAutoFit/>
              </a:bodyPr>
              <a:lstStyle/>
              <a:p>
                <a:pPr lvl="0">
                  <a:defRPr/>
                </a:pPr>
                <a14:m>
                  <m:oMathPara xmlns:m="http://schemas.openxmlformats.org/officeDocument/2006/math">
                    <m:oMathParaPr>
                      <m:jc m:val="centerGroup"/>
                    </m:oMathParaPr>
                    <m:oMath xmlns:m="http://schemas.openxmlformats.org/officeDocument/2006/math">
                      <m:r>
                        <a:rPr kumimoji="0" lang="en-GB" sz="22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𝐇</m:t>
                      </m:r>
                      <m:r>
                        <a:rPr kumimoji="0" lang="fr-FR"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d>
                        <m:dPr>
                          <m:begChr m:val="["/>
                          <m:endChr m:val="]"/>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f>
                            <m:f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12</m:t>
                              </m:r>
                            </m:num>
                            <m:den>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𝑛</m:t>
                              </m:r>
                              <m:d>
                                <m:d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𝑛</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e>
                              </m:d>
                            </m:den>
                          </m:f>
                          <m:nary>
                            <m:naryPr>
                              <m:chr m:val="∑"/>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naryPr>
                            <m:sub>
                              <m:r>
                                <m:rPr>
                                  <m:brk m:alnAt="23"/>
                                </m:r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𝑗</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up>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𝑐</m:t>
                              </m:r>
                            </m:sup>
                            <m:e>
                              <m:f>
                                <m:fPr>
                                  <m:ctrlPr>
                                    <a:rPr lang="en-GB" sz="2200" i="1">
                                      <a:solidFill>
                                        <a:prstClr val="black"/>
                                      </a:solidFill>
                                      <a:latin typeface="Cambria Math" panose="02040503050406030204" pitchFamily="18" charset="0"/>
                                      <a:ea typeface="Cambria Math" panose="02040503050406030204" pitchFamily="18" charset="0"/>
                                    </a:rPr>
                                  </m:ctrlPr>
                                </m:fPr>
                                <m:num>
                                  <m:sSubSup>
                                    <m:sSubSupPr>
                                      <m:ctrlPr>
                                        <a:rPr lang="en-GB" sz="2200" i="1" smtClean="0">
                                          <a:solidFill>
                                            <a:prstClr val="black"/>
                                          </a:solidFill>
                                          <a:latin typeface="Cambria Math" panose="02040503050406030204" pitchFamily="18" charset="0"/>
                                          <a:ea typeface="Cambria Math" panose="02040503050406030204" pitchFamily="18" charset="0"/>
                                        </a:rPr>
                                      </m:ctrlPr>
                                    </m:sSubSupPr>
                                    <m:e>
                                      <m:r>
                                        <a:rPr lang="en-GB" sz="2200" b="0" i="1" smtClean="0">
                                          <a:solidFill>
                                            <a:prstClr val="black"/>
                                          </a:solidFill>
                                          <a:latin typeface="Cambria Math" panose="02040503050406030204" pitchFamily="18" charset="0"/>
                                          <a:ea typeface="Cambria Math" panose="02040503050406030204" pitchFamily="18" charset="0"/>
                                        </a:rPr>
                                        <m:t>𝑇</m:t>
                                      </m:r>
                                    </m:e>
                                    <m:sub>
                                      <m:r>
                                        <a:rPr lang="en-GB" sz="2200" b="0" i="1" smtClean="0">
                                          <a:solidFill>
                                            <a:prstClr val="black"/>
                                          </a:solidFill>
                                          <a:latin typeface="Cambria Math" panose="02040503050406030204" pitchFamily="18" charset="0"/>
                                          <a:ea typeface="Cambria Math" panose="02040503050406030204" pitchFamily="18" charset="0"/>
                                        </a:rPr>
                                        <m:t>𝑗</m:t>
                                      </m:r>
                                    </m:sub>
                                    <m:sup>
                                      <m:r>
                                        <a:rPr lang="en-GB" sz="2200" b="0" i="1" smtClean="0">
                                          <a:solidFill>
                                            <a:prstClr val="black"/>
                                          </a:solidFill>
                                          <a:latin typeface="Cambria Math" panose="02040503050406030204" pitchFamily="18" charset="0"/>
                                          <a:ea typeface="Cambria Math" panose="02040503050406030204" pitchFamily="18" charset="0"/>
                                        </a:rPr>
                                        <m:t>2</m:t>
                                      </m:r>
                                    </m:sup>
                                  </m:sSubSup>
                                </m:num>
                                <m:den>
                                  <m:sSub>
                                    <m:sSubPr>
                                      <m:ctrlPr>
                                        <a:rPr lang="en-GB" sz="2200" i="1">
                                          <a:solidFill>
                                            <a:prstClr val="black"/>
                                          </a:solidFill>
                                          <a:latin typeface="Cambria Math" panose="02040503050406030204" pitchFamily="18" charset="0"/>
                                          <a:ea typeface="Cambria Math" panose="02040503050406030204" pitchFamily="18" charset="0"/>
                                        </a:rPr>
                                      </m:ctrlPr>
                                    </m:sSubPr>
                                    <m:e>
                                      <m:r>
                                        <a:rPr lang="en-GB" sz="2200" i="1">
                                          <a:solidFill>
                                            <a:prstClr val="black"/>
                                          </a:solidFill>
                                          <a:latin typeface="Cambria Math" panose="02040503050406030204" pitchFamily="18" charset="0"/>
                                          <a:ea typeface="Cambria Math" panose="02040503050406030204" pitchFamily="18" charset="0"/>
                                        </a:rPr>
                                        <m:t>𝑛</m:t>
                                      </m:r>
                                    </m:e>
                                    <m:sub>
                                      <m:r>
                                        <a:rPr lang="en-GB" sz="2200" i="1">
                                          <a:solidFill>
                                            <a:prstClr val="black"/>
                                          </a:solidFill>
                                          <a:latin typeface="Cambria Math" panose="02040503050406030204" pitchFamily="18" charset="0"/>
                                          <a:ea typeface="Cambria Math" panose="02040503050406030204" pitchFamily="18" charset="0"/>
                                        </a:rPr>
                                        <m:t>𝑗</m:t>
                                      </m:r>
                                    </m:sub>
                                  </m:sSub>
                                </m:den>
                              </m:f>
                            </m:e>
                          </m:nary>
                        </m:e>
                      </m:d>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𝑛</m:t>
                      </m:r>
                      <m: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oMath>
                  </m:oMathPara>
                </a14:m>
                <a:endParaRPr kumimoji="0" lang="fr-FR" sz="2200" b="1"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16" name="TextBox 15">
                <a:extLst>
                  <a:ext uri="{FF2B5EF4-FFF2-40B4-BE49-F238E27FC236}">
                    <a16:creationId xmlns:a16="http://schemas.microsoft.com/office/drawing/2014/main" id="{B25A04C2-7DC9-4BD2-AF5E-B995B606D5EC}"/>
                  </a:ext>
                </a:extLst>
              </p:cNvPr>
              <p:cNvSpPr txBox="1">
                <a:spLocks noRot="1" noChangeAspect="1" noMove="1" noResize="1" noEditPoints="1" noAdjustHandles="1" noChangeArrowheads="1" noChangeShapeType="1" noTextEdit="1"/>
              </p:cNvSpPr>
              <p:nvPr/>
            </p:nvSpPr>
            <p:spPr>
              <a:xfrm>
                <a:off x="633349" y="3807997"/>
                <a:ext cx="4092467" cy="1076064"/>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446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12" grpId="0"/>
      <p:bldP spid="2" grpId="0" animBg="1"/>
      <p:bldP spid="13" grpId="0" animBg="1"/>
      <p:bldP spid="3" grpId="0" animBg="1"/>
      <p:bldP spid="16"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094590" y="1965845"/>
          <a:ext cx="3124200" cy="1927860"/>
        </p:xfrm>
        <a:graphic>
          <a:graphicData uri="http://schemas.openxmlformats.org/drawingml/2006/table">
            <a:tbl>
              <a:tblPr>
                <a:tableStyleId>{284E427A-3D55-4303-BF80-6455036E1DE7}</a:tableStyleId>
              </a:tblPr>
              <a:tblGrid>
                <a:gridCol w="781050">
                  <a:extLst>
                    <a:ext uri="{9D8B030D-6E8A-4147-A177-3AD203B41FA5}">
                      <a16:colId xmlns:a16="http://schemas.microsoft.com/office/drawing/2014/main" val="4229253824"/>
                    </a:ext>
                  </a:extLst>
                </a:gridCol>
                <a:gridCol w="781050">
                  <a:extLst>
                    <a:ext uri="{9D8B030D-6E8A-4147-A177-3AD203B41FA5}">
                      <a16:colId xmlns:a16="http://schemas.microsoft.com/office/drawing/2014/main" val="1284809918"/>
                    </a:ext>
                  </a:extLst>
                </a:gridCol>
                <a:gridCol w="781050">
                  <a:extLst>
                    <a:ext uri="{9D8B030D-6E8A-4147-A177-3AD203B41FA5}">
                      <a16:colId xmlns:a16="http://schemas.microsoft.com/office/drawing/2014/main" val="3858351083"/>
                    </a:ext>
                  </a:extLst>
                </a:gridCol>
                <a:gridCol w="781050">
                  <a:extLst>
                    <a:ext uri="{9D8B030D-6E8A-4147-A177-3AD203B41FA5}">
                      <a16:colId xmlns:a16="http://schemas.microsoft.com/office/drawing/2014/main" val="2425932037"/>
                    </a:ext>
                  </a:extLst>
                </a:gridCol>
              </a:tblGrid>
              <a:tr h="0">
                <a:tc>
                  <a:txBody>
                    <a:bodyPr/>
                    <a:lstStyle/>
                    <a:p>
                      <a:pPr algn="l" fontAlgn="b"/>
                      <a:r>
                        <a:rPr lang="en-GB" sz="1100" b="0" i="0" u="none" strike="noStrike" dirty="0">
                          <a:solidFill>
                            <a:srgbClr val="000000"/>
                          </a:solidFill>
                          <a:effectLst/>
                          <a:latin typeface="Calibri" panose="020F0502020204030204" pitchFamily="34" charset="0"/>
                        </a:rPr>
                        <a:t>Violinists</a:t>
                      </a:r>
                      <a:endParaRPr lang="fr-F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 Violin  A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   Violin B  </a:t>
                      </a:r>
                    </a:p>
                  </a:txBody>
                  <a:tcPr marL="7620" marR="7620" marT="7620" marB="0" anchor="b"/>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err="1">
                          <a:solidFill>
                            <a:srgbClr val="000000"/>
                          </a:solidFill>
                          <a:effectLst/>
                          <a:latin typeface="Calibri" panose="020F0502020204030204" pitchFamily="34" charset="0"/>
                        </a:rPr>
                        <a:t>Violin</a:t>
                      </a:r>
                      <a:r>
                        <a:rPr lang="fr-FR" sz="1100" b="0" i="0" u="none" strike="noStrike" dirty="0">
                          <a:solidFill>
                            <a:srgbClr val="000000"/>
                          </a:solidFill>
                          <a:effectLst/>
                          <a:latin typeface="Calibri" panose="020F0502020204030204" pitchFamily="34" charset="0"/>
                        </a:rPr>
                        <a:t> C  </a:t>
                      </a:r>
                    </a:p>
                  </a:txBody>
                  <a:tcPr marL="7620" marR="7620" marT="7620" marB="0" anchor="b"/>
                </a:tc>
                <a:extLst>
                  <a:ext uri="{0D108BD9-81ED-4DB2-BD59-A6C34878D82A}">
                    <a16:rowId xmlns:a16="http://schemas.microsoft.com/office/drawing/2014/main" val="2064817992"/>
                  </a:ext>
                </a:extLst>
              </a:tr>
              <a:tr h="0">
                <a:tc>
                  <a:txBody>
                    <a:bodyPr/>
                    <a:lstStyle/>
                    <a:p>
                      <a:pPr algn="l" fontAlgn="b"/>
                      <a:r>
                        <a:rPr lang="fr-FR" sz="1100" b="0" i="0" u="none" strike="noStrike">
                          <a:solidFill>
                            <a:srgbClr val="000000"/>
                          </a:solidFill>
                          <a:effectLst/>
                          <a:latin typeface="Calibri" panose="020F0502020204030204" pitchFamily="34" charset="0"/>
                        </a:rPr>
                        <a:t>1  </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9</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7</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a:t>
                      </a:r>
                    </a:p>
                  </a:txBody>
                  <a:tcPr marL="7620" marR="7620" marT="7620" marB="0" anchor="b"/>
                </a:tc>
                <a:extLst>
                  <a:ext uri="{0D108BD9-81ED-4DB2-BD59-A6C34878D82A}">
                    <a16:rowId xmlns:a16="http://schemas.microsoft.com/office/drawing/2014/main" val="602486409"/>
                  </a:ext>
                </a:extLst>
              </a:tr>
              <a:tr h="0">
                <a:tc>
                  <a:txBody>
                    <a:bodyPr/>
                    <a:lstStyle/>
                    <a:p>
                      <a:pPr algn="l" fontAlgn="b"/>
                      <a:r>
                        <a:rPr lang="fr-FR" sz="1100" b="0" i="0" u="none" strike="noStrike">
                          <a:solidFill>
                            <a:srgbClr val="000000"/>
                          </a:solidFill>
                          <a:effectLst/>
                          <a:latin typeface="Calibri" panose="020F0502020204030204" pitchFamily="34" charset="0"/>
                        </a:rPr>
                        <a:t>2  </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9.5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6.5</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8</a:t>
                      </a:r>
                    </a:p>
                  </a:txBody>
                  <a:tcPr marL="7620" marR="7620" marT="7620" marB="0" anchor="b"/>
                </a:tc>
                <a:extLst>
                  <a:ext uri="{0D108BD9-81ED-4DB2-BD59-A6C34878D82A}">
                    <a16:rowId xmlns:a16="http://schemas.microsoft.com/office/drawing/2014/main" val="2645498620"/>
                  </a:ext>
                </a:extLst>
              </a:tr>
              <a:tr h="0">
                <a:tc>
                  <a:txBody>
                    <a:bodyPr/>
                    <a:lstStyle/>
                    <a:p>
                      <a:pPr algn="l" fontAlgn="b"/>
                      <a:r>
                        <a:rPr lang="fr-FR" sz="1100" b="0" i="0" u="none" strike="noStrike">
                          <a:solidFill>
                            <a:srgbClr val="000000"/>
                          </a:solidFill>
                          <a:effectLst/>
                          <a:latin typeface="Calibri" panose="020F0502020204030204" pitchFamily="34" charset="0"/>
                        </a:rPr>
                        <a:t>3  </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7</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4</a:t>
                      </a:r>
                    </a:p>
                  </a:txBody>
                  <a:tcPr marL="7620" marR="7620" marT="7620" marB="0" anchor="b"/>
                </a:tc>
                <a:extLst>
                  <a:ext uri="{0D108BD9-81ED-4DB2-BD59-A6C34878D82A}">
                    <a16:rowId xmlns:a16="http://schemas.microsoft.com/office/drawing/2014/main" val="124916090"/>
                  </a:ext>
                </a:extLst>
              </a:tr>
              <a:tr h="0">
                <a:tc>
                  <a:txBody>
                    <a:bodyPr/>
                    <a:lstStyle/>
                    <a:p>
                      <a:pPr algn="l" fontAlgn="b"/>
                      <a:r>
                        <a:rPr lang="fr-FR" sz="1100" b="0" i="0" u="none" strike="noStrike">
                          <a:solidFill>
                            <a:srgbClr val="000000"/>
                          </a:solidFill>
                          <a:effectLst/>
                          <a:latin typeface="Calibri" panose="020F0502020204030204" pitchFamily="34" charset="0"/>
                        </a:rPr>
                        <a:t>4  </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7.5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7.5</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a:t>
                      </a:r>
                    </a:p>
                  </a:txBody>
                  <a:tcPr marL="7620" marR="7620" marT="7620" marB="0" anchor="b"/>
                </a:tc>
                <a:extLst>
                  <a:ext uri="{0D108BD9-81ED-4DB2-BD59-A6C34878D82A}">
                    <a16:rowId xmlns:a16="http://schemas.microsoft.com/office/drawing/2014/main" val="2293056653"/>
                  </a:ext>
                </a:extLst>
              </a:tr>
              <a:tr h="0">
                <a:tc>
                  <a:txBody>
                    <a:bodyPr/>
                    <a:lstStyle/>
                    <a:p>
                      <a:pPr algn="l" fontAlgn="b"/>
                      <a:r>
                        <a:rPr lang="fr-FR" sz="1100" b="0" i="0" u="none" strike="noStrike">
                          <a:solidFill>
                            <a:srgbClr val="000000"/>
                          </a:solidFill>
                          <a:effectLst/>
                          <a:latin typeface="Calibri" panose="020F0502020204030204" pitchFamily="34" charset="0"/>
                        </a:rPr>
                        <a:t>5  </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9.5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5</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7</a:t>
                      </a:r>
                    </a:p>
                  </a:txBody>
                  <a:tcPr marL="7620" marR="7620" marT="7620" marB="0" anchor="b"/>
                </a:tc>
                <a:extLst>
                  <a:ext uri="{0D108BD9-81ED-4DB2-BD59-A6C34878D82A}">
                    <a16:rowId xmlns:a16="http://schemas.microsoft.com/office/drawing/2014/main" val="894598817"/>
                  </a:ext>
                </a:extLst>
              </a:tr>
              <a:tr h="0">
                <a:tc>
                  <a:txBody>
                    <a:bodyPr/>
                    <a:lstStyle/>
                    <a:p>
                      <a:pPr algn="l" fontAlgn="b"/>
                      <a:r>
                        <a:rPr lang="fr-FR" sz="1100" b="0" i="0" u="none" strike="noStrike">
                          <a:solidFill>
                            <a:srgbClr val="000000"/>
                          </a:solidFill>
                          <a:effectLst/>
                          <a:latin typeface="Calibri" panose="020F0502020204030204" pitchFamily="34" charset="0"/>
                        </a:rPr>
                        <a:t>6  </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7.5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8</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6.5</a:t>
                      </a:r>
                    </a:p>
                  </a:txBody>
                  <a:tcPr marL="7620" marR="7620" marT="7620" marB="0" anchor="b"/>
                </a:tc>
                <a:extLst>
                  <a:ext uri="{0D108BD9-81ED-4DB2-BD59-A6C34878D82A}">
                    <a16:rowId xmlns:a16="http://schemas.microsoft.com/office/drawing/2014/main" val="2709562451"/>
                  </a:ext>
                </a:extLst>
              </a:tr>
              <a:tr h="0">
                <a:tc>
                  <a:txBody>
                    <a:bodyPr/>
                    <a:lstStyle/>
                    <a:p>
                      <a:pPr algn="l" fontAlgn="b"/>
                      <a:r>
                        <a:rPr lang="fr-FR" sz="1100" b="0" i="0" u="none" strike="noStrike">
                          <a:solidFill>
                            <a:srgbClr val="000000"/>
                          </a:solidFill>
                          <a:effectLst/>
                          <a:latin typeface="Calibri" panose="020F0502020204030204" pitchFamily="34" charset="0"/>
                        </a:rPr>
                        <a:t>7  </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8</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6</a:t>
                      </a:r>
                    </a:p>
                  </a:txBody>
                  <a:tcPr marL="7620" marR="7620" marT="7620" marB="0" anchor="b"/>
                </a:tc>
                <a:extLst>
                  <a:ext uri="{0D108BD9-81ED-4DB2-BD59-A6C34878D82A}">
                    <a16:rowId xmlns:a16="http://schemas.microsoft.com/office/drawing/2014/main" val="2579260639"/>
                  </a:ext>
                </a:extLst>
              </a:tr>
              <a:tr h="0">
                <a:tc>
                  <a:txBody>
                    <a:bodyPr/>
                    <a:lstStyle/>
                    <a:p>
                      <a:pPr algn="l" fontAlgn="b"/>
                      <a:r>
                        <a:rPr lang="fr-FR" sz="1100" b="0" i="0" u="none" strike="noStrike">
                          <a:solidFill>
                            <a:srgbClr val="000000"/>
                          </a:solidFill>
                          <a:effectLst/>
                          <a:latin typeface="Calibri" panose="020F0502020204030204" pitchFamily="34" charset="0"/>
                        </a:rPr>
                        <a:t>8  </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7</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4</a:t>
                      </a:r>
                    </a:p>
                  </a:txBody>
                  <a:tcPr marL="7620" marR="7620" marT="7620" marB="0" anchor="b"/>
                </a:tc>
                <a:extLst>
                  <a:ext uri="{0D108BD9-81ED-4DB2-BD59-A6C34878D82A}">
                    <a16:rowId xmlns:a16="http://schemas.microsoft.com/office/drawing/2014/main" val="1242536315"/>
                  </a:ext>
                </a:extLst>
              </a:tr>
              <a:tr h="0">
                <a:tc>
                  <a:txBody>
                    <a:bodyPr/>
                    <a:lstStyle/>
                    <a:p>
                      <a:pPr algn="l" fontAlgn="b"/>
                      <a:r>
                        <a:rPr lang="fr-FR" sz="1100" b="0" i="0" u="none" strike="noStrike">
                          <a:solidFill>
                            <a:srgbClr val="000000"/>
                          </a:solidFill>
                          <a:effectLst/>
                          <a:latin typeface="Calibri" panose="020F0502020204030204" pitchFamily="34" charset="0"/>
                        </a:rPr>
                        <a:t>9  </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8.5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7</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6.5</a:t>
                      </a:r>
                    </a:p>
                  </a:txBody>
                  <a:tcPr marL="7620" marR="7620" marT="7620" marB="0" anchor="b"/>
                </a:tc>
                <a:extLst>
                  <a:ext uri="{0D108BD9-81ED-4DB2-BD59-A6C34878D82A}">
                    <a16:rowId xmlns:a16="http://schemas.microsoft.com/office/drawing/2014/main" val="3766414044"/>
                  </a:ext>
                </a:extLst>
              </a:tr>
              <a:tr h="0">
                <a:tc>
                  <a:txBody>
                    <a:bodyPr/>
                    <a:lstStyle/>
                    <a:p>
                      <a:pPr algn="l" fontAlgn="b"/>
                      <a:r>
                        <a:rPr lang="fr-FR" sz="1100" b="0" i="0" u="none" strike="noStrike">
                          <a:solidFill>
                            <a:srgbClr val="000000"/>
                          </a:solidFill>
                          <a:effectLst/>
                          <a:latin typeface="Calibri" panose="020F0502020204030204" pitchFamily="34" charset="0"/>
                        </a:rPr>
                        <a:t>10  </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7</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extLst>
                  <a:ext uri="{0D108BD9-81ED-4DB2-BD59-A6C34878D82A}">
                    <a16:rowId xmlns:a16="http://schemas.microsoft.com/office/drawing/2014/main" val="1952405321"/>
                  </a:ext>
                </a:extLst>
              </a:tr>
            </a:tbl>
          </a:graphicData>
        </a:graphic>
      </p:graphicFrame>
      <p:sp>
        <p:nvSpPr>
          <p:cNvPr id="8" name="TextBox 7"/>
          <p:cNvSpPr txBox="1"/>
          <p:nvPr/>
        </p:nvSpPr>
        <p:spPr>
          <a:xfrm>
            <a:off x="2094590" y="1549092"/>
            <a:ext cx="14219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Actual values</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943941" y="1549092"/>
            <a:ext cx="7339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Ranks</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7677924" y="4641156"/>
            <a:ext cx="3921464" cy="120032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Where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0" fontAlgn="base">
              <a:buFont typeface="Arial" panose="020B0604020202020204" pitchFamily="34" charset="0"/>
              <a:buChar char="•"/>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 = </a:t>
            </a:r>
            <a:r>
              <a:rPr lang="en-GB" dirty="0">
                <a:solidFill>
                  <a:prstClr val="black"/>
                </a:solidFill>
              </a:rPr>
              <a:t>the number of subjects (violinists)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k = number of groups (violins)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 = sum of ranks in the group (e.g. R</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A</a:t>
            </a:r>
            <a:r>
              <a:rPr lang="en-GB" dirty="0">
                <a:solidFill>
                  <a:prstClr val="black"/>
                </a:solidFill>
                <a:latin typeface="Calibri" panose="020F0502020204030204"/>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ight Arrow 13"/>
          <p:cNvSpPr/>
          <p:nvPr/>
        </p:nvSpPr>
        <p:spPr>
          <a:xfrm>
            <a:off x="5925879" y="2594351"/>
            <a:ext cx="637954" cy="219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able 12"/>
          <p:cNvGraphicFramePr>
            <a:graphicFrameLocks noGrp="1"/>
          </p:cNvGraphicFramePr>
          <p:nvPr/>
        </p:nvGraphicFramePr>
        <p:xfrm>
          <a:off x="6943941" y="1946558"/>
          <a:ext cx="3124200" cy="2105025"/>
        </p:xfrm>
        <a:graphic>
          <a:graphicData uri="http://schemas.openxmlformats.org/drawingml/2006/table">
            <a:tbl>
              <a:tblPr>
                <a:tableStyleId>{3C2FFA5D-87B4-456A-9821-1D502468CF0F}</a:tableStyleId>
              </a:tblPr>
              <a:tblGrid>
                <a:gridCol w="781050">
                  <a:extLst>
                    <a:ext uri="{9D8B030D-6E8A-4147-A177-3AD203B41FA5}">
                      <a16:colId xmlns:a16="http://schemas.microsoft.com/office/drawing/2014/main" val="4229253824"/>
                    </a:ext>
                  </a:extLst>
                </a:gridCol>
                <a:gridCol w="781050">
                  <a:extLst>
                    <a:ext uri="{9D8B030D-6E8A-4147-A177-3AD203B41FA5}">
                      <a16:colId xmlns:a16="http://schemas.microsoft.com/office/drawing/2014/main" val="1284809918"/>
                    </a:ext>
                  </a:extLst>
                </a:gridCol>
                <a:gridCol w="781050">
                  <a:extLst>
                    <a:ext uri="{9D8B030D-6E8A-4147-A177-3AD203B41FA5}">
                      <a16:colId xmlns:a16="http://schemas.microsoft.com/office/drawing/2014/main" val="3858351083"/>
                    </a:ext>
                  </a:extLst>
                </a:gridCol>
                <a:gridCol w="781050">
                  <a:extLst>
                    <a:ext uri="{9D8B030D-6E8A-4147-A177-3AD203B41FA5}">
                      <a16:colId xmlns:a16="http://schemas.microsoft.com/office/drawing/2014/main" val="2425932037"/>
                    </a:ext>
                  </a:extLst>
                </a:gridCol>
              </a:tblGrid>
              <a:tr h="0">
                <a:tc>
                  <a:txBody>
                    <a:bodyPr/>
                    <a:lstStyle/>
                    <a:p>
                      <a:pPr algn="l" fontAlgn="b"/>
                      <a:r>
                        <a:rPr lang="en-GB" sz="1100" b="0" i="0" u="none" strike="noStrike" dirty="0">
                          <a:solidFill>
                            <a:srgbClr val="000000"/>
                          </a:solidFill>
                          <a:effectLst/>
                          <a:latin typeface="Calibri" panose="020F0502020204030204" pitchFamily="34" charset="0"/>
                        </a:rPr>
                        <a:t>Violinists</a:t>
                      </a:r>
                      <a:endParaRPr lang="fr-F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 Violin  A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   Violin B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   Violin C  </a:t>
                      </a:r>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64817992"/>
                  </a:ext>
                </a:extLst>
              </a:tr>
              <a:tr h="0">
                <a:tc>
                  <a:txBody>
                    <a:bodyPr/>
                    <a:lstStyle/>
                    <a:p>
                      <a:pPr algn="l" fontAlgn="b"/>
                      <a:r>
                        <a:rPr lang="fr-FR" sz="1100" u="none" strike="noStrike">
                          <a:effectLst/>
                        </a:rPr>
                        <a:t>1  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602486409"/>
                  </a:ext>
                </a:extLst>
              </a:tr>
              <a:tr h="0">
                <a:tc>
                  <a:txBody>
                    <a:bodyPr/>
                    <a:lstStyle/>
                    <a:p>
                      <a:pPr algn="l" fontAlgn="b"/>
                      <a:r>
                        <a:rPr lang="fr-FR" sz="1100" u="none" strike="noStrike">
                          <a:effectLst/>
                        </a:rPr>
                        <a:t>2  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extLst>
                  <a:ext uri="{0D108BD9-81ED-4DB2-BD59-A6C34878D82A}">
                    <a16:rowId xmlns:a16="http://schemas.microsoft.com/office/drawing/2014/main" val="2645498620"/>
                  </a:ext>
                </a:extLst>
              </a:tr>
              <a:tr h="0">
                <a:tc>
                  <a:txBody>
                    <a:bodyPr/>
                    <a:lstStyle/>
                    <a:p>
                      <a:pPr algn="l" fontAlgn="b"/>
                      <a:r>
                        <a:rPr lang="fr-FR" sz="1100" u="none" strike="noStrike">
                          <a:effectLst/>
                        </a:rPr>
                        <a:t>3  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124916090"/>
                  </a:ext>
                </a:extLst>
              </a:tr>
              <a:tr h="0">
                <a:tc>
                  <a:txBody>
                    <a:bodyPr/>
                    <a:lstStyle/>
                    <a:p>
                      <a:pPr algn="l" fontAlgn="b"/>
                      <a:r>
                        <a:rPr lang="fr-FR" sz="1100" u="none" strike="noStrike">
                          <a:effectLst/>
                        </a:rPr>
                        <a:t>4  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2293056653"/>
                  </a:ext>
                </a:extLst>
              </a:tr>
              <a:tr h="0">
                <a:tc>
                  <a:txBody>
                    <a:bodyPr/>
                    <a:lstStyle/>
                    <a:p>
                      <a:pPr algn="l" fontAlgn="b"/>
                      <a:r>
                        <a:rPr lang="fr-FR" sz="1100" u="none" strike="noStrike">
                          <a:effectLst/>
                        </a:rPr>
                        <a:t>5  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extLst>
                  <a:ext uri="{0D108BD9-81ED-4DB2-BD59-A6C34878D82A}">
                    <a16:rowId xmlns:a16="http://schemas.microsoft.com/office/drawing/2014/main" val="894598817"/>
                  </a:ext>
                </a:extLst>
              </a:tr>
              <a:tr h="0">
                <a:tc>
                  <a:txBody>
                    <a:bodyPr/>
                    <a:lstStyle/>
                    <a:p>
                      <a:pPr algn="l" fontAlgn="b"/>
                      <a:r>
                        <a:rPr lang="fr-FR" sz="1100" u="none" strike="noStrike">
                          <a:effectLst/>
                        </a:rPr>
                        <a:t>6  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2709562451"/>
                  </a:ext>
                </a:extLst>
              </a:tr>
              <a:tr h="0">
                <a:tc>
                  <a:txBody>
                    <a:bodyPr/>
                    <a:lstStyle/>
                    <a:p>
                      <a:pPr algn="l" fontAlgn="b"/>
                      <a:r>
                        <a:rPr lang="fr-FR" sz="1100" u="none" strike="noStrike">
                          <a:effectLst/>
                        </a:rPr>
                        <a:t>7  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1.5</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1.5</a:t>
                      </a:r>
                    </a:p>
                  </a:txBody>
                  <a:tcPr marL="7620" marR="7620" marT="7620" marB="0" anchor="b"/>
                </a:tc>
                <a:extLst>
                  <a:ext uri="{0D108BD9-81ED-4DB2-BD59-A6C34878D82A}">
                    <a16:rowId xmlns:a16="http://schemas.microsoft.com/office/drawing/2014/main" val="2579260639"/>
                  </a:ext>
                </a:extLst>
              </a:tr>
              <a:tr h="0">
                <a:tc>
                  <a:txBody>
                    <a:bodyPr/>
                    <a:lstStyle/>
                    <a:p>
                      <a:pPr algn="l" fontAlgn="b"/>
                      <a:r>
                        <a:rPr lang="fr-FR" sz="1100" u="none" strike="noStrike">
                          <a:effectLst/>
                        </a:rPr>
                        <a:t>8  </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1242536315"/>
                  </a:ext>
                </a:extLst>
              </a:tr>
              <a:tr h="0">
                <a:tc>
                  <a:txBody>
                    <a:bodyPr/>
                    <a:lstStyle/>
                    <a:p>
                      <a:pPr algn="l" fontAlgn="b"/>
                      <a:r>
                        <a:rPr lang="fr-FR" sz="1100" u="none" strike="noStrike" dirty="0">
                          <a:effectLst/>
                        </a:rPr>
                        <a:t>9  </a:t>
                      </a:r>
                      <a:endParaRPr lang="fr-F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3766414044"/>
                  </a:ext>
                </a:extLst>
              </a:tr>
              <a:tr h="99411">
                <a:tc>
                  <a:txBody>
                    <a:bodyPr/>
                    <a:lstStyle/>
                    <a:p>
                      <a:pPr algn="l" fontAlgn="b"/>
                      <a:r>
                        <a:rPr lang="fr-FR" sz="1100" u="none" strike="noStrike" dirty="0">
                          <a:effectLst/>
                        </a:rPr>
                        <a:t>10  </a:t>
                      </a:r>
                      <a:endParaRPr lang="fr-F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dirty="0">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1952405321"/>
                  </a:ext>
                </a:extLst>
              </a:tr>
              <a:tr h="99411">
                <a:tc>
                  <a:txBody>
                    <a:bodyPr/>
                    <a:lstStyle/>
                    <a:p>
                      <a:pPr algn="l" fontAlgn="b"/>
                      <a:r>
                        <a:rPr lang="en-GB" sz="1100" b="0" i="0" u="none" strike="noStrike" dirty="0">
                          <a:solidFill>
                            <a:srgbClr val="000000"/>
                          </a:solidFill>
                          <a:effectLst/>
                          <a:latin typeface="Calibri" panose="020F0502020204030204" pitchFamily="34" charset="0"/>
                        </a:rPr>
                        <a:t>Sum</a:t>
                      </a:r>
                      <a:endParaRPr lang="fr-F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GB" sz="1100" b="0" i="0" u="none" strike="noStrike" dirty="0">
                          <a:solidFill>
                            <a:srgbClr val="000000"/>
                          </a:solidFill>
                          <a:effectLst/>
                          <a:latin typeface="Calibri" panose="020F0502020204030204" pitchFamily="34" charset="0"/>
                        </a:rPr>
                        <a:t>R</a:t>
                      </a:r>
                      <a:r>
                        <a:rPr lang="en-GB" sz="1100" b="0" i="0" u="none" strike="noStrike" baseline="-25000" dirty="0">
                          <a:solidFill>
                            <a:srgbClr val="000000"/>
                          </a:solidFill>
                          <a:effectLst/>
                          <a:latin typeface="Calibri" panose="020F0502020204030204" pitchFamily="34" charset="0"/>
                        </a:rPr>
                        <a:t>A</a:t>
                      </a:r>
                      <a:r>
                        <a:rPr lang="en-GB" sz="1100" b="0" i="0" u="none" strike="noStrike" dirty="0">
                          <a:solidFill>
                            <a:srgbClr val="000000"/>
                          </a:solidFill>
                          <a:effectLst/>
                          <a:latin typeface="Calibri" panose="020F0502020204030204" pitchFamily="34" charset="0"/>
                        </a:rPr>
                        <a:t> = 26.5</a:t>
                      </a:r>
                    </a:p>
                  </a:txBody>
                  <a:tcPr marL="9525" marR="9525" marT="9525" marB="0" anchor="b"/>
                </a:tc>
                <a:tc>
                  <a:txBody>
                    <a:bodyPr/>
                    <a:lstStyle/>
                    <a:p>
                      <a:pPr algn="r" fontAlgn="b"/>
                      <a:r>
                        <a:rPr lang="en-GB" sz="1100" b="0" i="0" u="none" strike="noStrike" dirty="0">
                          <a:solidFill>
                            <a:srgbClr val="000000"/>
                          </a:solidFill>
                          <a:effectLst/>
                          <a:latin typeface="Calibri" panose="020F0502020204030204" pitchFamily="34" charset="0"/>
                        </a:rPr>
                        <a:t>R</a:t>
                      </a:r>
                      <a:r>
                        <a:rPr lang="en-GB" sz="1100" b="0" i="0" u="none" strike="noStrike" baseline="-25000" dirty="0">
                          <a:solidFill>
                            <a:srgbClr val="000000"/>
                          </a:solidFill>
                          <a:effectLst/>
                          <a:latin typeface="Calibri" panose="020F0502020204030204" pitchFamily="34" charset="0"/>
                        </a:rPr>
                        <a:t>B</a:t>
                      </a:r>
                      <a:r>
                        <a:rPr lang="en-GB" sz="1100" b="0" i="0" u="none" strike="noStrike" dirty="0">
                          <a:solidFill>
                            <a:srgbClr val="000000"/>
                          </a:solidFill>
                          <a:effectLst/>
                          <a:latin typeface="Calibri" panose="020F0502020204030204" pitchFamily="34" charset="0"/>
                        </a:rPr>
                        <a:t>=21</a:t>
                      </a:r>
                    </a:p>
                  </a:txBody>
                  <a:tcPr marL="9525" marR="9525" marT="9525" marB="0" anchor="b"/>
                </a:tc>
                <a:tc>
                  <a:txBody>
                    <a:bodyPr/>
                    <a:lstStyle/>
                    <a:p>
                      <a:pPr algn="r" fontAlgn="b"/>
                      <a:r>
                        <a:rPr lang="en-GB" sz="1100" b="0" i="0" u="none" strike="noStrike" dirty="0">
                          <a:solidFill>
                            <a:srgbClr val="000000"/>
                          </a:solidFill>
                          <a:effectLst/>
                          <a:latin typeface="Calibri" panose="020F0502020204030204" pitchFamily="34" charset="0"/>
                        </a:rPr>
                        <a:t>R</a:t>
                      </a:r>
                      <a:r>
                        <a:rPr lang="en-GB" sz="1100" b="0" i="0" u="none" strike="noStrike" baseline="-25000" dirty="0">
                          <a:solidFill>
                            <a:srgbClr val="000000"/>
                          </a:solidFill>
                          <a:effectLst/>
                          <a:latin typeface="Calibri" panose="020F0502020204030204" pitchFamily="34" charset="0"/>
                        </a:rPr>
                        <a:t>C</a:t>
                      </a:r>
                      <a:r>
                        <a:rPr lang="en-GB" sz="1100" b="0" i="0" u="none" strike="noStrike" dirty="0">
                          <a:solidFill>
                            <a:srgbClr val="000000"/>
                          </a:solidFill>
                          <a:effectLst/>
                          <a:latin typeface="Calibri" panose="020F0502020204030204" pitchFamily="34" charset="0"/>
                        </a:rPr>
                        <a:t>=12.5</a:t>
                      </a:r>
                    </a:p>
                  </a:txBody>
                  <a:tcPr marL="9525" marR="9525" marT="9525" marB="0" anchor="b"/>
                </a:tc>
                <a:extLst>
                  <a:ext uri="{0D108BD9-81ED-4DB2-BD59-A6C34878D82A}">
                    <a16:rowId xmlns:a16="http://schemas.microsoft.com/office/drawing/2014/main" val="1064212359"/>
                  </a:ext>
                </a:extLst>
              </a:tr>
            </a:tbl>
          </a:graphicData>
        </a:graphic>
      </p:graphicFrame>
      <p:sp>
        <p:nvSpPr>
          <p:cNvPr id="12" name="Rounded Rectangle 11"/>
          <p:cNvSpPr/>
          <p:nvPr/>
        </p:nvSpPr>
        <p:spPr>
          <a:xfrm>
            <a:off x="2955750" y="2130171"/>
            <a:ext cx="2282400" cy="1944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Rounded Rectangle 14"/>
          <p:cNvSpPr/>
          <p:nvPr/>
        </p:nvSpPr>
        <p:spPr>
          <a:xfrm>
            <a:off x="7801350" y="2110735"/>
            <a:ext cx="2281434" cy="19317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7BAE3EA-2FE4-4BF3-A861-FC163DE02F7B}"/>
              </a:ext>
            </a:extLst>
          </p:cNvPr>
          <p:cNvSpPr txBox="1"/>
          <p:nvPr/>
        </p:nvSpPr>
        <p:spPr>
          <a:xfrm>
            <a:off x="265052" y="4107610"/>
            <a:ext cx="9264203" cy="400110"/>
          </a:xfrm>
          <a:prstGeom prst="rect">
            <a:avLst/>
          </a:prstGeom>
          <a:noFill/>
        </p:spPr>
        <p:txBody>
          <a:bodyPr wrap="none" rtlCol="0">
            <a:spAutoFit/>
          </a:bodyPr>
          <a:lstStyle/>
          <a:p>
            <a:pPr marL="285750" indent="-285750">
              <a:buFont typeface="Arial" panose="020B0604020202020204" pitchFamily="34" charset="0"/>
              <a:buChar char="•"/>
            </a:pPr>
            <a:r>
              <a:rPr lang="en-GB" sz="2000" u="sng" dirty="0"/>
              <a:t>Basic idea</a:t>
            </a:r>
            <a:r>
              <a:rPr lang="en-GB" sz="2000" dirty="0"/>
              <a:t>: if the sums are very different (here </a:t>
            </a:r>
            <a:r>
              <a:rPr lang="en-GB" sz="2000" dirty="0">
                <a:solidFill>
                  <a:srgbClr val="000000"/>
                </a:solidFill>
                <a:latin typeface="Calibri" panose="020F0502020204030204" pitchFamily="34" charset="0"/>
              </a:rPr>
              <a:t>R</a:t>
            </a:r>
            <a:r>
              <a:rPr lang="en-GB" sz="2000" baseline="-25000" dirty="0">
                <a:solidFill>
                  <a:srgbClr val="000000"/>
                </a:solidFill>
                <a:latin typeface="Calibri" panose="020F0502020204030204" pitchFamily="34" charset="0"/>
              </a:rPr>
              <a:t>A </a:t>
            </a:r>
            <a:r>
              <a:rPr lang="en-GB" sz="2000" dirty="0">
                <a:solidFill>
                  <a:srgbClr val="000000"/>
                </a:solidFill>
                <a:latin typeface="Calibri" panose="020F0502020204030204" pitchFamily="34" charset="0"/>
              </a:rPr>
              <a:t>R</a:t>
            </a:r>
            <a:r>
              <a:rPr lang="en-GB" sz="2000" baseline="-25000" dirty="0">
                <a:solidFill>
                  <a:srgbClr val="000000"/>
                </a:solidFill>
                <a:latin typeface="Calibri" panose="020F0502020204030204" pitchFamily="34" charset="0"/>
              </a:rPr>
              <a:t>B </a:t>
            </a:r>
            <a:r>
              <a:rPr lang="en-GB" sz="2000" dirty="0">
                <a:solidFill>
                  <a:srgbClr val="000000"/>
                </a:solidFill>
                <a:latin typeface="Calibri" panose="020F0502020204030204" pitchFamily="34" charset="0"/>
              </a:rPr>
              <a:t>and R</a:t>
            </a:r>
            <a:r>
              <a:rPr lang="en-GB" sz="2000" baseline="-25000" dirty="0">
                <a:solidFill>
                  <a:srgbClr val="000000"/>
                </a:solidFill>
                <a:latin typeface="Calibri" panose="020F0502020204030204" pitchFamily="34" charset="0"/>
              </a:rPr>
              <a:t>C</a:t>
            </a:r>
            <a:r>
              <a:rPr lang="en-GB" sz="2000" dirty="0"/>
              <a:t>) the p-value will be small.</a:t>
            </a:r>
          </a:p>
        </p:txBody>
      </p:sp>
      <p:sp>
        <p:nvSpPr>
          <p:cNvPr id="3" name="TextBox 2">
            <a:extLst>
              <a:ext uri="{FF2B5EF4-FFF2-40B4-BE49-F238E27FC236}">
                <a16:creationId xmlns:a16="http://schemas.microsoft.com/office/drawing/2014/main" id="{EED34917-BBDB-4727-90BD-9652A63397D7}"/>
              </a:ext>
            </a:extLst>
          </p:cNvPr>
          <p:cNvSpPr txBox="1"/>
          <p:nvPr/>
        </p:nvSpPr>
        <p:spPr>
          <a:xfrm>
            <a:off x="9873842" y="1481246"/>
            <a:ext cx="2011576" cy="338554"/>
          </a:xfrm>
          <a:prstGeom prst="rect">
            <a:avLst/>
          </a:prstGeom>
          <a:noFill/>
        </p:spPr>
        <p:txBody>
          <a:bodyPr wrap="none" rtlCol="0">
            <a:spAutoFit/>
          </a:bodyPr>
          <a:lstStyle/>
          <a:p>
            <a:r>
              <a:rPr lang="en-GB" sz="1600" dirty="0">
                <a:solidFill>
                  <a:srgbClr val="C00000"/>
                </a:solidFill>
              </a:rPr>
              <a:t>Matched set of values</a:t>
            </a:r>
          </a:p>
        </p:txBody>
      </p:sp>
      <p:cxnSp>
        <p:nvCxnSpPr>
          <p:cNvPr id="5" name="Straight Arrow Connector 4">
            <a:extLst>
              <a:ext uri="{FF2B5EF4-FFF2-40B4-BE49-F238E27FC236}">
                <a16:creationId xmlns:a16="http://schemas.microsoft.com/office/drawing/2014/main" id="{409A3474-E39A-4E5B-8476-6898AF1B4AC0}"/>
              </a:ext>
            </a:extLst>
          </p:cNvPr>
          <p:cNvCxnSpPr>
            <a:cxnSpLocks/>
          </p:cNvCxnSpPr>
          <p:nvPr/>
        </p:nvCxnSpPr>
        <p:spPr>
          <a:xfrm flipH="1">
            <a:off x="10097410" y="1733758"/>
            <a:ext cx="430773" cy="483087"/>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B6802CD-4BF3-48A9-99F3-5A3F513B088F}"/>
              </a:ext>
            </a:extLst>
          </p:cNvPr>
          <p:cNvSpPr txBox="1"/>
          <p:nvPr/>
        </p:nvSpPr>
        <p:spPr>
          <a:xfrm>
            <a:off x="5855324" y="6082059"/>
            <a:ext cx="6173485" cy="430887"/>
          </a:xfrm>
          <a:prstGeom prst="rect">
            <a:avLst/>
          </a:prstGeom>
          <a:solidFill>
            <a:schemeClr val="accent1">
              <a:lumMod val="20000"/>
              <a:lumOff val="80000"/>
            </a:schemeClr>
          </a:solidFill>
        </p:spPr>
        <p:txBody>
          <a:bodyPr wrap="none" rtlCol="0">
            <a:spAutoFit/>
          </a:bodyPr>
          <a:lstStyle/>
          <a:p>
            <a:r>
              <a:rPr lang="en-GB" sz="2200" u="sng" dirty="0"/>
              <a:t>Interpretation of the test</a:t>
            </a:r>
            <a:r>
              <a:rPr lang="en-GB" sz="2200" dirty="0"/>
              <a:t>: </a:t>
            </a:r>
            <a:r>
              <a:rPr lang="en-GB" sz="2000" dirty="0">
                <a:solidFill>
                  <a:prstClr val="black"/>
                </a:solidFill>
              </a:rPr>
              <a:t>Q or T1 or FM</a:t>
            </a:r>
            <a:r>
              <a:rPr lang="en-GB" sz="2200" dirty="0"/>
              <a:t> + df= p-value</a:t>
            </a:r>
          </a:p>
        </p:txBody>
      </p:sp>
      <p:sp>
        <p:nvSpPr>
          <p:cNvPr id="20" name="Rectangle 2">
            <a:extLst>
              <a:ext uri="{FF2B5EF4-FFF2-40B4-BE49-F238E27FC236}">
                <a16:creationId xmlns:a16="http://schemas.microsoft.com/office/drawing/2014/main" id="{3EB9F38B-42B9-402B-8C59-887F2C5101B6}"/>
              </a:ext>
            </a:extLst>
          </p:cNvPr>
          <p:cNvSpPr txBox="1">
            <a:spLocks noChangeArrowheads="1"/>
          </p:cNvSpPr>
          <p:nvPr/>
        </p:nvSpPr>
        <p:spPr bwMode="auto">
          <a:xfrm>
            <a:off x="1551215" y="452070"/>
            <a:ext cx="9387281" cy="821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fontAlgn="auto" hangingPunct="1">
              <a:spcBef>
                <a:spcPts val="0"/>
              </a:spcBef>
              <a:spcAft>
                <a:spcPts val="0"/>
              </a:spcAft>
            </a:pPr>
            <a:r>
              <a:rPr lang="en-GB" sz="4000" b="1" kern="0" dirty="0">
                <a:solidFill>
                  <a:srgbClr val="9A1865"/>
                </a:solidFill>
                <a:latin typeface="Calibri" panose="020F0502020204030204"/>
                <a:ea typeface="+mn-ea"/>
                <a:cs typeface="+mn-cs"/>
              </a:rPr>
              <a:t>Comparison between more than 2 groups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Matched/repeated: Friedman test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CB7C50-CFB3-440A-A8DD-9A1D55E25DDD}"/>
                  </a:ext>
                </a:extLst>
              </p:cNvPr>
              <p:cNvSpPr txBox="1"/>
              <p:nvPr/>
            </p:nvSpPr>
            <p:spPr>
              <a:xfrm>
                <a:off x="265052" y="4563747"/>
                <a:ext cx="6926960"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 </m:t>
                      </m:r>
                      <m:r>
                        <a:rPr lang="en-GB" b="0" i="1" smtClean="0">
                          <a:latin typeface="Cambria Math" panose="02040503050406030204" pitchFamily="18" charset="0"/>
                        </a:rPr>
                        <m:t>𝑜𝑟</m:t>
                      </m:r>
                      <m:r>
                        <a:rPr lang="en-GB" b="0" i="1" smtClean="0">
                          <a:latin typeface="Cambria Math" panose="02040503050406030204" pitchFamily="18" charset="0"/>
                        </a:rPr>
                        <m:t> </m:t>
                      </m:r>
                      <m:r>
                        <a:rPr lang="en-GB" b="0" i="1" smtClean="0">
                          <a:latin typeface="Cambria Math" panose="02040503050406030204" pitchFamily="18" charset="0"/>
                        </a:rPr>
                        <m:t>𝑇</m:t>
                      </m:r>
                      <m:r>
                        <a:rPr lang="en-GB" b="0" i="1" smtClean="0">
                          <a:latin typeface="Cambria Math" panose="02040503050406030204" pitchFamily="18" charset="0"/>
                        </a:rPr>
                        <m:t>1 </m:t>
                      </m:r>
                      <m:r>
                        <a:rPr lang="en-GB" b="0" i="1" smtClean="0">
                          <a:latin typeface="Cambria Math" panose="02040503050406030204" pitchFamily="18" charset="0"/>
                        </a:rPr>
                        <m:t>𝑜𝑟</m:t>
                      </m:r>
                      <m:r>
                        <a:rPr lang="en-GB" b="0" i="1" smtClean="0">
                          <a:latin typeface="Cambria Math" panose="02040503050406030204" pitchFamily="18" charset="0"/>
                        </a:rPr>
                        <m:t> </m:t>
                      </m:r>
                      <m:r>
                        <a:rPr lang="en-GB" b="0" i="1" smtClean="0">
                          <a:latin typeface="Cambria Math" panose="02040503050406030204" pitchFamily="18" charset="0"/>
                        </a:rPr>
                        <m:t>𝐹𝑀</m:t>
                      </m:r>
                      <m:r>
                        <a:rPr lang="en-GB" b="0" i="1" smtClean="0">
                          <a:latin typeface="Cambria Math" panose="02040503050406030204" pitchFamily="18" charset="0"/>
                        </a:rPr>
                        <m:t> </m:t>
                      </m:r>
                      <m:r>
                        <a:rPr lang="en-GB" b="0" i="1" smtClean="0">
                          <a:latin typeface="Cambria Math" panose="02040503050406030204" pitchFamily="18" charset="0"/>
                        </a:rPr>
                        <m:t>𝑜𝑟</m:t>
                      </m:r>
                      <m:r>
                        <a:rPr lang="en-GB" b="0" i="1" smtClean="0">
                          <a:latin typeface="Cambria Math" panose="02040503050406030204" pitchFamily="18" charset="0"/>
                        </a:rPr>
                        <m:t> </m:t>
                      </m:r>
                      <m:r>
                        <a:rPr lang="en-GB" b="0" i="1" smtClean="0">
                          <a:latin typeface="Cambria Math" panose="02040503050406030204" pitchFamily="18" charset="0"/>
                        </a:rPr>
                        <m:t>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12</m:t>
                              </m:r>
                            </m:num>
                            <m:den>
                              <m:r>
                                <a:rPr lang="en-GB" i="1">
                                  <a:latin typeface="Cambria Math" panose="02040503050406030204" pitchFamily="18" charset="0"/>
                                </a:rPr>
                                <m:t>𝑁</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𝑘</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𝑘</m:t>
                                  </m:r>
                                  <m:r>
                                    <a:rPr lang="en-GB" i="1">
                                      <a:latin typeface="Cambria Math" panose="02040503050406030204" pitchFamily="18" charset="0"/>
                                    </a:rPr>
                                    <m:t>+1</m:t>
                                  </m:r>
                                </m:e>
                              </m:d>
                            </m:den>
                          </m:f>
                        </m:e>
                      </m:d>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𝑅</m:t>
                          </m:r>
                        </m:e>
                        <m:sup>
                          <m:r>
                            <a:rPr lang="en-GB" i="1">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3×</m:t>
                          </m:r>
                          <m:r>
                            <a:rPr lang="en-GB" b="0" i="1" smtClean="0">
                              <a:latin typeface="Cambria Math" panose="02040503050406030204" pitchFamily="18" charset="0"/>
                              <a:ea typeface="Cambria Math" panose="02040503050406030204" pitchFamily="18" charset="0"/>
                            </a:rPr>
                            <m:t>𝑁</m:t>
                          </m:r>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𝑘</m:t>
                              </m:r>
                              <m:r>
                                <a:rPr lang="en-GB" b="0" i="1" smtClean="0">
                                  <a:latin typeface="Cambria Math" panose="02040503050406030204" pitchFamily="18" charset="0"/>
                                  <a:ea typeface="Cambria Math" panose="02040503050406030204" pitchFamily="18" charset="0"/>
                                </a:rPr>
                                <m:t>+1</m:t>
                              </m:r>
                            </m:e>
                          </m:d>
                        </m:e>
                      </m:d>
                    </m:oMath>
                  </m:oMathPara>
                </a14:m>
                <a:endParaRPr lang="en-GB" b="0" dirty="0">
                  <a:ea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9ECB7C50-CFB3-440A-A8DD-9A1D55E25DDD}"/>
                  </a:ext>
                </a:extLst>
              </p:cNvPr>
              <p:cNvSpPr txBox="1">
                <a:spLocks noRot="1" noChangeAspect="1" noMove="1" noResize="1" noEditPoints="1" noAdjustHandles="1" noChangeArrowheads="1" noChangeShapeType="1" noTextEdit="1"/>
              </p:cNvSpPr>
              <p:nvPr/>
            </p:nvSpPr>
            <p:spPr>
              <a:xfrm>
                <a:off x="265052" y="4563747"/>
                <a:ext cx="6926960" cy="70872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0EA21E-E72D-4396-B522-5A768EBA0AE3}"/>
                  </a:ext>
                </a:extLst>
              </p:cNvPr>
              <p:cNvSpPr txBox="1"/>
              <p:nvPr/>
            </p:nvSpPr>
            <p:spPr>
              <a:xfrm>
                <a:off x="265052" y="5272394"/>
                <a:ext cx="7016216"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𝐹</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12</m:t>
                              </m:r>
                            </m:num>
                            <m:den>
                              <m:r>
                                <a:rPr lang="en-GB" i="1">
                                  <a:latin typeface="Cambria Math" panose="02040503050406030204" pitchFamily="18" charset="0"/>
                                </a:rPr>
                                <m:t>10</m:t>
                              </m:r>
                              <m:r>
                                <a:rPr lang="en-GB" i="1">
                                  <a:latin typeface="Cambria Math" panose="02040503050406030204" pitchFamily="18" charset="0"/>
                                  <a:ea typeface="Cambria Math" panose="02040503050406030204" pitchFamily="18" charset="0"/>
                                </a:rPr>
                                <m:t>×3×</m:t>
                              </m:r>
                              <m:d>
                                <m:dPr>
                                  <m:ctrlPr>
                                    <a:rPr lang="en-GB" i="1">
                                      <a:latin typeface="Cambria Math" panose="02040503050406030204" pitchFamily="18" charset="0"/>
                                    </a:rPr>
                                  </m:ctrlPr>
                                </m:dPr>
                                <m:e>
                                  <m:r>
                                    <a:rPr lang="en-GB" i="1">
                                      <a:latin typeface="Cambria Math" panose="02040503050406030204" pitchFamily="18" charset="0"/>
                                    </a:rPr>
                                    <m:t>3+1</m:t>
                                  </m:r>
                                </m:e>
                              </m:d>
                            </m:den>
                          </m:f>
                        </m:e>
                      </m:d>
                      <m:r>
                        <a:rPr lang="en-GB" i="1">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26.5</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21</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12.5</m:t>
                              </m:r>
                            </m:e>
                            <m:sup>
                              <m:r>
                                <a:rPr lang="en-GB" i="1">
                                  <a:latin typeface="Cambria Math" panose="02040503050406030204" pitchFamily="18" charset="0"/>
                                  <a:ea typeface="Cambria Math" panose="02040503050406030204" pitchFamily="18" charset="0"/>
                                </a:rPr>
                                <m:t>2</m:t>
                              </m:r>
                            </m:sup>
                          </m:sSup>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en-GB" b="0" i="1" smtClean="0">
                              <a:latin typeface="Cambria Math" panose="02040503050406030204" pitchFamily="18" charset="0"/>
                              <a:ea typeface="Cambria Math" panose="02040503050406030204" pitchFamily="18" charset="0"/>
                            </a:rPr>
                            <m:t>10</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3</m:t>
                              </m:r>
                              <m:r>
                                <a:rPr lang="en-GB" i="1">
                                  <a:latin typeface="Cambria Math" panose="02040503050406030204" pitchFamily="18" charset="0"/>
                                  <a:ea typeface="Cambria Math" panose="02040503050406030204" pitchFamily="18" charset="0"/>
                                </a:rPr>
                                <m:t>+1</m:t>
                              </m:r>
                            </m:e>
                          </m:d>
                        </m:e>
                      </m:d>
                    </m:oMath>
                  </m:oMathPara>
                </a14:m>
                <a:endParaRPr lang="en-GB" dirty="0"/>
              </a:p>
            </p:txBody>
          </p:sp>
        </mc:Choice>
        <mc:Fallback xmlns="">
          <p:sp>
            <p:nvSpPr>
              <p:cNvPr id="7" name="TextBox 6">
                <a:extLst>
                  <a:ext uri="{FF2B5EF4-FFF2-40B4-BE49-F238E27FC236}">
                    <a16:creationId xmlns:a16="http://schemas.microsoft.com/office/drawing/2014/main" id="{3D0EA21E-E72D-4396-B522-5A768EBA0AE3}"/>
                  </a:ext>
                </a:extLst>
              </p:cNvPr>
              <p:cNvSpPr txBox="1">
                <a:spLocks noRot="1" noChangeAspect="1" noMove="1" noResize="1" noEditPoints="1" noAdjustHandles="1" noChangeArrowheads="1" noChangeShapeType="1" noTextEdit="1"/>
              </p:cNvSpPr>
              <p:nvPr/>
            </p:nvSpPr>
            <p:spPr>
              <a:xfrm>
                <a:off x="265052" y="5272394"/>
                <a:ext cx="7016216" cy="70872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157658-6EB2-475B-AACC-2B1077BF4820}"/>
                  </a:ext>
                </a:extLst>
              </p:cNvPr>
              <p:cNvSpPr txBox="1"/>
              <p:nvPr/>
            </p:nvSpPr>
            <p:spPr>
              <a:xfrm>
                <a:off x="265052" y="6029950"/>
                <a:ext cx="5389617"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𝐹</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12</m:t>
                              </m:r>
                            </m:num>
                            <m:den>
                              <m:r>
                                <a:rPr lang="en-GB" b="0" i="1" smtClean="0">
                                  <a:latin typeface="Cambria Math" panose="02040503050406030204" pitchFamily="18" charset="0"/>
                                </a:rPr>
                                <m:t>120</m:t>
                              </m:r>
                            </m:den>
                          </m:f>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702.25</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441</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156.25</m:t>
                          </m:r>
                        </m:e>
                      </m:d>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120=9.95</m:t>
                      </m:r>
                    </m:oMath>
                  </m:oMathPara>
                </a14:m>
                <a:endParaRPr lang="en-GB" dirty="0"/>
              </a:p>
            </p:txBody>
          </p:sp>
        </mc:Choice>
        <mc:Fallback xmlns="">
          <p:sp>
            <p:nvSpPr>
              <p:cNvPr id="18" name="TextBox 17">
                <a:extLst>
                  <a:ext uri="{FF2B5EF4-FFF2-40B4-BE49-F238E27FC236}">
                    <a16:creationId xmlns:a16="http://schemas.microsoft.com/office/drawing/2014/main" id="{5F157658-6EB2-475B-AACC-2B1077BF4820}"/>
                  </a:ext>
                </a:extLst>
              </p:cNvPr>
              <p:cNvSpPr txBox="1">
                <a:spLocks noRot="1" noChangeAspect="1" noMove="1" noResize="1" noEditPoints="1" noAdjustHandles="1" noChangeArrowheads="1" noChangeShapeType="1" noTextEdit="1"/>
              </p:cNvSpPr>
              <p:nvPr/>
            </p:nvSpPr>
            <p:spPr>
              <a:xfrm>
                <a:off x="265052" y="6029950"/>
                <a:ext cx="5389617" cy="708720"/>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8996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12" grpId="0" animBg="1"/>
      <p:bldP spid="15" grpId="0" animBg="1"/>
      <p:bldP spid="2" grpId="0"/>
      <p:bldP spid="3" grpId="0"/>
      <p:bldP spid="19" grpId="0" animBg="1"/>
      <p:bldP spid="4" grpId="0"/>
      <p:bldP spid="7" grpId="0"/>
      <p:bldP spid="18"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70C0"/>
                </a:solidFill>
                <a:effectLst/>
                <a:uLnTx/>
                <a:uFillTx/>
                <a:latin typeface="Calibri" panose="020F0502020204030204"/>
                <a:ea typeface="+mj-ea"/>
                <a:cs typeface="+mj-cs"/>
              </a:rPr>
              <a:t>Linear relationship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B0F0"/>
                </a:solidFill>
                <a:effectLst/>
                <a:uLnTx/>
                <a:uFillTx/>
                <a:latin typeface="Calibri" panose="020F0502020204030204"/>
                <a:ea typeface="+mj-ea"/>
                <a:cs typeface="+mj-cs"/>
              </a:rPr>
              <a:t>Non-Parametric data</a:t>
            </a:r>
          </a:p>
        </p:txBody>
      </p:sp>
    </p:spTree>
    <p:extLst>
      <p:ext uri="{BB962C8B-B14F-4D97-AF65-F5344CB8AC3E}">
        <p14:creationId xmlns:p14="http://schemas.microsoft.com/office/powerpoint/2010/main" val="160421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FAAB039-4C25-4FF3-BED8-E4E522F01A7A}"/>
              </a:ext>
            </a:extLst>
          </p:cNvPr>
          <p:cNvSpPr txBox="1">
            <a:spLocks noChangeArrowheads="1"/>
          </p:cNvSpPr>
          <p:nvPr/>
        </p:nvSpPr>
        <p:spPr>
          <a:xfrm>
            <a:off x="1072060" y="225858"/>
            <a:ext cx="10047879"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GB" sz="4800" b="1" kern="0" dirty="0">
                <a:solidFill>
                  <a:srgbClr val="002060"/>
                </a:solidFill>
                <a:latin typeface="Calibri" panose="020F0502020204030204" pitchFamily="34" charset="0"/>
                <a:cs typeface="Calibri" panose="020F0502020204030204" pitchFamily="34" charset="0"/>
              </a:rPr>
              <a:t>Experimental Design</a:t>
            </a:r>
          </a:p>
          <a:p>
            <a:pPr lvl="0" eaLnBrk="1" hangingPunct="1">
              <a:defRPr/>
            </a:pPr>
            <a:r>
              <a:rPr lang="en-GB" sz="4000" b="1" kern="0" dirty="0">
                <a:solidFill>
                  <a:schemeClr val="accent5">
                    <a:lumMod val="75000"/>
                  </a:schemeClr>
                </a:solidFill>
                <a:latin typeface="Calibri" panose="020F0502020204030204" pitchFamily="34" charset="0"/>
                <a:cs typeface="Calibri" panose="020F0502020204030204" pitchFamily="34" charset="0"/>
              </a:rPr>
              <a:t>Statistical analysis</a:t>
            </a:r>
          </a:p>
        </p:txBody>
      </p:sp>
      <p:pic>
        <p:nvPicPr>
          <p:cNvPr id="6" name="Picture 5"/>
          <p:cNvPicPr>
            <a:picLocks noChangeAspect="1"/>
          </p:cNvPicPr>
          <p:nvPr/>
        </p:nvPicPr>
        <p:blipFill>
          <a:blip r:embed="rId2"/>
          <a:stretch>
            <a:fillRect/>
          </a:stretch>
        </p:blipFill>
        <p:spPr>
          <a:xfrm>
            <a:off x="2557818" y="1935961"/>
            <a:ext cx="6923443" cy="4532613"/>
          </a:xfrm>
          <a:prstGeom prst="rect">
            <a:avLst/>
          </a:prstGeom>
        </p:spPr>
      </p:pic>
    </p:spTree>
    <p:extLst>
      <p:ext uri="{BB962C8B-B14F-4D97-AF65-F5344CB8AC3E}">
        <p14:creationId xmlns:p14="http://schemas.microsoft.com/office/powerpoint/2010/main" val="373632810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40423" y="2080009"/>
            <a:ext cx="9831042" cy="181588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Similar concepts as for the other non-parametric tests</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ρ (rho)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the equivalent of r and calculated in a similar way</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buFontTx/>
              <a:buChar char="•"/>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Spearman’s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ρ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Pearson’s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applied on ranks</a:t>
            </a:r>
          </a:p>
        </p:txBody>
      </p:sp>
      <p:sp>
        <p:nvSpPr>
          <p:cNvPr id="34" name="Rectangle 2">
            <a:extLst>
              <a:ext uri="{FF2B5EF4-FFF2-40B4-BE49-F238E27FC236}">
                <a16:creationId xmlns:a16="http://schemas.microsoft.com/office/drawing/2014/main" id="{F62AAB62-D64C-4631-B577-02388D5C2154}"/>
              </a:ext>
            </a:extLst>
          </p:cNvPr>
          <p:cNvSpPr txBox="1">
            <a:spLocks noChangeArrowheads="1"/>
          </p:cNvSpPr>
          <p:nvPr/>
        </p:nvSpPr>
        <p:spPr>
          <a:xfrm>
            <a:off x="2622355" y="193684"/>
            <a:ext cx="6947291"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a:ea typeface="+mj-ea"/>
                <a:cs typeface="+mj-cs"/>
              </a:rPr>
              <a:t>Non-parametric tests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effectLst/>
                <a:uLnTx/>
                <a:uFillTx/>
                <a:latin typeface="Calibri" panose="020F0502020204030204"/>
                <a:ea typeface="+mj-ea"/>
                <a:cs typeface="+mj-cs"/>
              </a:rPr>
              <a:t>Spearman Correlation Coefficient</a:t>
            </a:r>
          </a:p>
        </p:txBody>
      </p:sp>
      <p:grpSp>
        <p:nvGrpSpPr>
          <p:cNvPr id="4" name="Group 3">
            <a:extLst>
              <a:ext uri="{FF2B5EF4-FFF2-40B4-BE49-F238E27FC236}">
                <a16:creationId xmlns:a16="http://schemas.microsoft.com/office/drawing/2014/main" id="{7D84271B-8F03-46FE-99F0-2B6EA3AD8889}"/>
              </a:ext>
            </a:extLst>
          </p:cNvPr>
          <p:cNvGrpSpPr/>
          <p:nvPr/>
        </p:nvGrpSpPr>
        <p:grpSpPr>
          <a:xfrm>
            <a:off x="3021600" y="4558080"/>
            <a:ext cx="6148800" cy="1093889"/>
            <a:chOff x="3420846" y="4523432"/>
            <a:chExt cx="6148800" cy="1093889"/>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AF01949-0A2D-451F-9AE2-18ABC148F737}"/>
                    </a:ext>
                  </a:extLst>
                </p:cNvPr>
                <p:cNvSpPr txBox="1"/>
                <p:nvPr/>
              </p:nvSpPr>
              <p:spPr>
                <a:xfrm>
                  <a:off x="7022289" y="4523432"/>
                  <a:ext cx="2547357" cy="10938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fr-FR"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GB"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CO</m:t>
                            </m:r>
                            <m:sSub>
                              <m:sSubPr>
                                <m:ctrlPr>
                                  <a:rPr kumimoji="0" lang="fr-FR"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sSubPr>
                              <m:e>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𝑉</m:t>
                                </m:r>
                              </m:e>
                              <m:sub>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𝑅</m:t>
                                </m:r>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fr-F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𝑥</m:t>
                                </m:r>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𝑅</m:t>
                                </m:r>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𝑦</m:t>
                                </m:r>
                                <m:r>
                                  <a:rPr kumimoji="0" lang="en-GB"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sub>
                            </m:sSub>
                          </m:num>
                          <m:den>
                            <m:r>
                              <m:rPr>
                                <m:sty m:val="p"/>
                              </m:rPr>
                              <a:rPr kumimoji="0" lang="en-GB" sz="3200" b="0"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S</m:t>
                            </m:r>
                            <m:sSub>
                              <m:sSubPr>
                                <m:ctrlPr>
                                  <a:rPr kumimoji="0" lang="fr-FR" sz="32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𝐷</m:t>
                                </m:r>
                              </m:e>
                              <m:sub>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𝑅</m:t>
                                </m:r>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fr-FR" sz="32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𝑥</m:t>
                                </m:r>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sub>
                            </m:sSub>
                            <m:r>
                              <m:rPr>
                                <m:sty m:val="p"/>
                              </m:rPr>
                              <a:rPr kumimoji="0" lang="en-GB" sz="3200" b="0" i="0" u="none" strike="noStrike" kern="1200" cap="none" spc="0" normalizeH="0" baseline="0" noProof="0">
                                <a:ln>
                                  <a:noFill/>
                                </a:ln>
                                <a:solidFill>
                                  <a:srgbClr val="C00000"/>
                                </a:solidFill>
                                <a:effectLst/>
                                <a:uLnTx/>
                                <a:uFillTx/>
                                <a:latin typeface="Cambria Math" panose="02040503050406030204" pitchFamily="18" charset="0"/>
                                <a:ea typeface="+mn-ea"/>
                                <a:cs typeface="+mn-cs"/>
                              </a:rPr>
                              <m:t>S</m:t>
                            </m:r>
                            <m:sSub>
                              <m:sSubPr>
                                <m:ctrlPr>
                                  <a:rPr kumimoji="0" lang="fr-FR" sz="32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GB" sz="32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𝐷</m:t>
                                </m:r>
                              </m:e>
                              <m:sub>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𝑅</m:t>
                                </m:r>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𝑦</m:t>
                                </m:r>
                                <m:r>
                                  <a:rPr kumimoji="0" lang="en-GB" sz="32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sub>
                            </m:sSub>
                          </m:den>
                        </m:f>
                      </m:oMath>
                    </m:oMathPara>
                  </a14:m>
                  <a:endPar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EAF01949-0A2D-451F-9AE2-18ABC148F737}"/>
                    </a:ext>
                  </a:extLst>
                </p:cNvPr>
                <p:cNvSpPr txBox="1">
                  <a:spLocks noRot="1" noChangeAspect="1" noMove="1" noResize="1" noEditPoints="1" noAdjustHandles="1" noChangeArrowheads="1" noChangeShapeType="1" noTextEdit="1"/>
                </p:cNvSpPr>
                <p:nvPr/>
              </p:nvSpPr>
              <p:spPr>
                <a:xfrm>
                  <a:off x="7022289" y="4523432"/>
                  <a:ext cx="2547357" cy="1093889"/>
                </a:xfrm>
                <a:prstGeom prst="rect">
                  <a:avLst/>
                </a:prstGeom>
                <a:blipFill>
                  <a:blip r:embed="rId2"/>
                  <a:stretch>
                    <a:fillRect/>
                  </a:stretch>
                </a:blipFill>
              </p:spPr>
              <p:txBody>
                <a:bodyPr/>
                <a:lstStyle/>
                <a:p>
                  <a:r>
                    <a:rPr lang="en-GB">
                      <a:noFill/>
                    </a:rPr>
                    <a:t> </a:t>
                  </a:r>
                </a:p>
              </p:txBody>
            </p:sp>
          </mc:Fallback>
        </mc:AlternateContent>
        <p:sp>
          <p:nvSpPr>
            <p:cNvPr id="39" name="Rectangle 38">
              <a:extLst>
                <a:ext uri="{FF2B5EF4-FFF2-40B4-BE49-F238E27FC236}">
                  <a16:creationId xmlns:a16="http://schemas.microsoft.com/office/drawing/2014/main" id="{6EC6A0F9-4C86-4D8A-8CE9-51765B69300E}"/>
                </a:ext>
              </a:extLst>
            </p:cNvPr>
            <p:cNvSpPr/>
            <p:nvPr/>
          </p:nvSpPr>
          <p:spPr>
            <a:xfrm>
              <a:off x="3420846" y="4777991"/>
              <a:ext cx="126250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effectLst/>
                  <a:uLnTx/>
                  <a:uFillTx/>
                  <a:latin typeface="Calibri" panose="020F0502020204030204"/>
                  <a:ea typeface="+mn-ea"/>
                  <a:cs typeface="+mn-cs"/>
                </a:rPr>
                <a:t>ρ</a:t>
              </a:r>
              <a:r>
                <a:rPr kumimoji="0" lang="en-GB" sz="3200" b="1" i="0" u="none" strike="noStrike" kern="1200" cap="none" spc="0" normalizeH="0" baseline="0" noProof="0" dirty="0">
                  <a:ln>
                    <a:noFill/>
                  </a:ln>
                  <a:effectLst/>
                  <a:uLnTx/>
                  <a:uFillTx/>
                  <a:latin typeface="Calibri" panose="020F0502020204030204"/>
                  <a:ea typeface="+mn-ea"/>
                  <a:cs typeface="+mn-cs"/>
                </a:rPr>
                <a:t>  =  </a:t>
              </a:r>
              <a:r>
                <a:rPr kumimoji="0" lang="en-GB" sz="3200" b="1" i="0" u="none" strike="noStrike" kern="1200" cap="none" spc="0" normalizeH="0" baseline="0" noProof="0" dirty="0" err="1">
                  <a:ln>
                    <a:noFill/>
                  </a:ln>
                  <a:effectLst/>
                  <a:uLnTx/>
                  <a:uFillTx/>
                  <a:latin typeface="Calibri" panose="020F0502020204030204"/>
                  <a:ea typeface="+mn-ea"/>
                  <a:cs typeface="+mn-cs"/>
                </a:rPr>
                <a:t>r</a:t>
              </a:r>
              <a:r>
                <a:rPr kumimoji="0" lang="en-GB" sz="3200" b="1" i="0" u="none" strike="noStrike" kern="1200" cap="none" spc="0" normalizeH="0" baseline="-25000" noProof="0" dirty="0" err="1">
                  <a:ln>
                    <a:noFill/>
                  </a:ln>
                  <a:effectLst/>
                  <a:uLnTx/>
                  <a:uFillTx/>
                  <a:latin typeface="Calibri" panose="020F0502020204030204"/>
                  <a:ea typeface="+mn-ea"/>
                  <a:cs typeface="+mn-cs"/>
                </a:rPr>
                <a:t>s</a:t>
              </a:r>
              <a:endParaRPr kumimoji="0" lang="fr-FR" sz="3200" b="0" i="0" u="none" strike="noStrike" kern="1200" cap="none" spc="0" normalizeH="0" baseline="0" noProof="0" dirty="0">
                <a:ln>
                  <a:noFill/>
                </a:ln>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8F90E7A5-ED9A-4EC9-90B0-C613FE51A339}"/>
                </a:ext>
              </a:extLst>
            </p:cNvPr>
            <p:cNvGrpSpPr/>
            <p:nvPr/>
          </p:nvGrpSpPr>
          <p:grpSpPr>
            <a:xfrm>
              <a:off x="4984182" y="4639533"/>
              <a:ext cx="1643726" cy="879820"/>
              <a:chOff x="10371611" y="2588076"/>
              <a:chExt cx="1421845" cy="1145907"/>
            </a:xfrm>
          </p:grpSpPr>
          <p:sp>
            <p:nvSpPr>
              <p:cNvPr id="41" name="Rounded Rectangle 10">
                <a:extLst>
                  <a:ext uri="{FF2B5EF4-FFF2-40B4-BE49-F238E27FC236}">
                    <a16:creationId xmlns:a16="http://schemas.microsoft.com/office/drawing/2014/main" id="{959547F8-72C3-4A2D-971E-8594D337BC98}"/>
                  </a:ext>
                </a:extLst>
              </p:cNvPr>
              <p:cNvSpPr/>
              <p:nvPr/>
            </p:nvSpPr>
            <p:spPr>
              <a:xfrm>
                <a:off x="10452534" y="2588076"/>
                <a:ext cx="1260001" cy="598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Similarity</a:t>
                </a:r>
                <a:endParaRPr kumimoji="0" lang="en-GB"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42" name="Rounded Rectangle 11">
                <a:extLst>
                  <a:ext uri="{FF2B5EF4-FFF2-40B4-BE49-F238E27FC236}">
                    <a16:creationId xmlns:a16="http://schemas.microsoft.com/office/drawing/2014/main" id="{0977FF48-208D-45BE-BE66-234C0D10C80E}"/>
                  </a:ext>
                </a:extLst>
              </p:cNvPr>
              <p:cNvSpPr/>
              <p:nvPr/>
            </p:nvSpPr>
            <p:spPr>
              <a:xfrm>
                <a:off x="10371611" y="3186227"/>
                <a:ext cx="1421845" cy="547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Variability</a:t>
                </a:r>
              </a:p>
            </p:txBody>
          </p:sp>
          <p:cxnSp>
            <p:nvCxnSpPr>
              <p:cNvPr id="43" name="Straight Connector 42">
                <a:extLst>
                  <a:ext uri="{FF2B5EF4-FFF2-40B4-BE49-F238E27FC236}">
                    <a16:creationId xmlns:a16="http://schemas.microsoft.com/office/drawing/2014/main" id="{28AAD500-854C-4BDC-A37A-E395F2E979FD}"/>
                  </a:ext>
                </a:extLst>
              </p:cNvPr>
              <p:cNvCxnSpPr/>
              <p:nvPr/>
            </p:nvCxnSpPr>
            <p:spPr>
              <a:xfrm>
                <a:off x="10452534" y="3159535"/>
                <a:ext cx="126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31910C1B-1C2D-4301-8DB9-F2887B9061D2}"/>
                </a:ext>
              </a:extLst>
            </p:cNvPr>
            <p:cNvSpPr/>
            <p:nvPr/>
          </p:nvSpPr>
          <p:spPr>
            <a:xfrm>
              <a:off x="4655549" y="4777991"/>
              <a:ext cx="389850" cy="584775"/>
            </a:xfrm>
            <a:prstGeom prst="rect">
              <a:avLst/>
            </a:prstGeom>
          </p:spPr>
          <p:txBody>
            <a:bodyPr wrap="none">
              <a:spAutoFit/>
            </a:bodyPr>
            <a:lstStyle/>
            <a:p>
              <a:r>
                <a:rPr lang="en-GB" sz="3200" b="1" dirty="0"/>
                <a:t>=</a:t>
              </a:r>
              <a:endParaRPr lang="en-GB" sz="3200" dirty="0"/>
            </a:p>
          </p:txBody>
        </p:sp>
        <p:sp>
          <p:nvSpPr>
            <p:cNvPr id="44" name="Rectangle 43">
              <a:extLst>
                <a:ext uri="{FF2B5EF4-FFF2-40B4-BE49-F238E27FC236}">
                  <a16:creationId xmlns:a16="http://schemas.microsoft.com/office/drawing/2014/main" id="{321FDC1E-227C-43A4-B3C8-B38AA4F55E4A}"/>
                </a:ext>
              </a:extLst>
            </p:cNvPr>
            <p:cNvSpPr/>
            <p:nvPr/>
          </p:nvSpPr>
          <p:spPr>
            <a:xfrm>
              <a:off x="6632439" y="4777990"/>
              <a:ext cx="389850" cy="584775"/>
            </a:xfrm>
            <a:prstGeom prst="rect">
              <a:avLst/>
            </a:prstGeom>
          </p:spPr>
          <p:txBody>
            <a:bodyPr wrap="none">
              <a:spAutoFit/>
            </a:bodyPr>
            <a:lstStyle/>
            <a:p>
              <a:r>
                <a:rPr lang="en-GB" sz="3200" b="1" dirty="0"/>
                <a:t>=</a:t>
              </a:r>
              <a:endParaRPr lang="en-GB" sz="3200" dirty="0"/>
            </a:p>
          </p:txBody>
        </p:sp>
      </p:grpSp>
    </p:spTree>
    <p:extLst>
      <p:ext uri="{BB962C8B-B14F-4D97-AF65-F5344CB8AC3E}">
        <p14:creationId xmlns:p14="http://schemas.microsoft.com/office/powerpoint/2010/main" val="20454738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5</a:t>
            </a:r>
          </a:p>
        </p:txBody>
      </p:sp>
    </p:spTree>
    <p:extLst>
      <p:ext uri="{BB962C8B-B14F-4D97-AF65-F5344CB8AC3E}">
        <p14:creationId xmlns:p14="http://schemas.microsoft.com/office/powerpoint/2010/main" val="7674060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a:bodyPr>
          <a:lstStyle/>
          <a:p>
            <a:r>
              <a:rPr lang="en-GB" b="1" dirty="0">
                <a:solidFill>
                  <a:schemeClr val="accent5">
                    <a:lumMod val="50000"/>
                  </a:schemeClr>
                </a:solidFill>
                <a:latin typeface="+mn-lt"/>
              </a:rPr>
              <a:t>Analysis of Qualitative data</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a:solidFill>
                  <a:schemeClr val="accent5">
                    <a:lumMod val="50000"/>
                  </a:schemeClr>
                </a:solidFill>
                <a:latin typeface="+mn-lt"/>
              </a:rPr>
            </a:br>
            <a:r>
              <a:rPr lang="en-GB" sz="2000">
                <a:solidFill>
                  <a:schemeClr val="accent5">
                    <a:lumMod val="50000"/>
                  </a:schemeClr>
                </a:solidFill>
                <a:latin typeface="+mn-lt"/>
              </a:rPr>
              <a:t>v2025-02</a:t>
            </a:r>
            <a:endParaRPr lang="en-GB" sz="2000" dirty="0">
              <a:solidFill>
                <a:schemeClr val="accent5">
                  <a:lumMod val="50000"/>
                </a:schemeClr>
              </a:solidFill>
              <a:latin typeface="+mn-lt"/>
            </a:endParaRP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16896510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6AD729F-4311-4AE5-BECA-45FA454A3674}"/>
              </a:ext>
            </a:extLst>
          </p:cNvPr>
          <p:cNvGraphicFramePr/>
          <p:nvPr/>
        </p:nvGraphicFramePr>
        <p:xfrm>
          <a:off x="1235460" y="116632"/>
          <a:ext cx="972108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nominal_ordinal_binary.png">
            <a:extLst>
              <a:ext uri="{FF2B5EF4-FFF2-40B4-BE49-F238E27FC236}">
                <a16:creationId xmlns:a16="http://schemas.microsoft.com/office/drawing/2014/main" id="{74098AB1-607C-4816-A0AA-3CE46D9B3B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861048"/>
            <a:ext cx="4235398" cy="259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ntinuous_discrete.png">
            <a:extLst>
              <a:ext uri="{FF2B5EF4-FFF2-40B4-BE49-F238E27FC236}">
                <a16:creationId xmlns:a16="http://schemas.microsoft.com/office/drawing/2014/main" id="{F6A3D209-165A-4C8B-92BA-4AAFC6CF7D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5480" y="3861048"/>
            <a:ext cx="3362399" cy="25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2CADAC-E8CE-4EB2-BBA9-21EC07E3F08C}"/>
              </a:ext>
            </a:extLst>
          </p:cNvPr>
          <p:cNvSpPr txBox="1"/>
          <p:nvPr/>
        </p:nvSpPr>
        <p:spPr>
          <a:xfrm>
            <a:off x="9412072" y="6657945"/>
            <a:ext cx="2779928" cy="2000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hlinkClick r:id="rId10"/>
              </a:rPr>
              <a:t>https://github.com/allisonhorst/stats-illustrations#other-stats-artwork</a:t>
            </a:r>
            <a:endPar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endParaRPr>
          </a:p>
        </p:txBody>
      </p:sp>
    </p:spTree>
    <p:extLst>
      <p:ext uri="{BB962C8B-B14F-4D97-AF65-F5344CB8AC3E}">
        <p14:creationId xmlns:p14="http://schemas.microsoft.com/office/powerpoint/2010/main" val="227122327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151660" y="188641"/>
            <a:ext cx="3888680" cy="936625"/>
          </a:xfrm>
        </p:spPr>
        <p:txBody>
          <a:bodyPr/>
          <a:lstStyle/>
          <a:p>
            <a:pPr algn="ctr" eaLnBrk="1" hangingPunct="1"/>
            <a:r>
              <a:rPr lang="en-GB" sz="4000" b="1" dirty="0">
                <a:solidFill>
                  <a:srgbClr val="9A1865"/>
                </a:solidFill>
                <a:latin typeface="Calibri" panose="020F0502020204030204" pitchFamily="34" charset="0"/>
              </a:rPr>
              <a:t>Qualitative data</a:t>
            </a:r>
          </a:p>
        </p:txBody>
      </p:sp>
      <p:sp>
        <p:nvSpPr>
          <p:cNvPr id="22531" name="Rectangle 3"/>
          <p:cNvSpPr>
            <a:spLocks noGrp="1" noChangeArrowheads="1"/>
          </p:cNvSpPr>
          <p:nvPr>
            <p:ph type="body" sz="half" idx="1"/>
          </p:nvPr>
        </p:nvSpPr>
        <p:spPr>
          <a:xfrm>
            <a:off x="335360" y="1484784"/>
            <a:ext cx="11161240" cy="4608512"/>
          </a:xfrm>
        </p:spPr>
        <p:txBody>
          <a:bodyPr>
            <a:normAutofit lnSpcReduction="10000"/>
          </a:bodyPr>
          <a:lstStyle/>
          <a:p>
            <a:pPr eaLnBrk="1" hangingPunct="1">
              <a:lnSpc>
                <a:spcPct val="90000"/>
              </a:lnSpc>
            </a:pPr>
            <a:endParaRPr lang="en-GB" sz="1600" dirty="0">
              <a:latin typeface="Calibri" panose="020F0502020204030204" pitchFamily="34" charset="0"/>
            </a:endParaRPr>
          </a:p>
          <a:p>
            <a:pPr eaLnBrk="1" hangingPunct="1">
              <a:lnSpc>
                <a:spcPct val="90000"/>
              </a:lnSpc>
            </a:pPr>
            <a:r>
              <a:rPr lang="en-GB" sz="2400" dirty="0">
                <a:latin typeface="Calibri" panose="020F0502020204030204" pitchFamily="34" charset="0"/>
              </a:rPr>
              <a:t>Values taken = usually names (also </a:t>
            </a:r>
            <a:r>
              <a:rPr lang="en-GB" sz="2400" dirty="0">
                <a:solidFill>
                  <a:srgbClr val="0070C0"/>
                </a:solidFill>
                <a:latin typeface="Calibri" panose="020F0502020204030204" pitchFamily="34" charset="0"/>
              </a:rPr>
              <a:t>nominal</a:t>
            </a:r>
            <a:r>
              <a:rPr lang="en-GB" sz="2400" dirty="0">
                <a:latin typeface="Calibri" panose="020F0502020204030204" pitchFamily="34" charset="0"/>
              </a:rPr>
              <a:t>)</a:t>
            </a:r>
          </a:p>
          <a:p>
            <a:pPr lvl="2" eaLnBrk="1" hangingPunct="1">
              <a:lnSpc>
                <a:spcPct val="90000"/>
              </a:lnSpc>
            </a:pPr>
            <a:r>
              <a:rPr lang="en-GB" sz="2400" dirty="0">
                <a:latin typeface="Calibri" panose="020F0502020204030204" pitchFamily="34" charset="0"/>
              </a:rPr>
              <a:t>e.g. genotypes</a:t>
            </a:r>
          </a:p>
          <a:p>
            <a:pPr lvl="2" eaLnBrk="1" hangingPunct="1">
              <a:lnSpc>
                <a:spcPct val="90000"/>
              </a:lnSpc>
            </a:pPr>
            <a:endParaRPr lang="en-GB" sz="2000" dirty="0">
              <a:latin typeface="Calibri" panose="020F0502020204030204" pitchFamily="34" charset="0"/>
            </a:endParaRPr>
          </a:p>
          <a:p>
            <a:pPr eaLnBrk="1" hangingPunct="1">
              <a:lnSpc>
                <a:spcPct val="90000"/>
              </a:lnSpc>
            </a:pPr>
            <a:r>
              <a:rPr lang="en-GB" sz="2400" dirty="0">
                <a:latin typeface="Calibri" panose="020F0502020204030204" pitchFamily="34" charset="0"/>
              </a:rPr>
              <a:t>Can be numbers but </a:t>
            </a:r>
            <a:r>
              <a:rPr lang="en-GB" sz="2400" dirty="0">
                <a:solidFill>
                  <a:srgbClr val="0070C0"/>
                </a:solidFill>
                <a:latin typeface="Calibri" panose="020F0502020204030204" pitchFamily="34" charset="0"/>
              </a:rPr>
              <a:t>not numerical</a:t>
            </a:r>
          </a:p>
          <a:p>
            <a:pPr lvl="2" eaLnBrk="1" hangingPunct="1">
              <a:lnSpc>
                <a:spcPct val="90000"/>
              </a:lnSpc>
            </a:pPr>
            <a:r>
              <a:rPr lang="en-GB" sz="2400" dirty="0">
                <a:latin typeface="Calibri" panose="020F0502020204030204" pitchFamily="34" charset="0"/>
              </a:rPr>
              <a:t>e.g. group number = numerical label but not unit of measurement</a:t>
            </a:r>
          </a:p>
          <a:p>
            <a:pPr eaLnBrk="1" hangingPunct="1">
              <a:lnSpc>
                <a:spcPct val="90000"/>
              </a:lnSpc>
            </a:pPr>
            <a:endParaRPr lang="en-GB" sz="1000" dirty="0">
              <a:latin typeface="Calibri" panose="020F0502020204030204" pitchFamily="34" charset="0"/>
            </a:endParaRPr>
          </a:p>
          <a:p>
            <a:pPr eaLnBrk="1" hangingPunct="1">
              <a:lnSpc>
                <a:spcPct val="90000"/>
              </a:lnSpc>
            </a:pPr>
            <a:r>
              <a:rPr lang="en-GB" sz="2400" dirty="0">
                <a:latin typeface="Calibri" panose="020F0502020204030204" pitchFamily="34" charset="0"/>
              </a:rPr>
              <a:t>Qualitative variable with intrinsic order in their categories = </a:t>
            </a:r>
            <a:r>
              <a:rPr lang="en-GB" sz="2400" dirty="0">
                <a:solidFill>
                  <a:srgbClr val="0070C0"/>
                </a:solidFill>
                <a:latin typeface="Calibri" panose="020F0502020204030204" pitchFamily="34" charset="0"/>
              </a:rPr>
              <a:t>ordinal</a:t>
            </a:r>
          </a:p>
          <a:p>
            <a:pPr lvl="2"/>
            <a:r>
              <a:rPr lang="en-GB" sz="2400" dirty="0">
                <a:latin typeface="Calibri" panose="020F0502020204030204" pitchFamily="34" charset="0"/>
              </a:rPr>
              <a:t>e.g. low/medium/high</a:t>
            </a:r>
          </a:p>
          <a:p>
            <a:pPr eaLnBrk="1" hangingPunct="1">
              <a:lnSpc>
                <a:spcPct val="90000"/>
              </a:lnSpc>
            </a:pPr>
            <a:endParaRPr lang="en-GB" sz="2000" i="1" dirty="0">
              <a:latin typeface="Calibri" panose="020F0502020204030204" pitchFamily="34" charset="0"/>
            </a:endParaRPr>
          </a:p>
          <a:p>
            <a:pPr eaLnBrk="1" hangingPunct="1">
              <a:lnSpc>
                <a:spcPct val="90000"/>
              </a:lnSpc>
            </a:pPr>
            <a:r>
              <a:rPr lang="en-GB" sz="2400" dirty="0">
                <a:latin typeface="Calibri" panose="020F0502020204030204" pitchFamily="34" charset="0"/>
              </a:rPr>
              <a:t>Particular case: qualitative variable with 2 categories: </a:t>
            </a:r>
            <a:r>
              <a:rPr lang="en-GB" sz="2400" dirty="0">
                <a:solidFill>
                  <a:srgbClr val="0070C0"/>
                </a:solidFill>
                <a:latin typeface="Calibri" panose="020F0502020204030204" pitchFamily="34" charset="0"/>
              </a:rPr>
              <a:t>binary</a:t>
            </a:r>
            <a:r>
              <a:rPr lang="en-GB" sz="2400" dirty="0">
                <a:latin typeface="Calibri" panose="020F0502020204030204" pitchFamily="34" charset="0"/>
              </a:rPr>
              <a:t> or dichotomous</a:t>
            </a:r>
          </a:p>
          <a:p>
            <a:pPr lvl="2" eaLnBrk="1" hangingPunct="1">
              <a:lnSpc>
                <a:spcPct val="90000"/>
              </a:lnSpc>
            </a:pPr>
            <a:r>
              <a:rPr lang="en-GB" sz="2400" dirty="0">
                <a:latin typeface="Calibri" panose="020F0502020204030204" pitchFamily="34" charset="0"/>
              </a:rPr>
              <a:t>e.g. alive/dead or presence/absence</a:t>
            </a:r>
          </a:p>
        </p:txBody>
      </p:sp>
      <p:pic>
        <p:nvPicPr>
          <p:cNvPr id="2" name="Picture 1"/>
          <p:cNvPicPr>
            <a:picLocks noChangeAspect="1"/>
          </p:cNvPicPr>
          <p:nvPr/>
        </p:nvPicPr>
        <p:blipFill>
          <a:blip r:embed="rId3"/>
          <a:stretch>
            <a:fillRect/>
          </a:stretch>
        </p:blipFill>
        <p:spPr>
          <a:xfrm>
            <a:off x="8112224" y="908720"/>
            <a:ext cx="3600400" cy="2203445"/>
          </a:xfrm>
          <a:prstGeom prst="rect">
            <a:avLst/>
          </a:prstGeom>
        </p:spPr>
      </p:pic>
      <p:sp>
        <p:nvSpPr>
          <p:cNvPr id="5" name="TextBox 4"/>
          <p:cNvSpPr txBox="1"/>
          <p:nvPr/>
        </p:nvSpPr>
        <p:spPr>
          <a:xfrm>
            <a:off x="8436700" y="3027526"/>
            <a:ext cx="2779928" cy="2000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hlinkClick r:id="rId4"/>
              </a:rPr>
              <a:t>https://github.com/allisonhorst/stats-illustrations#other-stats-artwork</a:t>
            </a:r>
            <a:endPar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endParaRPr>
          </a:p>
        </p:txBody>
      </p:sp>
    </p:spTree>
    <p:extLst>
      <p:ext uri="{BB962C8B-B14F-4D97-AF65-F5344CB8AC3E}">
        <p14:creationId xmlns:p14="http://schemas.microsoft.com/office/powerpoint/2010/main" val="257889011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236310"/>
            <a:ext cx="11737304" cy="23853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002060"/>
                </a:solidFill>
                <a:effectLst/>
                <a:uLnTx/>
                <a:uFillTx/>
                <a:latin typeface="Calibri" panose="020F0502020204030204"/>
                <a:ea typeface="+mj-ea"/>
                <a:cs typeface="+mj-cs"/>
              </a:rPr>
              <a:t>Comparison between 2 groups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0070C0"/>
                </a:solidFill>
                <a:effectLst/>
                <a:uLnTx/>
                <a:uFillTx/>
                <a:latin typeface="Calibri" panose="020F0502020204030204"/>
                <a:ea typeface="+mj-ea"/>
                <a:cs typeface="+mj-cs"/>
              </a:rPr>
              <a:t>Comparison between 2 proportions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0" cap="none" spc="0" normalizeH="0" baseline="0" noProof="0" dirty="0">
                <a:ln>
                  <a:noFill/>
                </a:ln>
                <a:solidFill>
                  <a:srgbClr val="00B0F0"/>
                </a:solidFill>
                <a:effectLst/>
                <a:uLnTx/>
                <a:uFillTx/>
                <a:latin typeface="Calibri" panose="020F0502020204030204"/>
                <a:ea typeface="+mj-ea"/>
                <a:cs typeface="+mj-cs"/>
              </a:rPr>
              <a:t>Binary outcome</a:t>
            </a:r>
          </a:p>
        </p:txBody>
      </p:sp>
    </p:spTree>
    <p:extLst>
      <p:ext uri="{BB962C8B-B14F-4D97-AF65-F5344CB8AC3E}">
        <p14:creationId xmlns:p14="http://schemas.microsoft.com/office/powerpoint/2010/main" val="40715492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a:xfrm>
            <a:off x="1981200" y="189352"/>
            <a:ext cx="8229600"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Chi-square and Fisher’s tests</a:t>
            </a:r>
          </a:p>
        </p:txBody>
      </p:sp>
      <p:sp>
        <p:nvSpPr>
          <p:cNvPr id="5" name="TextBox 4"/>
          <p:cNvSpPr txBox="1"/>
          <p:nvPr/>
        </p:nvSpPr>
        <p:spPr>
          <a:xfrm>
            <a:off x="407368" y="1274564"/>
            <a:ext cx="11161240" cy="5250780"/>
          </a:xfrm>
          <a:prstGeom prst="rect">
            <a:avLst/>
          </a:prstGeom>
          <a:noFill/>
        </p:spPr>
        <p:txBody>
          <a:bodyPr wrap="square" rtlCol="0">
            <a:normAutofit fontScale="92500" lnSpcReduction="20000"/>
          </a:bodyPr>
          <a:lstStyle/>
          <a:p>
            <a:pPr marL="571500" indent="-571500">
              <a:lnSpc>
                <a:spcPct val="150000"/>
              </a:lnSpc>
              <a:buFont typeface="Arial" panose="020B0604020202020204" pitchFamily="34" charset="0"/>
              <a:buChar char="•"/>
              <a:defRPr/>
            </a:pPr>
            <a:r>
              <a:rPr lang="en-GB" sz="2800" dirty="0">
                <a:solidFill>
                  <a:prstClr val="black"/>
                </a:solidFill>
                <a:latin typeface="Calibri" panose="020F0502020204030204" pitchFamily="34" charset="0"/>
              </a:rPr>
              <a:t>Chi</a:t>
            </a:r>
            <a:r>
              <a:rPr lang="en-GB" sz="2800" baseline="30000" dirty="0">
                <a:solidFill>
                  <a:prstClr val="black"/>
                </a:solidFill>
                <a:latin typeface="Calibri" panose="020F0502020204030204" pitchFamily="34" charset="0"/>
              </a:rPr>
              <a:t>2</a:t>
            </a:r>
            <a:r>
              <a:rPr lang="en-GB" sz="2800" dirty="0">
                <a:solidFill>
                  <a:prstClr val="black"/>
                </a:solidFill>
                <a:latin typeface="Calibri" panose="020F0502020204030204" pitchFamily="34" charset="0"/>
              </a:rPr>
              <a:t> is an approximation</a:t>
            </a:r>
          </a:p>
          <a:p>
            <a:pPr marL="571500" indent="-571500">
              <a:lnSpc>
                <a:spcPct val="150000"/>
              </a:lnSpc>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Chi</a:t>
            </a:r>
            <a:r>
              <a:rPr kumimoji="0" lang="en-GB" sz="2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2</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test very easy to calculate by hand but Fisher’s very hard</a:t>
            </a:r>
          </a:p>
          <a:p>
            <a:pPr marL="571500" indent="-571500">
              <a:lnSpc>
                <a:spcPct val="150000"/>
              </a:lnSpc>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Often software will not perform a Fisher’s test on tables &gt; 2x2</a:t>
            </a:r>
          </a:p>
          <a:p>
            <a:pPr marL="571500" marR="0" lvl="0"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71500" marR="0" lvl="0"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Fisher’s test </a:t>
            </a:r>
            <a:r>
              <a:rPr kumimoji="0" lang="en-GB" sz="28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more accurate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than Chi</a:t>
            </a:r>
            <a:r>
              <a:rPr kumimoji="0" lang="en-GB" sz="2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2</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test on </a:t>
            </a:r>
            <a:r>
              <a:rPr kumimoji="0" lang="en-GB"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small samples</a:t>
            </a:r>
          </a:p>
          <a:p>
            <a:pPr marL="571500" marR="0" lvl="0"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Chi</a:t>
            </a:r>
            <a:r>
              <a:rPr kumimoji="0" lang="en-GB" sz="2800" b="1" i="0" u="none" strike="noStrike" kern="1200" cap="none" spc="0" normalizeH="0" baseline="30000" noProof="0" dirty="0">
                <a:ln>
                  <a:noFill/>
                </a:ln>
                <a:solidFill>
                  <a:srgbClr val="0070C0"/>
                </a:solidFill>
                <a:effectLst/>
                <a:uLnTx/>
                <a:uFillTx/>
                <a:latin typeface="Calibri" panose="020F0502020204030204" pitchFamily="34" charset="0"/>
                <a:ea typeface="+mn-ea"/>
                <a:cs typeface="+mn-cs"/>
              </a:rPr>
              <a:t>2</a:t>
            </a:r>
            <a:r>
              <a:rPr kumimoji="0" lang="en-GB"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test </a:t>
            </a:r>
            <a:r>
              <a:rPr kumimoji="0" lang="en-GB" sz="28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generally preferable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on </a:t>
            </a:r>
            <a:r>
              <a:rPr kumimoji="0" lang="en-GB"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large samples</a:t>
            </a:r>
          </a:p>
          <a:p>
            <a:pPr marL="571500" marR="0" lvl="0"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71500" marR="0" lvl="0"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Chi</a:t>
            </a:r>
            <a:r>
              <a:rPr kumimoji="0" lang="en-GB" sz="2800" b="0" i="0" u="none" strike="noStrike" kern="1200" cap="none" spc="0" normalizeH="0" baseline="30000" noProof="0" dirty="0">
                <a:ln>
                  <a:noFill/>
                </a:ln>
                <a:solidFill>
                  <a:srgbClr val="0070C0"/>
                </a:solidFill>
                <a:effectLst/>
                <a:uLnTx/>
                <a:uFillTx/>
                <a:latin typeface="Calibri" panose="020F0502020204030204" pitchFamily="34" charset="0"/>
                <a:ea typeface="+mn-ea"/>
                <a:cs typeface="+mn-cs"/>
              </a:rPr>
              <a:t>2</a:t>
            </a:r>
            <a:r>
              <a:rPr kumimoji="0" lang="en-GB"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test assumptions:</a:t>
            </a:r>
          </a:p>
          <a:p>
            <a:pPr marL="1028700" marR="0" lvl="1"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2x2 table: no expected count &lt;5</a:t>
            </a:r>
          </a:p>
          <a:p>
            <a:pPr marL="1028700" marR="0" lvl="1"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Bigger tables: all expected &gt; 1 and no more than 20% &lt; 5</a:t>
            </a:r>
          </a:p>
          <a:p>
            <a:pPr marL="571500" marR="0" lvl="0" indent="-5715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221647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209032" y="1476892"/>
            <a:ext cx="11521280" cy="4857750"/>
          </a:xfrm>
        </p:spPr>
        <p:txBody>
          <a:bodyPr/>
          <a:lstStyle/>
          <a:p>
            <a:pPr eaLnBrk="1" hangingPunct="1"/>
            <a:r>
              <a:rPr lang="en-US" sz="2800" dirty="0">
                <a:latin typeface="Calibri" panose="020F0502020204030204" pitchFamily="34" charset="0"/>
              </a:rPr>
              <a:t>In a chi-square test, </a:t>
            </a:r>
            <a:r>
              <a:rPr lang="en-US" sz="2800" dirty="0">
                <a:solidFill>
                  <a:srgbClr val="0070C0"/>
                </a:solidFill>
                <a:latin typeface="Calibri" panose="020F0502020204030204" pitchFamily="34" charset="0"/>
              </a:rPr>
              <a:t>the observed frequencies </a:t>
            </a:r>
            <a:r>
              <a:rPr lang="en-US" sz="2800" dirty="0">
                <a:latin typeface="Calibri" panose="020F0502020204030204" pitchFamily="34" charset="0"/>
              </a:rPr>
              <a:t>for two or more groups are compared with</a:t>
            </a:r>
            <a:r>
              <a:rPr lang="en-US" sz="2800" dirty="0">
                <a:solidFill>
                  <a:srgbClr val="CC0099"/>
                </a:solidFill>
                <a:latin typeface="Calibri" panose="020F0502020204030204" pitchFamily="34" charset="0"/>
              </a:rPr>
              <a:t> </a:t>
            </a:r>
            <a:r>
              <a:rPr lang="en-US" sz="2800" dirty="0">
                <a:solidFill>
                  <a:srgbClr val="0070C0"/>
                </a:solidFill>
                <a:latin typeface="Calibri" panose="020F0502020204030204" pitchFamily="34" charset="0"/>
              </a:rPr>
              <a:t>expected frequencies </a:t>
            </a:r>
            <a:r>
              <a:rPr lang="en-US" sz="2800" dirty="0">
                <a:latin typeface="Calibri" panose="020F0502020204030204" pitchFamily="34" charset="0"/>
              </a:rPr>
              <a:t>by chance</a:t>
            </a:r>
            <a:endParaRPr lang="en-US" sz="2800" dirty="0">
              <a:solidFill>
                <a:srgbClr val="CC0099"/>
              </a:solidFill>
              <a:latin typeface="Calibri" panose="020F0502020204030204" pitchFamily="34" charset="0"/>
            </a:endParaRPr>
          </a:p>
          <a:p>
            <a:pPr lvl="1" eaLnBrk="1" hangingPunct="1"/>
            <a:endParaRPr lang="en-US" sz="2000" dirty="0">
              <a:solidFill>
                <a:srgbClr val="FF3399"/>
              </a:solidFill>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buFont typeface="Arial" panose="020B0604020202020204" pitchFamily="34" charset="0"/>
              <a:buChar char="•"/>
            </a:pPr>
            <a:r>
              <a:rPr lang="en-US" dirty="0">
                <a:latin typeface="Calibri" panose="020F0502020204030204" pitchFamily="34" charset="0"/>
              </a:rPr>
              <a:t>O = Observed frequencies</a:t>
            </a:r>
          </a:p>
          <a:p>
            <a:pPr lvl="1" eaLnBrk="1" hangingPunct="1">
              <a:buFont typeface="Arial" panose="020B0604020202020204" pitchFamily="34" charset="0"/>
              <a:buChar char="•"/>
            </a:pPr>
            <a:r>
              <a:rPr lang="en-US" dirty="0">
                <a:latin typeface="Calibri" panose="020F0502020204030204" pitchFamily="34" charset="0"/>
              </a:rPr>
              <a:t>E = Expected frequencies</a:t>
            </a:r>
          </a:p>
          <a:p>
            <a:pPr lvl="1" eaLnBrk="1" hangingPunct="1"/>
            <a:endParaRPr lang="en-US" sz="2000" dirty="0">
              <a:latin typeface="Calibri" panose="020F0502020204030204" pitchFamily="34" charset="0"/>
            </a:endParaRPr>
          </a:p>
          <a:p>
            <a:pPr eaLnBrk="1" hangingPunct="1"/>
            <a:endParaRPr lang="en-GB" sz="1600" dirty="0">
              <a:latin typeface="Calibri" panose="020F0502020204030204" pitchFamily="34" charset="0"/>
            </a:endParaRPr>
          </a:p>
        </p:txBody>
      </p:sp>
      <p:sp>
        <p:nvSpPr>
          <p:cNvPr id="6" name="Rectangle 2"/>
          <p:cNvSpPr txBox="1">
            <a:spLocks noChangeArrowheads="1"/>
          </p:cNvSpPr>
          <p:nvPr/>
        </p:nvSpPr>
        <p:spPr>
          <a:xfrm>
            <a:off x="4100466" y="189352"/>
            <a:ext cx="3991069"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9A1865"/>
                </a:solidFill>
                <a:latin typeface="Calibri" panose="020F0502020204030204" pitchFamily="34" charset="0"/>
              </a:rPr>
              <a:t>Chi-square test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187018-4574-475C-8126-FA3A258C77AA}"/>
                  </a:ext>
                </a:extLst>
              </p:cNvPr>
              <p:cNvSpPr txBox="1"/>
              <p:nvPr/>
            </p:nvSpPr>
            <p:spPr>
              <a:xfrm>
                <a:off x="4070754" y="2924944"/>
                <a:ext cx="3797835" cy="14800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3600" i="1" smtClean="0">
                              <a:latin typeface="Cambria Math" panose="02040503050406030204" pitchFamily="18" charset="0"/>
                            </a:rPr>
                          </m:ctrlPr>
                        </m:sSupPr>
                        <m:e>
                          <m:r>
                            <m:rPr>
                              <m:sty m:val="p"/>
                            </m:rPr>
                            <a:rPr lang="el-GR" sz="3600" i="1" smtClean="0">
                              <a:latin typeface="Cambria Math" panose="02040503050406030204" pitchFamily="18" charset="0"/>
                            </a:rPr>
                            <m:t>χ</m:t>
                          </m:r>
                        </m:e>
                        <m:sup>
                          <m:r>
                            <a:rPr lang="en-GB" sz="3600" b="0" i="1" smtClean="0">
                              <a:latin typeface="Cambria Math" panose="02040503050406030204" pitchFamily="18" charset="0"/>
                            </a:rPr>
                            <m:t>2</m:t>
                          </m:r>
                        </m:sup>
                      </m:sSup>
                      <m:r>
                        <a:rPr lang="en-GB" sz="3600" b="0" i="1" smtClean="0">
                          <a:latin typeface="Cambria Math" panose="02040503050406030204" pitchFamily="18" charset="0"/>
                        </a:rPr>
                        <m:t>=</m:t>
                      </m:r>
                      <m:nary>
                        <m:naryPr>
                          <m:chr m:val="∑"/>
                          <m:subHide m:val="on"/>
                          <m:supHide m:val="on"/>
                          <m:ctrlPr>
                            <a:rPr lang="en-GB" sz="3600" b="0" i="1" smtClean="0">
                              <a:latin typeface="Cambria Math" panose="02040503050406030204" pitchFamily="18" charset="0"/>
                            </a:rPr>
                          </m:ctrlPr>
                        </m:naryPr>
                        <m:sub/>
                        <m:sup/>
                        <m:e>
                          <m:f>
                            <m:fPr>
                              <m:ctrlPr>
                                <a:rPr lang="en-GB" sz="3600" b="0" i="1" smtClean="0">
                                  <a:latin typeface="Cambria Math" panose="02040503050406030204" pitchFamily="18" charset="0"/>
                                </a:rPr>
                              </m:ctrlPr>
                            </m:fPr>
                            <m:num>
                              <m:sSup>
                                <m:sSupPr>
                                  <m:ctrlPr>
                                    <a:rPr lang="en-GB" sz="3600" b="0" i="1" smtClean="0">
                                      <a:latin typeface="Cambria Math" panose="02040503050406030204" pitchFamily="18" charset="0"/>
                                    </a:rPr>
                                  </m:ctrlPr>
                                </m:sSupPr>
                                <m:e>
                                  <m:r>
                                    <a:rPr lang="en-GB" sz="3600" b="0" i="1" smtClean="0">
                                      <a:latin typeface="Cambria Math" panose="02040503050406030204" pitchFamily="18" charset="0"/>
                                    </a:rPr>
                                    <m:t>(</m:t>
                                  </m:r>
                                  <m:r>
                                    <a:rPr lang="en-GB" sz="3600" b="0" i="1" smtClean="0">
                                      <a:latin typeface="Cambria Math" panose="02040503050406030204" pitchFamily="18" charset="0"/>
                                    </a:rPr>
                                    <m:t>𝑂</m:t>
                                  </m:r>
                                  <m:r>
                                    <a:rPr lang="en-GB" sz="3600" b="0" i="1" smtClean="0">
                                      <a:latin typeface="Cambria Math" panose="02040503050406030204" pitchFamily="18" charset="0"/>
                                    </a:rPr>
                                    <m:t>−</m:t>
                                  </m:r>
                                  <m:r>
                                    <a:rPr lang="en-GB" sz="3600" b="0" i="1" smtClean="0">
                                      <a:latin typeface="Cambria Math" panose="02040503050406030204" pitchFamily="18" charset="0"/>
                                    </a:rPr>
                                    <m:t>𝐸</m:t>
                                  </m:r>
                                  <m:r>
                                    <a:rPr lang="en-GB" sz="3600" b="0" i="1" smtClean="0">
                                      <a:latin typeface="Cambria Math" panose="02040503050406030204" pitchFamily="18" charset="0"/>
                                    </a:rPr>
                                    <m:t>)</m:t>
                                  </m:r>
                                </m:e>
                                <m:sup>
                                  <m:r>
                                    <a:rPr lang="en-GB" sz="3600" b="0" i="1" smtClean="0">
                                      <a:latin typeface="Cambria Math" panose="02040503050406030204" pitchFamily="18" charset="0"/>
                                    </a:rPr>
                                    <m:t>2</m:t>
                                  </m:r>
                                </m:sup>
                              </m:sSup>
                            </m:num>
                            <m:den>
                              <m:r>
                                <a:rPr lang="en-GB" sz="3600" b="0" i="1" smtClean="0">
                                  <a:latin typeface="Cambria Math" panose="02040503050406030204" pitchFamily="18" charset="0"/>
                                </a:rPr>
                                <m:t>𝐸</m:t>
                              </m:r>
                            </m:den>
                          </m:f>
                        </m:e>
                      </m:nary>
                    </m:oMath>
                  </m:oMathPara>
                </a14:m>
                <a:endParaRPr lang="en-GB" sz="3600" dirty="0"/>
              </a:p>
            </p:txBody>
          </p:sp>
        </mc:Choice>
        <mc:Fallback xmlns="">
          <p:sp>
            <p:nvSpPr>
              <p:cNvPr id="2" name="TextBox 1">
                <a:extLst>
                  <a:ext uri="{FF2B5EF4-FFF2-40B4-BE49-F238E27FC236}">
                    <a16:creationId xmlns:a16="http://schemas.microsoft.com/office/drawing/2014/main" id="{9E187018-4574-475C-8126-FA3A258C77AA}"/>
                  </a:ext>
                </a:extLst>
              </p:cNvPr>
              <p:cNvSpPr txBox="1">
                <a:spLocks noRot="1" noChangeAspect="1" noMove="1" noResize="1" noEditPoints="1" noAdjustHandles="1" noChangeArrowheads="1" noChangeShapeType="1" noTextEdit="1"/>
              </p:cNvSpPr>
              <p:nvPr/>
            </p:nvSpPr>
            <p:spPr>
              <a:xfrm>
                <a:off x="4070754" y="2924944"/>
                <a:ext cx="3797835" cy="1480021"/>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7065125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GB" dirty="0"/>
          </a:p>
          <a:p>
            <a:endParaRPr lang="en-GB" dirty="0"/>
          </a:p>
          <a:p>
            <a:endParaRPr lang="en-GB" dirty="0"/>
          </a:p>
          <a:p>
            <a:endParaRPr lang="en-GB" dirty="0"/>
          </a:p>
        </p:txBody>
      </p:sp>
      <p:sp>
        <p:nvSpPr>
          <p:cNvPr id="23555" name="Text Box 5"/>
          <p:cNvSpPr txBox="1">
            <a:spLocks noChangeArrowheads="1"/>
          </p:cNvSpPr>
          <p:nvPr/>
        </p:nvSpPr>
        <p:spPr bwMode="auto">
          <a:xfrm>
            <a:off x="263352" y="1355864"/>
            <a:ext cx="8546507" cy="5109091"/>
          </a:xfrm>
          <a:prstGeom prst="rect">
            <a:avLst/>
          </a:prstGeom>
          <a:noFill/>
          <a:ln w="9525">
            <a:noFill/>
            <a:miter lim="800000"/>
            <a:headEnd/>
            <a:tailEnd/>
          </a:ln>
        </p:spPr>
        <p:txBody>
          <a:bodyPr wrap="none">
            <a:spAutoFit/>
          </a:bodyPr>
          <a:lstStyle/>
          <a:p>
            <a:pPr eaLnBrk="1" hangingPunct="1"/>
            <a:r>
              <a:rPr lang="en-GB" sz="2800" b="1" u="sng" kern="0" dirty="0">
                <a:solidFill>
                  <a:srgbClr val="C00000"/>
                </a:solidFill>
                <a:latin typeface="Calibri" panose="020F0502020204030204" pitchFamily="34" charset="0"/>
              </a:rPr>
              <a:t>Example</a:t>
            </a:r>
            <a:r>
              <a:rPr lang="en-GB" sz="2800" b="1" kern="0" dirty="0">
                <a:solidFill>
                  <a:srgbClr val="C00000"/>
                </a:solidFill>
                <a:latin typeface="Calibri" panose="020F0502020204030204" pitchFamily="34" charset="0"/>
              </a:rPr>
              <a:t>: </a:t>
            </a:r>
            <a:r>
              <a:rPr lang="en-GB" sz="2800" b="1" dirty="0">
                <a:solidFill>
                  <a:schemeClr val="tx2"/>
                </a:solidFill>
                <a:latin typeface="Calibri" panose="020F0502020204030204" pitchFamily="34" charset="0"/>
              </a:rPr>
              <a:t>cats and dogs.xlsx</a:t>
            </a:r>
            <a:endParaRPr lang="en-GB" sz="2800" b="1" kern="0" dirty="0">
              <a:solidFill>
                <a:schemeClr val="tx2"/>
              </a:solidFill>
              <a:latin typeface="Calibri" panose="020F0502020204030204" pitchFamily="34" charset="0"/>
            </a:endParaRPr>
          </a:p>
          <a:p>
            <a:endParaRPr lang="en-GB" sz="1000" dirty="0">
              <a:latin typeface="Calibri" panose="020F0502020204030204" pitchFamily="34" charset="0"/>
            </a:endParaRPr>
          </a:p>
          <a:p>
            <a:pPr>
              <a:buFontTx/>
              <a:buChar char="•"/>
            </a:pPr>
            <a:r>
              <a:rPr lang="en-GB" sz="2400" dirty="0">
                <a:latin typeface="Calibri" panose="020F0502020204030204" pitchFamily="34" charset="0"/>
              </a:rPr>
              <a:t> Cats and dogs trained to line dance</a:t>
            </a:r>
          </a:p>
          <a:p>
            <a:pPr>
              <a:buFontTx/>
              <a:buChar char="•"/>
            </a:pPr>
            <a:r>
              <a:rPr lang="en-GB" sz="2400" dirty="0">
                <a:latin typeface="Calibri" panose="020F0502020204030204" pitchFamily="34" charset="0"/>
              </a:rPr>
              <a:t> 2 different rewards: food or affection</a:t>
            </a:r>
          </a:p>
          <a:p>
            <a:pPr>
              <a:buFontTx/>
              <a:buChar char="•"/>
            </a:pPr>
            <a:r>
              <a:rPr lang="en-GB" sz="2400" dirty="0">
                <a:latin typeface="Calibri" panose="020F0502020204030204" pitchFamily="34" charset="0"/>
              </a:rPr>
              <a:t> </a:t>
            </a:r>
            <a:r>
              <a:rPr lang="en-GB" sz="2400" b="1" dirty="0">
                <a:latin typeface="Calibri" panose="020F0502020204030204" pitchFamily="34" charset="0"/>
              </a:rPr>
              <a:t>Question</a:t>
            </a:r>
            <a:r>
              <a:rPr lang="en-GB" sz="2400" dirty="0">
                <a:latin typeface="Calibri" panose="020F0502020204030204" pitchFamily="34" charset="0"/>
              </a:rPr>
              <a:t>: Is there a difference between the rewards?</a:t>
            </a:r>
          </a:p>
          <a:p>
            <a:pPr lvl="1">
              <a:buFontTx/>
              <a:buChar char="•"/>
            </a:pPr>
            <a:r>
              <a:rPr lang="en-GB" sz="2400" dirty="0">
                <a:latin typeface="Calibri" panose="020F0502020204030204" pitchFamily="34" charset="0"/>
              </a:rPr>
              <a:t> Is there a </a:t>
            </a:r>
            <a:r>
              <a:rPr lang="en-GB" sz="2400" dirty="0">
                <a:solidFill>
                  <a:srgbClr val="0070C0"/>
                </a:solidFill>
                <a:latin typeface="Calibri" panose="020F0502020204030204" pitchFamily="34" charset="0"/>
              </a:rPr>
              <a:t>significant relationship between the 2 variables</a:t>
            </a:r>
            <a:r>
              <a:rPr lang="en-GB" sz="2400" dirty="0">
                <a:latin typeface="Calibri" panose="020F0502020204030204" pitchFamily="34" charset="0"/>
              </a:rPr>
              <a:t>?</a:t>
            </a:r>
          </a:p>
          <a:p>
            <a:pPr lvl="1">
              <a:buFontTx/>
              <a:buChar char="•"/>
            </a:pPr>
            <a:r>
              <a:rPr lang="en-GB" sz="2400" dirty="0">
                <a:latin typeface="Calibri" panose="020F0502020204030204" pitchFamily="34" charset="0"/>
              </a:rPr>
              <a:t> Does the reward significantly affect the likelihood of dancing?</a:t>
            </a:r>
          </a:p>
          <a:p>
            <a:pPr lvl="1">
              <a:buFontTx/>
              <a:buChar char="•"/>
            </a:pPr>
            <a:endParaRPr lang="en-GB" sz="2400" dirty="0">
              <a:latin typeface="Calibri" panose="020F0502020204030204" pitchFamily="34" charset="0"/>
            </a:endParaRPr>
          </a:p>
          <a:p>
            <a:pPr>
              <a:buFontTx/>
              <a:buChar char="•"/>
            </a:pPr>
            <a:r>
              <a:rPr lang="en-GB" sz="2400" dirty="0">
                <a:latin typeface="Calibri" panose="020F0502020204030204" pitchFamily="34" charset="0"/>
              </a:rPr>
              <a:t> To answer this type of question:</a:t>
            </a:r>
          </a:p>
          <a:p>
            <a:pPr lvl="1">
              <a:buFontTx/>
              <a:buChar char="•"/>
            </a:pPr>
            <a:r>
              <a:rPr lang="en-GB" sz="2400" dirty="0">
                <a:solidFill>
                  <a:srgbClr val="0070C0"/>
                </a:solidFill>
                <a:latin typeface="Calibri" panose="020F0502020204030204" pitchFamily="34" charset="0"/>
              </a:rPr>
              <a:t> Contingency table</a:t>
            </a:r>
          </a:p>
          <a:p>
            <a:pPr lvl="1">
              <a:buFontTx/>
              <a:buChar char="•"/>
            </a:pPr>
            <a:r>
              <a:rPr lang="en-GB" sz="2400" dirty="0">
                <a:solidFill>
                  <a:srgbClr val="0070C0"/>
                </a:solidFill>
                <a:latin typeface="Calibri" panose="020F0502020204030204" pitchFamily="34" charset="0"/>
              </a:rPr>
              <a:t> Fisher’s exact or Chi</a:t>
            </a:r>
            <a:r>
              <a:rPr lang="en-GB" sz="2400" baseline="30000" dirty="0">
                <a:solidFill>
                  <a:srgbClr val="0070C0"/>
                </a:solidFill>
                <a:latin typeface="Calibri" panose="020F0502020204030204" pitchFamily="34" charset="0"/>
              </a:rPr>
              <a:t>2</a:t>
            </a:r>
            <a:r>
              <a:rPr lang="en-GB" sz="2400" dirty="0">
                <a:solidFill>
                  <a:srgbClr val="0070C0"/>
                </a:solidFill>
                <a:latin typeface="Calibri" panose="020F0502020204030204" pitchFamily="34" charset="0"/>
              </a:rPr>
              <a:t> tests</a:t>
            </a:r>
          </a:p>
          <a:p>
            <a:pPr>
              <a:buFontTx/>
              <a:buChar char="•"/>
            </a:pPr>
            <a:endParaRPr lang="en-GB" sz="2400" dirty="0">
              <a:latin typeface="Calibri" panose="020F0502020204030204" pitchFamily="34" charset="0"/>
            </a:endParaRPr>
          </a:p>
          <a:p>
            <a:pPr>
              <a:buFontTx/>
              <a:buChar char="•"/>
            </a:pPr>
            <a:r>
              <a:rPr lang="en-GB" sz="2400" dirty="0">
                <a:latin typeface="Calibri" panose="020F0502020204030204" pitchFamily="34" charset="0"/>
              </a:rPr>
              <a:t> But first: </a:t>
            </a:r>
            <a:r>
              <a:rPr lang="en-GB" sz="2400" b="1" dirty="0">
                <a:latin typeface="Calibri" panose="020F0502020204030204" pitchFamily="34" charset="0"/>
              </a:rPr>
              <a:t>how many animals </a:t>
            </a:r>
            <a:r>
              <a:rPr lang="en-GB" sz="2400" dirty="0">
                <a:latin typeface="Calibri" panose="020F0502020204030204" pitchFamily="34" charset="0"/>
              </a:rPr>
              <a:t>do we need?</a:t>
            </a:r>
          </a:p>
          <a:p>
            <a:pPr lvl="1">
              <a:buFontTx/>
              <a:buChar char="•"/>
            </a:pPr>
            <a:r>
              <a:rPr lang="en-GB" sz="2400" dirty="0">
                <a:latin typeface="Calibri" panose="020F0502020204030204" pitchFamily="34" charset="0"/>
              </a:rPr>
              <a:t> Power analysis</a:t>
            </a:r>
          </a:p>
        </p:txBody>
      </p:sp>
      <p:sp>
        <p:nvSpPr>
          <p:cNvPr id="9" name="Rectangle 8"/>
          <p:cNvSpPr/>
          <p:nvPr/>
        </p:nvSpPr>
        <p:spPr>
          <a:xfrm>
            <a:off x="3810000" y="2505672"/>
            <a:ext cx="4572000" cy="1846659"/>
          </a:xfrm>
          <a:prstGeom prst="rect">
            <a:avLst/>
          </a:prstGeom>
        </p:spPr>
        <p:txBody>
          <a:bodyPr>
            <a:spAutoFit/>
          </a:bodyPr>
          <a:lstStyle/>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p:txBody>
      </p:sp>
      <p:graphicFrame>
        <p:nvGraphicFramePr>
          <p:cNvPr id="2" name="Table 1"/>
          <p:cNvGraphicFramePr>
            <a:graphicFrameLocks noGrp="1"/>
          </p:cNvGraphicFramePr>
          <p:nvPr/>
        </p:nvGraphicFramePr>
        <p:xfrm>
          <a:off x="7104274" y="4649640"/>
          <a:ext cx="3822582" cy="1097280"/>
        </p:xfrm>
        <a:graphic>
          <a:graphicData uri="http://schemas.openxmlformats.org/drawingml/2006/table">
            <a:tbl>
              <a:tblPr firstRow="1" bandRow="1">
                <a:tableStyleId>{073A0DAA-6AF3-43AB-8588-CEC1D06C72B9}</a:tableStyleId>
              </a:tblPr>
              <a:tblGrid>
                <a:gridCol w="1274194">
                  <a:extLst>
                    <a:ext uri="{9D8B030D-6E8A-4147-A177-3AD203B41FA5}">
                      <a16:colId xmlns:a16="http://schemas.microsoft.com/office/drawing/2014/main" val="20000"/>
                    </a:ext>
                  </a:extLst>
                </a:gridCol>
                <a:gridCol w="1274194">
                  <a:extLst>
                    <a:ext uri="{9D8B030D-6E8A-4147-A177-3AD203B41FA5}">
                      <a16:colId xmlns:a16="http://schemas.microsoft.com/office/drawing/2014/main" val="20001"/>
                    </a:ext>
                  </a:extLst>
                </a:gridCol>
                <a:gridCol w="1274194">
                  <a:extLst>
                    <a:ext uri="{9D8B030D-6E8A-4147-A177-3AD203B41FA5}">
                      <a16:colId xmlns:a16="http://schemas.microsoft.com/office/drawing/2014/main" val="20002"/>
                    </a:ext>
                  </a:extLst>
                </a:gridCol>
              </a:tblGrid>
              <a:tr h="322835">
                <a:tc>
                  <a:txBody>
                    <a:bodyPr/>
                    <a:lstStyle/>
                    <a:p>
                      <a:endParaRPr lang="en-GB" dirty="0"/>
                    </a:p>
                  </a:txBody>
                  <a:tcPr/>
                </a:tc>
                <a:tc>
                  <a:txBody>
                    <a:bodyPr/>
                    <a:lstStyle/>
                    <a:p>
                      <a:r>
                        <a:rPr lang="en-GB" dirty="0"/>
                        <a:t>Food</a:t>
                      </a:r>
                    </a:p>
                  </a:txBody>
                  <a:tcPr/>
                </a:tc>
                <a:tc>
                  <a:txBody>
                    <a:bodyPr/>
                    <a:lstStyle/>
                    <a:p>
                      <a:r>
                        <a:rPr lang="en-GB" dirty="0"/>
                        <a:t>Affection</a:t>
                      </a:r>
                    </a:p>
                  </a:txBody>
                  <a:tcPr/>
                </a:tc>
                <a:extLst>
                  <a:ext uri="{0D108BD9-81ED-4DB2-BD59-A6C34878D82A}">
                    <a16:rowId xmlns:a16="http://schemas.microsoft.com/office/drawing/2014/main" val="10000"/>
                  </a:ext>
                </a:extLst>
              </a:tr>
              <a:tr h="322835">
                <a:tc>
                  <a:txBody>
                    <a:bodyPr/>
                    <a:lstStyle/>
                    <a:p>
                      <a:r>
                        <a:rPr lang="en-GB" dirty="0"/>
                        <a:t>Dance</a:t>
                      </a:r>
                    </a:p>
                  </a:txBody>
                  <a:tcPr/>
                </a:tc>
                <a:tc>
                  <a:txBody>
                    <a:bodyPr/>
                    <a:lstStyle/>
                    <a:p>
                      <a:pPr algn="ctr"/>
                      <a:r>
                        <a:rPr lang="en-GB" dirty="0"/>
                        <a:t>?</a:t>
                      </a:r>
                    </a:p>
                  </a:txBody>
                  <a:tcPr/>
                </a:tc>
                <a:tc>
                  <a:txBody>
                    <a:bodyPr/>
                    <a:lstStyle/>
                    <a:p>
                      <a:pPr algn="ctr"/>
                      <a:r>
                        <a:rPr lang="en-GB" dirty="0"/>
                        <a:t>?</a:t>
                      </a:r>
                    </a:p>
                  </a:txBody>
                  <a:tcPr/>
                </a:tc>
                <a:extLst>
                  <a:ext uri="{0D108BD9-81ED-4DB2-BD59-A6C34878D82A}">
                    <a16:rowId xmlns:a16="http://schemas.microsoft.com/office/drawing/2014/main" val="10001"/>
                  </a:ext>
                </a:extLst>
              </a:tr>
              <a:tr h="322835">
                <a:tc>
                  <a:txBody>
                    <a:bodyPr/>
                    <a:lstStyle/>
                    <a:p>
                      <a:r>
                        <a:rPr lang="en-GB" dirty="0"/>
                        <a:t>No dance</a:t>
                      </a:r>
                    </a:p>
                  </a:txBody>
                  <a:tcPr/>
                </a:tc>
                <a:tc>
                  <a:txBody>
                    <a:bodyPr/>
                    <a:lstStyle/>
                    <a:p>
                      <a:pPr algn="ctr"/>
                      <a:r>
                        <a:rPr lang="en-GB" dirty="0"/>
                        <a:t>?</a:t>
                      </a:r>
                    </a:p>
                  </a:txBody>
                  <a:tcPr/>
                </a:tc>
                <a:tc>
                  <a:txBody>
                    <a:bodyPr/>
                    <a:lstStyle/>
                    <a:p>
                      <a:pPr algn="ctr"/>
                      <a:r>
                        <a:rPr lang="en-GB" dirty="0"/>
                        <a:t>?</a:t>
                      </a:r>
                    </a:p>
                  </a:txBody>
                  <a:tcPr/>
                </a:tc>
                <a:extLst>
                  <a:ext uri="{0D108BD9-81ED-4DB2-BD59-A6C34878D82A}">
                    <a16:rowId xmlns:a16="http://schemas.microsoft.com/office/drawing/2014/main" val="10002"/>
                  </a:ext>
                </a:extLst>
              </a:tr>
            </a:tbl>
          </a:graphicData>
        </a:graphic>
      </p:graphicFrame>
      <p:pic>
        <p:nvPicPr>
          <p:cNvPr id="11" name="Picture 10"/>
          <p:cNvPicPr>
            <a:picLocks noChangeAspect="1"/>
          </p:cNvPicPr>
          <p:nvPr/>
        </p:nvPicPr>
        <p:blipFill>
          <a:blip r:embed="rId3"/>
          <a:stretch>
            <a:fillRect/>
          </a:stretch>
        </p:blipFill>
        <p:spPr>
          <a:xfrm>
            <a:off x="8821068" y="1206525"/>
            <a:ext cx="2329900" cy="1790427"/>
          </a:xfrm>
          <a:prstGeom prst="rect">
            <a:avLst/>
          </a:prstGeom>
        </p:spPr>
      </p:pic>
      <p:pic>
        <p:nvPicPr>
          <p:cNvPr id="13" name="Picture 12"/>
          <p:cNvPicPr>
            <a:picLocks noChangeAspect="1"/>
          </p:cNvPicPr>
          <p:nvPr/>
        </p:nvPicPr>
        <p:blipFill>
          <a:blip r:embed="rId4"/>
          <a:stretch>
            <a:fillRect/>
          </a:stretch>
        </p:blipFill>
        <p:spPr>
          <a:xfrm>
            <a:off x="5962328" y="1332587"/>
            <a:ext cx="2283892" cy="1323528"/>
          </a:xfrm>
          <a:prstGeom prst="rect">
            <a:avLst/>
          </a:prstGeom>
        </p:spPr>
      </p:pic>
      <p:sp>
        <p:nvSpPr>
          <p:cNvPr id="14" name="Rectangle 2">
            <a:extLst>
              <a:ext uri="{FF2B5EF4-FFF2-40B4-BE49-F238E27FC236}">
                <a16:creationId xmlns:a16="http://schemas.microsoft.com/office/drawing/2014/main" id="{7573DF14-780F-477E-A4A2-DA98C7C4330F}"/>
              </a:ext>
            </a:extLst>
          </p:cNvPr>
          <p:cNvSpPr txBox="1">
            <a:spLocks noChangeArrowheads="1"/>
          </p:cNvSpPr>
          <p:nvPr/>
        </p:nvSpPr>
        <p:spPr bwMode="auto">
          <a:xfrm>
            <a:off x="1847528" y="139080"/>
            <a:ext cx="82296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1" algn="ctr">
              <a:spcBef>
                <a:spcPct val="20000"/>
              </a:spcBef>
              <a:defRPr/>
            </a:pPr>
            <a:r>
              <a:rPr lang="en-GB" sz="4000" b="1" kern="0" dirty="0">
                <a:solidFill>
                  <a:srgbClr val="9A1865"/>
                </a:solidFill>
                <a:latin typeface="Calibri" panose="020F0502020204030204" pitchFamily="34" charset="0"/>
              </a:rPr>
              <a:t>Fisher’s exact and Chi</a:t>
            </a:r>
            <a:r>
              <a:rPr lang="en-GB" sz="4000" b="1" kern="0" baseline="30000" dirty="0">
                <a:solidFill>
                  <a:srgbClr val="9A1865"/>
                </a:solidFill>
                <a:latin typeface="Calibri" panose="020F0502020204030204" pitchFamily="34" charset="0"/>
              </a:rPr>
              <a:t>2 </a:t>
            </a:r>
            <a:r>
              <a:rPr lang="en-GB" sz="4000" b="1" kern="0" dirty="0">
                <a:solidFill>
                  <a:srgbClr val="9A1865"/>
                </a:solidFill>
                <a:latin typeface="Calibri" panose="020F0502020204030204" pitchFamily="34" charset="0"/>
              </a:rPr>
              <a:t>tests</a:t>
            </a:r>
          </a:p>
        </p:txBody>
      </p:sp>
    </p:spTree>
    <p:extLst>
      <p:ext uri="{BB962C8B-B14F-4D97-AF65-F5344CB8AC3E}">
        <p14:creationId xmlns:p14="http://schemas.microsoft.com/office/powerpoint/2010/main" val="247048283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339424" y="1926262"/>
            <a:ext cx="9428984" cy="1569660"/>
          </a:xfrm>
          <a:prstGeom prst="rect">
            <a:avLst/>
          </a:prstGeom>
          <a:noFill/>
        </p:spPr>
        <p:txBody>
          <a:bodyPr wrap="square" rtlCol="0">
            <a:spAutoFit/>
          </a:bodyPr>
          <a:lstStyle>
            <a:defPPr>
              <a:defRPr lang="en-GB"/>
            </a:defPPr>
            <a:lvl1pPr algn="l" rtl="0" fontAlgn="base">
              <a:spcBef>
                <a:spcPct val="0"/>
              </a:spcBef>
              <a:spcAft>
                <a:spcPct val="0"/>
              </a:spcAft>
              <a:defRPr sz="3800" kern="1200">
                <a:solidFill>
                  <a:schemeClr val="tx1"/>
                </a:solidFill>
                <a:latin typeface="Minya Nouvelle" pitchFamily="2" charset="0"/>
                <a:ea typeface="+mn-ea"/>
                <a:cs typeface="+mn-cs"/>
              </a:defRPr>
            </a:lvl1pPr>
            <a:lvl2pPr marL="457200" algn="l" rtl="0" fontAlgn="base">
              <a:spcBef>
                <a:spcPct val="0"/>
              </a:spcBef>
              <a:spcAft>
                <a:spcPct val="0"/>
              </a:spcAft>
              <a:defRPr sz="3800" kern="1200">
                <a:solidFill>
                  <a:schemeClr val="tx1"/>
                </a:solidFill>
                <a:latin typeface="Minya Nouvelle" pitchFamily="2" charset="0"/>
                <a:ea typeface="+mn-ea"/>
                <a:cs typeface="+mn-cs"/>
              </a:defRPr>
            </a:lvl2pPr>
            <a:lvl3pPr marL="914400" algn="l" rtl="0" fontAlgn="base">
              <a:spcBef>
                <a:spcPct val="0"/>
              </a:spcBef>
              <a:spcAft>
                <a:spcPct val="0"/>
              </a:spcAft>
              <a:defRPr sz="3800" kern="1200">
                <a:solidFill>
                  <a:schemeClr val="tx1"/>
                </a:solidFill>
                <a:latin typeface="Minya Nouvelle" pitchFamily="2" charset="0"/>
                <a:ea typeface="+mn-ea"/>
                <a:cs typeface="+mn-cs"/>
              </a:defRPr>
            </a:lvl3pPr>
            <a:lvl4pPr marL="1371600" algn="l" rtl="0" fontAlgn="base">
              <a:spcBef>
                <a:spcPct val="0"/>
              </a:spcBef>
              <a:spcAft>
                <a:spcPct val="0"/>
              </a:spcAft>
              <a:defRPr sz="3800" kern="1200">
                <a:solidFill>
                  <a:schemeClr val="tx1"/>
                </a:solidFill>
                <a:latin typeface="Minya Nouvelle" pitchFamily="2" charset="0"/>
                <a:ea typeface="+mn-ea"/>
                <a:cs typeface="+mn-cs"/>
              </a:defRPr>
            </a:lvl4pPr>
            <a:lvl5pPr marL="1828800" algn="l" rtl="0" fontAlgn="base">
              <a:spcBef>
                <a:spcPct val="0"/>
              </a:spcBef>
              <a:spcAft>
                <a:spcPct val="0"/>
              </a:spcAft>
              <a:defRPr sz="3800" kern="1200">
                <a:solidFill>
                  <a:schemeClr val="tx1"/>
                </a:solidFill>
                <a:latin typeface="Minya Nouvelle" pitchFamily="2" charset="0"/>
                <a:ea typeface="+mn-ea"/>
                <a:cs typeface="+mn-cs"/>
              </a:defRPr>
            </a:lvl5pPr>
            <a:lvl6pPr marL="2286000" algn="l" defTabSz="914400" rtl="0" eaLnBrk="1" latinLnBrk="0" hangingPunct="1">
              <a:defRPr sz="3800" kern="1200">
                <a:solidFill>
                  <a:schemeClr val="tx1"/>
                </a:solidFill>
                <a:latin typeface="Minya Nouvelle" pitchFamily="2" charset="0"/>
                <a:ea typeface="+mn-ea"/>
                <a:cs typeface="+mn-cs"/>
              </a:defRPr>
            </a:lvl6pPr>
            <a:lvl7pPr marL="2743200" algn="l" defTabSz="914400" rtl="0" eaLnBrk="1" latinLnBrk="0" hangingPunct="1">
              <a:defRPr sz="3800" kern="1200">
                <a:solidFill>
                  <a:schemeClr val="tx1"/>
                </a:solidFill>
                <a:latin typeface="Minya Nouvelle" pitchFamily="2" charset="0"/>
                <a:ea typeface="+mn-ea"/>
                <a:cs typeface="+mn-cs"/>
              </a:defRPr>
            </a:lvl7pPr>
            <a:lvl8pPr marL="3200400" algn="l" defTabSz="914400" rtl="0" eaLnBrk="1" latinLnBrk="0" hangingPunct="1">
              <a:defRPr sz="3800" kern="1200">
                <a:solidFill>
                  <a:schemeClr val="tx1"/>
                </a:solidFill>
                <a:latin typeface="Minya Nouvelle" pitchFamily="2" charset="0"/>
                <a:ea typeface="+mn-ea"/>
                <a:cs typeface="+mn-cs"/>
              </a:defRPr>
            </a:lvl8pPr>
            <a:lvl9pPr marL="3657600" algn="l" defTabSz="914400" rtl="0" eaLnBrk="1" latinLnBrk="0" hangingPunct="1">
              <a:defRPr sz="3800" kern="1200">
                <a:solidFill>
                  <a:schemeClr val="tx1"/>
                </a:solidFill>
                <a:latin typeface="Minya Nouvelle" pitchFamily="2" charset="0"/>
                <a:ea typeface="+mn-ea"/>
                <a:cs typeface="+mn-cs"/>
              </a:defRPr>
            </a:lvl9pPr>
          </a:lstStyle>
          <a:p>
            <a:pPr marL="285750" indent="-285750">
              <a:buFont typeface="Arial" panose="020B0604020202020204" pitchFamily="34" charset="0"/>
              <a:buChar char="•"/>
            </a:pPr>
            <a:r>
              <a:rPr lang="en-GB" sz="2400" dirty="0">
                <a:latin typeface="Calibri" panose="020F0502020204030204" pitchFamily="34" charset="0"/>
              </a:rPr>
              <a:t>Preliminary results from a pilot study: </a:t>
            </a:r>
            <a:r>
              <a:rPr lang="en-GB" sz="2400" b="1" dirty="0">
                <a:latin typeface="Calibri" panose="020F0502020204030204" pitchFamily="34" charset="0"/>
              </a:rPr>
              <a:t>25%</a:t>
            </a:r>
            <a:r>
              <a:rPr lang="en-GB" sz="2400" dirty="0">
                <a:latin typeface="Calibri" panose="020F0502020204030204" pitchFamily="34" charset="0"/>
              </a:rPr>
              <a:t> of cats line-danced after having received affection as a reward vs. </a:t>
            </a:r>
            <a:r>
              <a:rPr lang="en-GB" sz="2400" b="1" dirty="0">
                <a:latin typeface="Calibri" panose="020F0502020204030204" pitchFamily="34" charset="0"/>
              </a:rPr>
              <a:t>70%</a:t>
            </a:r>
            <a:r>
              <a:rPr lang="en-GB" sz="2400" dirty="0">
                <a:latin typeface="Calibri" panose="020F0502020204030204" pitchFamily="34" charset="0"/>
              </a:rPr>
              <a:t> after having received food</a:t>
            </a:r>
          </a:p>
          <a:p>
            <a:pPr marL="742950" lvl="1" indent="-285750">
              <a:buFont typeface="Arial" panose="020B0604020202020204" pitchFamily="34" charset="0"/>
              <a:buChar char="•"/>
            </a:pPr>
            <a:r>
              <a:rPr lang="en-GB" sz="2400" b="1" dirty="0">
                <a:latin typeface="Calibri" panose="020F0502020204030204" pitchFamily="34" charset="0"/>
              </a:rPr>
              <a:t>How many cats </a:t>
            </a:r>
            <a:r>
              <a:rPr lang="en-GB" sz="2400" dirty="0">
                <a:latin typeface="Calibri" panose="020F0502020204030204" pitchFamily="34" charset="0"/>
              </a:rPr>
              <a:t>do we need?</a:t>
            </a:r>
          </a:p>
          <a:p>
            <a:endParaRPr lang="en-GB" sz="2400" dirty="0">
              <a:solidFill>
                <a:srgbClr val="7030A0"/>
              </a:solidFill>
              <a:latin typeface="Calibri" panose="020F0502020204030204" pitchFamily="34" charset="0"/>
              <a:cs typeface="Courier New" panose="02070309020205020404" pitchFamily="49" charset="0"/>
            </a:endParaRPr>
          </a:p>
        </p:txBody>
      </p:sp>
      <p:sp>
        <p:nvSpPr>
          <p:cNvPr id="8" name="TextBox 7"/>
          <p:cNvSpPr txBox="1">
            <a:spLocks noChangeArrowheads="1"/>
          </p:cNvSpPr>
          <p:nvPr/>
        </p:nvSpPr>
        <p:spPr>
          <a:xfrm>
            <a:off x="335360" y="476672"/>
            <a:ext cx="8820472" cy="720080"/>
          </a:xfrm>
          <a:prstGeom prst="rect">
            <a:avLst/>
          </a:prstGeom>
        </p:spPr>
        <p:txBody>
          <a:bodyPr/>
          <a:lstStyle>
            <a:defPPr>
              <a:defRPr lang="en-GB"/>
            </a:defPPr>
            <a:lvl1pPr algn="l" rtl="0" fontAlgn="base">
              <a:spcBef>
                <a:spcPct val="0"/>
              </a:spcBef>
              <a:spcAft>
                <a:spcPct val="0"/>
              </a:spcAft>
              <a:defRPr sz="3800" kern="1200">
                <a:solidFill>
                  <a:schemeClr val="tx1"/>
                </a:solidFill>
                <a:latin typeface="Minya Nouvelle" pitchFamily="2" charset="0"/>
                <a:ea typeface="+mn-ea"/>
                <a:cs typeface="+mn-cs"/>
              </a:defRPr>
            </a:lvl1pPr>
            <a:lvl2pPr marL="457200" algn="l" rtl="0" fontAlgn="base">
              <a:spcBef>
                <a:spcPct val="0"/>
              </a:spcBef>
              <a:spcAft>
                <a:spcPct val="0"/>
              </a:spcAft>
              <a:defRPr sz="3800" kern="1200">
                <a:solidFill>
                  <a:schemeClr val="tx1"/>
                </a:solidFill>
                <a:latin typeface="Minya Nouvelle" pitchFamily="2" charset="0"/>
                <a:ea typeface="+mn-ea"/>
                <a:cs typeface="+mn-cs"/>
              </a:defRPr>
            </a:lvl2pPr>
            <a:lvl3pPr marL="914400" algn="l" rtl="0" fontAlgn="base">
              <a:spcBef>
                <a:spcPct val="0"/>
              </a:spcBef>
              <a:spcAft>
                <a:spcPct val="0"/>
              </a:spcAft>
              <a:defRPr sz="3800" kern="1200">
                <a:solidFill>
                  <a:schemeClr val="tx1"/>
                </a:solidFill>
                <a:latin typeface="Minya Nouvelle" pitchFamily="2" charset="0"/>
                <a:ea typeface="+mn-ea"/>
                <a:cs typeface="+mn-cs"/>
              </a:defRPr>
            </a:lvl3pPr>
            <a:lvl4pPr marL="1371600" algn="l" rtl="0" fontAlgn="base">
              <a:spcBef>
                <a:spcPct val="0"/>
              </a:spcBef>
              <a:spcAft>
                <a:spcPct val="0"/>
              </a:spcAft>
              <a:defRPr sz="3800" kern="1200">
                <a:solidFill>
                  <a:schemeClr val="tx1"/>
                </a:solidFill>
                <a:latin typeface="Minya Nouvelle" pitchFamily="2" charset="0"/>
                <a:ea typeface="+mn-ea"/>
                <a:cs typeface="+mn-cs"/>
              </a:defRPr>
            </a:lvl4pPr>
            <a:lvl5pPr marL="1828800" algn="l" rtl="0" fontAlgn="base">
              <a:spcBef>
                <a:spcPct val="0"/>
              </a:spcBef>
              <a:spcAft>
                <a:spcPct val="0"/>
              </a:spcAft>
              <a:defRPr sz="3800" kern="1200">
                <a:solidFill>
                  <a:schemeClr val="tx1"/>
                </a:solidFill>
                <a:latin typeface="Minya Nouvelle" pitchFamily="2" charset="0"/>
                <a:ea typeface="+mn-ea"/>
                <a:cs typeface="+mn-cs"/>
              </a:defRPr>
            </a:lvl5pPr>
            <a:lvl6pPr marL="2286000" algn="l" defTabSz="914400" rtl="0" eaLnBrk="1" latinLnBrk="0" hangingPunct="1">
              <a:defRPr sz="3800" kern="1200">
                <a:solidFill>
                  <a:schemeClr val="tx1"/>
                </a:solidFill>
                <a:latin typeface="Minya Nouvelle" pitchFamily="2" charset="0"/>
                <a:ea typeface="+mn-ea"/>
                <a:cs typeface="+mn-cs"/>
              </a:defRPr>
            </a:lvl6pPr>
            <a:lvl7pPr marL="2743200" algn="l" defTabSz="914400" rtl="0" eaLnBrk="1" latinLnBrk="0" hangingPunct="1">
              <a:defRPr sz="3800" kern="1200">
                <a:solidFill>
                  <a:schemeClr val="tx1"/>
                </a:solidFill>
                <a:latin typeface="Minya Nouvelle" pitchFamily="2" charset="0"/>
                <a:ea typeface="+mn-ea"/>
                <a:cs typeface="+mn-cs"/>
              </a:defRPr>
            </a:lvl7pPr>
            <a:lvl8pPr marL="3200400" algn="l" defTabSz="914400" rtl="0" eaLnBrk="1" latinLnBrk="0" hangingPunct="1">
              <a:defRPr sz="3800" kern="1200">
                <a:solidFill>
                  <a:schemeClr val="tx1"/>
                </a:solidFill>
                <a:latin typeface="Minya Nouvelle" pitchFamily="2" charset="0"/>
                <a:ea typeface="+mn-ea"/>
                <a:cs typeface="+mn-cs"/>
              </a:defRPr>
            </a:lvl8pPr>
            <a:lvl9pPr marL="3657600" algn="l" defTabSz="914400" rtl="0" eaLnBrk="1" latinLnBrk="0" hangingPunct="1">
              <a:defRPr sz="3800" kern="1200">
                <a:solidFill>
                  <a:schemeClr val="tx1"/>
                </a:solidFill>
                <a:latin typeface="Minya Nouvelle" pitchFamily="2" charset="0"/>
                <a:ea typeface="+mn-ea"/>
                <a:cs typeface="+mn-cs"/>
              </a:defRPr>
            </a:lvl9pPr>
          </a:lstStyle>
          <a:p>
            <a:pPr algn="l" eaLnBrk="1" hangingPunct="1"/>
            <a:r>
              <a:rPr lang="en-GB" sz="3600" b="1" u="sng" kern="0" dirty="0">
                <a:solidFill>
                  <a:srgbClr val="C00000"/>
                </a:solidFill>
                <a:latin typeface="Calibri" panose="020F0502020204030204" pitchFamily="34" charset="0"/>
              </a:rPr>
              <a:t>Exercise</a:t>
            </a:r>
            <a:r>
              <a:rPr lang="en-GB" sz="3600" b="1" kern="0" dirty="0">
                <a:solidFill>
                  <a:srgbClr val="C00000"/>
                </a:solidFill>
                <a:latin typeface="Calibri" panose="020F0502020204030204" pitchFamily="34" charset="0"/>
              </a:rPr>
              <a:t>: </a:t>
            </a:r>
            <a:r>
              <a:rPr lang="en-GB" sz="3600" b="1" kern="0" dirty="0">
                <a:solidFill>
                  <a:schemeClr val="tx2"/>
                </a:solidFill>
                <a:latin typeface="Calibri" panose="020F0502020204030204" pitchFamily="34" charset="0"/>
              </a:rPr>
              <a:t>Power calculation</a:t>
            </a:r>
          </a:p>
        </p:txBody>
      </p:sp>
      <p:pic>
        <p:nvPicPr>
          <p:cNvPr id="4" name="Picture 3">
            <a:extLst>
              <a:ext uri="{FF2B5EF4-FFF2-40B4-BE49-F238E27FC236}">
                <a16:creationId xmlns:a16="http://schemas.microsoft.com/office/drawing/2014/main" id="{F7661432-16BB-49E0-B41A-64F0D7BFA760}"/>
              </a:ext>
            </a:extLst>
          </p:cNvPr>
          <p:cNvPicPr>
            <a:picLocks noChangeAspect="1"/>
          </p:cNvPicPr>
          <p:nvPr/>
        </p:nvPicPr>
        <p:blipFill>
          <a:blip r:embed="rId3"/>
          <a:stretch>
            <a:fillRect/>
          </a:stretch>
        </p:blipFill>
        <p:spPr>
          <a:xfrm>
            <a:off x="6074420" y="4223263"/>
            <a:ext cx="2329900" cy="1790427"/>
          </a:xfrm>
          <a:prstGeom prst="rect">
            <a:avLst/>
          </a:prstGeom>
        </p:spPr>
      </p:pic>
      <p:pic>
        <p:nvPicPr>
          <p:cNvPr id="5" name="Picture 4">
            <a:extLst>
              <a:ext uri="{FF2B5EF4-FFF2-40B4-BE49-F238E27FC236}">
                <a16:creationId xmlns:a16="http://schemas.microsoft.com/office/drawing/2014/main" id="{885658F2-CC2A-4067-AD0A-66C122515603}"/>
              </a:ext>
            </a:extLst>
          </p:cNvPr>
          <p:cNvPicPr>
            <a:picLocks noChangeAspect="1"/>
          </p:cNvPicPr>
          <p:nvPr/>
        </p:nvPicPr>
        <p:blipFill>
          <a:blip r:embed="rId4"/>
          <a:stretch>
            <a:fillRect/>
          </a:stretch>
        </p:blipFill>
        <p:spPr>
          <a:xfrm>
            <a:off x="3215680" y="4349325"/>
            <a:ext cx="2283892" cy="1323528"/>
          </a:xfrm>
          <a:prstGeom prst="rect">
            <a:avLst/>
          </a:prstGeom>
        </p:spPr>
      </p:pic>
    </p:spTree>
    <p:extLst>
      <p:ext uri="{BB962C8B-B14F-4D97-AF65-F5344CB8AC3E}">
        <p14:creationId xmlns:p14="http://schemas.microsoft.com/office/powerpoint/2010/main" val="401890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5" y="1962149"/>
            <a:ext cx="11670690" cy="4371975"/>
          </a:xfrm>
          <a:prstGeom prst="rect">
            <a:avLst/>
          </a:prstGeom>
          <a:noFill/>
        </p:spPr>
        <p:txBody>
          <a:bodyPr wrap="square" rtlCol="0">
            <a:normAutofit/>
          </a:bodyPr>
          <a:lstStyle/>
          <a:p>
            <a:pPr marL="342862" indent="-342874" fontAlgn="base">
              <a:lnSpc>
                <a:spcPct val="200000"/>
              </a:lnSpc>
              <a:spcBef>
                <a:spcPct val="0"/>
              </a:spcBef>
              <a:spcAft>
                <a:spcPts val="1000"/>
              </a:spcAft>
              <a:buFont typeface="Arial" panose="020B0604020202020204" pitchFamily="34" charset="0"/>
              <a:buChar char="•"/>
              <a:defRPr/>
            </a:pPr>
            <a:r>
              <a:rPr lang="en-GB" sz="2400" dirty="0">
                <a:solidFill>
                  <a:prstClr val="black"/>
                </a:solidFill>
              </a:rPr>
              <a:t>Purpose of </a:t>
            </a:r>
            <a:r>
              <a:rPr lang="en-GB" sz="2400" dirty="0"/>
              <a:t>EDA = </a:t>
            </a:r>
            <a:r>
              <a:rPr lang="en-GB" sz="2400" dirty="0">
                <a:solidFill>
                  <a:srgbClr val="0070C0"/>
                </a:solidFill>
              </a:rPr>
              <a:t>discovery</a:t>
            </a:r>
            <a:endParaRPr lang="en-GB" sz="200" dirty="0">
              <a:solidFill>
                <a:srgbClr val="0070C0"/>
              </a:solidFill>
            </a:endParaRPr>
          </a:p>
          <a:p>
            <a:pPr marL="342862" indent="-342874" fontAlgn="base">
              <a:lnSpc>
                <a:spcPct val="200000"/>
              </a:lnSpc>
              <a:spcBef>
                <a:spcPct val="0"/>
              </a:spcBef>
              <a:spcAft>
                <a:spcPts val="1000"/>
              </a:spcAft>
              <a:buFont typeface="Arial" panose="020B0604020202020204" pitchFamily="34" charset="0"/>
              <a:buChar char="•"/>
              <a:defRPr/>
            </a:pPr>
            <a:r>
              <a:rPr lang="en-GB" sz="2400" dirty="0">
                <a:solidFill>
                  <a:srgbClr val="0070C0"/>
                </a:solidFill>
              </a:rPr>
              <a:t>Less confidence in results </a:t>
            </a:r>
            <a:r>
              <a:rPr lang="en-GB" sz="2400" dirty="0">
                <a:solidFill>
                  <a:prstClr val="black"/>
                </a:solidFill>
              </a:rPr>
              <a:t>so follow up with confirmatory tests</a:t>
            </a:r>
            <a:endParaRPr lang="en-GB" sz="200" dirty="0">
              <a:solidFill>
                <a:prstClr val="black"/>
              </a:solidFill>
            </a:endParaRPr>
          </a:p>
          <a:p>
            <a:pPr marL="342862" indent="-342874" fontAlgn="base">
              <a:lnSpc>
                <a:spcPct val="200000"/>
              </a:lnSpc>
              <a:spcBef>
                <a:spcPct val="0"/>
              </a:spcBef>
              <a:spcAft>
                <a:spcPts val="1000"/>
              </a:spcAft>
              <a:buFont typeface="Arial" panose="020B0604020202020204" pitchFamily="34" charset="0"/>
              <a:buChar char="•"/>
              <a:defRPr/>
            </a:pPr>
            <a:r>
              <a:rPr lang="en-GB" sz="2400" dirty="0">
                <a:solidFill>
                  <a:prstClr val="black"/>
                </a:solidFill>
              </a:rPr>
              <a:t>Confirmatory approaches (hypothesis testing) provide </a:t>
            </a:r>
            <a:r>
              <a:rPr lang="en-GB" sz="2400" dirty="0">
                <a:solidFill>
                  <a:srgbClr val="0070C0"/>
                </a:solidFill>
              </a:rPr>
              <a:t>stronger statistical evidence</a:t>
            </a:r>
            <a:endParaRPr lang="en-GB" sz="200" dirty="0">
              <a:solidFill>
                <a:srgbClr val="0070C0"/>
              </a:solidFill>
            </a:endParaRPr>
          </a:p>
          <a:p>
            <a:pPr marL="342862" indent="-342874" fontAlgn="base">
              <a:lnSpc>
                <a:spcPct val="200000"/>
              </a:lnSpc>
              <a:spcBef>
                <a:spcPct val="0"/>
              </a:spcBef>
              <a:spcAft>
                <a:spcPts val="1000"/>
              </a:spcAft>
              <a:buFont typeface="Arial" panose="020B0604020202020204" pitchFamily="34" charset="0"/>
              <a:buChar char="•"/>
              <a:defRPr/>
            </a:pPr>
            <a:r>
              <a:rPr lang="en-GB" sz="2400" dirty="0">
                <a:solidFill>
                  <a:srgbClr val="0070C0"/>
                </a:solidFill>
              </a:rPr>
              <a:t>EDA ≠ “p-hacking” </a:t>
            </a:r>
            <a:r>
              <a:rPr lang="en-GB" sz="2400" dirty="0">
                <a:solidFill>
                  <a:prstClr val="black"/>
                </a:solidFill>
              </a:rPr>
              <a:t>but could be if reported as if confirmatory</a:t>
            </a:r>
            <a:endParaRPr lang="en-GB" sz="200" dirty="0">
              <a:solidFill>
                <a:prstClr val="black"/>
              </a:solidFill>
            </a:endParaRPr>
          </a:p>
          <a:p>
            <a:pPr marL="342862" indent="-342874" fontAlgn="base">
              <a:lnSpc>
                <a:spcPct val="200000"/>
              </a:lnSpc>
              <a:spcBef>
                <a:spcPct val="0"/>
              </a:spcBef>
              <a:spcAft>
                <a:spcPts val="1000"/>
              </a:spcAft>
              <a:buFont typeface="Arial" panose="020B0604020202020204" pitchFamily="34" charset="0"/>
              <a:buChar char="•"/>
              <a:defRPr/>
            </a:pPr>
            <a:r>
              <a:rPr lang="en-GB" sz="2400" b="1" dirty="0">
                <a:solidFill>
                  <a:srgbClr val="0070C0"/>
                </a:solidFill>
              </a:rPr>
              <a:t>Be clear about approach taken</a:t>
            </a:r>
            <a:r>
              <a:rPr lang="en-GB" sz="2400" dirty="0">
                <a:solidFill>
                  <a:prstClr val="black"/>
                </a:solidFill>
              </a:rPr>
              <a:t> – harm comes from </a:t>
            </a:r>
            <a:r>
              <a:rPr lang="en-GB" sz="2400" dirty="0">
                <a:solidFill>
                  <a:srgbClr val="0070C0"/>
                </a:solidFill>
              </a:rPr>
              <a:t>misrepresenting</a:t>
            </a:r>
            <a:r>
              <a:rPr lang="en-GB" sz="2400" dirty="0">
                <a:solidFill>
                  <a:prstClr val="black"/>
                </a:solidFill>
              </a:rPr>
              <a:t> processes</a:t>
            </a:r>
          </a:p>
        </p:txBody>
      </p:sp>
      <p:sp>
        <p:nvSpPr>
          <p:cNvPr id="7" name="Rectangle 2">
            <a:extLst>
              <a:ext uri="{FF2B5EF4-FFF2-40B4-BE49-F238E27FC236}">
                <a16:creationId xmlns:a16="http://schemas.microsoft.com/office/drawing/2014/main" id="{51D85286-5FDB-4AB6-83EE-24E49E54B518}"/>
              </a:ext>
            </a:extLst>
          </p:cNvPr>
          <p:cNvSpPr txBox="1">
            <a:spLocks noChangeArrowheads="1"/>
          </p:cNvSpPr>
          <p:nvPr/>
        </p:nvSpPr>
        <p:spPr>
          <a:xfrm>
            <a:off x="497082" y="225858"/>
            <a:ext cx="10047879"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GB" sz="4800" b="1" kern="0" dirty="0">
                <a:solidFill>
                  <a:srgbClr val="002060"/>
                </a:solidFill>
                <a:latin typeface="Calibri" panose="020F0502020204030204" pitchFamily="34" charset="0"/>
                <a:cs typeface="Calibri" panose="020F0502020204030204" pitchFamily="34" charset="0"/>
              </a:rPr>
              <a:t>Experimental Design</a:t>
            </a:r>
          </a:p>
          <a:p>
            <a:pPr lvl="0" eaLnBrk="1" hangingPunct="1">
              <a:defRPr/>
            </a:pPr>
            <a:r>
              <a:rPr lang="en-GB" sz="4000" b="1" kern="0" dirty="0">
                <a:solidFill>
                  <a:schemeClr val="accent5">
                    <a:lumMod val="75000"/>
                  </a:schemeClr>
                </a:solidFill>
                <a:latin typeface="Calibri" panose="020F0502020204030204" pitchFamily="34" charset="0"/>
                <a:cs typeface="Calibri" panose="020F0502020204030204" pitchFamily="34" charset="0"/>
              </a:rPr>
              <a:t>Exploratory data analysis (EDA)</a:t>
            </a:r>
          </a:p>
        </p:txBody>
      </p:sp>
      <p:pic>
        <p:nvPicPr>
          <p:cNvPr id="1026" name="Picture 2" descr="analytics_4.png">
            <a:extLst>
              <a:ext uri="{FF2B5EF4-FFF2-40B4-BE49-F238E27FC236}">
                <a16:creationId xmlns:a16="http://schemas.microsoft.com/office/drawing/2014/main" id="{58B67846-E663-4E39-9AD8-5A993B04A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6216" y="523876"/>
            <a:ext cx="2217490" cy="221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859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0251" y="116632"/>
            <a:ext cx="5551162" cy="6624736"/>
          </a:xfrm>
          <a:prstGeom prst="rect">
            <a:avLst/>
          </a:prstGeom>
        </p:spPr>
      </p:pic>
      <p:sp>
        <p:nvSpPr>
          <p:cNvPr id="28" name="TextBox 27"/>
          <p:cNvSpPr txBox="1"/>
          <p:nvPr/>
        </p:nvSpPr>
        <p:spPr>
          <a:xfrm>
            <a:off x="746364" y="3755656"/>
            <a:ext cx="5221348" cy="1785104"/>
          </a:xfrm>
          <a:prstGeom prst="rect">
            <a:avLst/>
          </a:prstGeom>
          <a:solidFill>
            <a:schemeClr val="bg1"/>
          </a:solidFill>
        </p:spPr>
        <p:txBody>
          <a:bodyPr wrap="square" rtlCol="0">
            <a:spAutoFit/>
          </a:bodyPr>
          <a:lstStyle/>
          <a:p>
            <a:r>
              <a:rPr lang="en-GB" sz="2200" b="1" dirty="0">
                <a:latin typeface="+mj-lt"/>
              </a:rPr>
              <a:t>Output</a:t>
            </a:r>
            <a:r>
              <a:rPr lang="en-GB" sz="2200" dirty="0">
                <a:latin typeface="+mj-lt"/>
              </a:rPr>
              <a:t>: </a:t>
            </a:r>
          </a:p>
          <a:p>
            <a:r>
              <a:rPr lang="en-GB" sz="2200" dirty="0">
                <a:latin typeface="+mj-lt"/>
              </a:rPr>
              <a:t>If the values from the pilot study are good predictors and if we use a sample of </a:t>
            </a:r>
            <a:r>
              <a:rPr lang="en-GB" sz="2200" b="1" dirty="0">
                <a:latin typeface="+mj-lt"/>
              </a:rPr>
              <a:t>n=23 for each group</a:t>
            </a:r>
            <a:r>
              <a:rPr lang="en-GB" sz="2200" dirty="0">
                <a:latin typeface="+mj-lt"/>
              </a:rPr>
              <a:t>, we will achieve a power of 83%</a:t>
            </a:r>
            <a:endParaRPr lang="fr-FR" sz="2200" dirty="0">
              <a:latin typeface="+mj-lt"/>
            </a:endParaRPr>
          </a:p>
        </p:txBody>
      </p:sp>
      <p:sp>
        <p:nvSpPr>
          <p:cNvPr id="6" name="TextBox 5"/>
          <p:cNvSpPr txBox="1">
            <a:spLocks noChangeArrowheads="1"/>
          </p:cNvSpPr>
          <p:nvPr/>
        </p:nvSpPr>
        <p:spPr>
          <a:xfrm>
            <a:off x="335360" y="476672"/>
            <a:ext cx="8820472" cy="720080"/>
          </a:xfrm>
          <a:prstGeom prst="rect">
            <a:avLst/>
          </a:prstGeom>
        </p:spPr>
        <p:txBody>
          <a:bodyPr/>
          <a:lstStyle>
            <a:defPPr>
              <a:defRPr lang="en-GB"/>
            </a:defPPr>
            <a:lvl1pPr algn="l" rtl="0" fontAlgn="base">
              <a:spcBef>
                <a:spcPct val="0"/>
              </a:spcBef>
              <a:spcAft>
                <a:spcPct val="0"/>
              </a:spcAft>
              <a:defRPr sz="3800" kern="1200">
                <a:solidFill>
                  <a:schemeClr val="tx1"/>
                </a:solidFill>
                <a:latin typeface="Minya Nouvelle" pitchFamily="2" charset="0"/>
                <a:ea typeface="+mn-ea"/>
                <a:cs typeface="+mn-cs"/>
              </a:defRPr>
            </a:lvl1pPr>
            <a:lvl2pPr marL="457200" algn="l" rtl="0" fontAlgn="base">
              <a:spcBef>
                <a:spcPct val="0"/>
              </a:spcBef>
              <a:spcAft>
                <a:spcPct val="0"/>
              </a:spcAft>
              <a:defRPr sz="3800" kern="1200">
                <a:solidFill>
                  <a:schemeClr val="tx1"/>
                </a:solidFill>
                <a:latin typeface="Minya Nouvelle" pitchFamily="2" charset="0"/>
                <a:ea typeface="+mn-ea"/>
                <a:cs typeface="+mn-cs"/>
              </a:defRPr>
            </a:lvl2pPr>
            <a:lvl3pPr marL="914400" algn="l" rtl="0" fontAlgn="base">
              <a:spcBef>
                <a:spcPct val="0"/>
              </a:spcBef>
              <a:spcAft>
                <a:spcPct val="0"/>
              </a:spcAft>
              <a:defRPr sz="3800" kern="1200">
                <a:solidFill>
                  <a:schemeClr val="tx1"/>
                </a:solidFill>
                <a:latin typeface="Minya Nouvelle" pitchFamily="2" charset="0"/>
                <a:ea typeface="+mn-ea"/>
                <a:cs typeface="+mn-cs"/>
              </a:defRPr>
            </a:lvl3pPr>
            <a:lvl4pPr marL="1371600" algn="l" rtl="0" fontAlgn="base">
              <a:spcBef>
                <a:spcPct val="0"/>
              </a:spcBef>
              <a:spcAft>
                <a:spcPct val="0"/>
              </a:spcAft>
              <a:defRPr sz="3800" kern="1200">
                <a:solidFill>
                  <a:schemeClr val="tx1"/>
                </a:solidFill>
                <a:latin typeface="Minya Nouvelle" pitchFamily="2" charset="0"/>
                <a:ea typeface="+mn-ea"/>
                <a:cs typeface="+mn-cs"/>
              </a:defRPr>
            </a:lvl4pPr>
            <a:lvl5pPr marL="1828800" algn="l" rtl="0" fontAlgn="base">
              <a:spcBef>
                <a:spcPct val="0"/>
              </a:spcBef>
              <a:spcAft>
                <a:spcPct val="0"/>
              </a:spcAft>
              <a:defRPr sz="3800" kern="1200">
                <a:solidFill>
                  <a:schemeClr val="tx1"/>
                </a:solidFill>
                <a:latin typeface="Minya Nouvelle" pitchFamily="2" charset="0"/>
                <a:ea typeface="+mn-ea"/>
                <a:cs typeface="+mn-cs"/>
              </a:defRPr>
            </a:lvl5pPr>
            <a:lvl6pPr marL="2286000" algn="l" defTabSz="914400" rtl="0" eaLnBrk="1" latinLnBrk="0" hangingPunct="1">
              <a:defRPr sz="3800" kern="1200">
                <a:solidFill>
                  <a:schemeClr val="tx1"/>
                </a:solidFill>
                <a:latin typeface="Minya Nouvelle" pitchFamily="2" charset="0"/>
                <a:ea typeface="+mn-ea"/>
                <a:cs typeface="+mn-cs"/>
              </a:defRPr>
            </a:lvl6pPr>
            <a:lvl7pPr marL="2743200" algn="l" defTabSz="914400" rtl="0" eaLnBrk="1" latinLnBrk="0" hangingPunct="1">
              <a:defRPr sz="3800" kern="1200">
                <a:solidFill>
                  <a:schemeClr val="tx1"/>
                </a:solidFill>
                <a:latin typeface="Minya Nouvelle" pitchFamily="2" charset="0"/>
                <a:ea typeface="+mn-ea"/>
                <a:cs typeface="+mn-cs"/>
              </a:defRPr>
            </a:lvl7pPr>
            <a:lvl8pPr marL="3200400" algn="l" defTabSz="914400" rtl="0" eaLnBrk="1" latinLnBrk="0" hangingPunct="1">
              <a:defRPr sz="3800" kern="1200">
                <a:solidFill>
                  <a:schemeClr val="tx1"/>
                </a:solidFill>
                <a:latin typeface="Minya Nouvelle" pitchFamily="2" charset="0"/>
                <a:ea typeface="+mn-ea"/>
                <a:cs typeface="+mn-cs"/>
              </a:defRPr>
            </a:lvl8pPr>
            <a:lvl9pPr marL="3657600" algn="l" defTabSz="914400" rtl="0" eaLnBrk="1" latinLnBrk="0" hangingPunct="1">
              <a:defRPr sz="3800" kern="1200">
                <a:solidFill>
                  <a:schemeClr val="tx1"/>
                </a:solidFill>
                <a:latin typeface="Minya Nouvelle" pitchFamily="2" charset="0"/>
                <a:ea typeface="+mn-ea"/>
                <a:cs typeface="+mn-cs"/>
              </a:defRPr>
            </a:lvl9pPr>
          </a:lstStyle>
          <a:p>
            <a:r>
              <a:rPr lang="en-GB" sz="3600" b="1" u="sng" kern="0" dirty="0">
                <a:solidFill>
                  <a:srgbClr val="C00000"/>
                </a:solidFill>
                <a:latin typeface="Calibri" panose="020F0502020204030204" pitchFamily="34" charset="0"/>
              </a:rPr>
              <a:t>Exercise</a:t>
            </a:r>
            <a:r>
              <a:rPr lang="en-GB" sz="3600" b="1" kern="0" dirty="0">
                <a:solidFill>
                  <a:srgbClr val="C00000"/>
                </a:solidFill>
                <a:latin typeface="Calibri" panose="020F0502020204030204" pitchFamily="34" charset="0"/>
              </a:rPr>
              <a:t>: </a:t>
            </a:r>
            <a:r>
              <a:rPr lang="en-GB" sz="3600" b="1" kern="0" dirty="0">
                <a:solidFill>
                  <a:schemeClr val="tx2"/>
                </a:solidFill>
                <a:latin typeface="Calibri" panose="020F0502020204030204" pitchFamily="34" charset="0"/>
              </a:rPr>
              <a:t>Power calculation</a:t>
            </a:r>
          </a:p>
        </p:txBody>
      </p:sp>
      <p:sp>
        <p:nvSpPr>
          <p:cNvPr id="3" name="Rounded Rectangle 2"/>
          <p:cNvSpPr/>
          <p:nvPr/>
        </p:nvSpPr>
        <p:spPr>
          <a:xfrm>
            <a:off x="10776520" y="3861048"/>
            <a:ext cx="936104" cy="115212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FBA3E29-BE59-4B23-B267-1F10CD916C84}"/>
              </a:ext>
            </a:extLst>
          </p:cNvPr>
          <p:cNvSpPr/>
          <p:nvPr/>
        </p:nvSpPr>
        <p:spPr>
          <a:xfrm>
            <a:off x="746364" y="1691374"/>
            <a:ext cx="5221348" cy="1569660"/>
          </a:xfrm>
          <a:prstGeom prst="rect">
            <a:avLst/>
          </a:prstGeom>
        </p:spPr>
        <p:txBody>
          <a:bodyPr wrap="square">
            <a:spAutoFit/>
          </a:bodyPr>
          <a:lstStyle/>
          <a:p>
            <a:r>
              <a:rPr lang="en-GB" sz="2400" b="1" dirty="0">
                <a:solidFill>
                  <a:prstClr val="black"/>
                </a:solidFill>
                <a:latin typeface="Calibri" panose="020F0502020204030204" pitchFamily="34" charset="0"/>
              </a:rPr>
              <a:t>Pilot study:</a:t>
            </a:r>
          </a:p>
          <a:p>
            <a:r>
              <a:rPr lang="en-GB" sz="2400" b="1" dirty="0">
                <a:solidFill>
                  <a:prstClr val="black"/>
                </a:solidFill>
                <a:latin typeface="Calibri" panose="020F0502020204030204" pitchFamily="34" charset="0"/>
              </a:rPr>
              <a:t>25%</a:t>
            </a:r>
            <a:r>
              <a:rPr lang="en-GB" sz="2400" dirty="0">
                <a:solidFill>
                  <a:prstClr val="black"/>
                </a:solidFill>
                <a:latin typeface="Calibri" panose="020F0502020204030204" pitchFamily="34" charset="0"/>
              </a:rPr>
              <a:t> of cats line-danced after having received affection as a reward vs. </a:t>
            </a:r>
            <a:r>
              <a:rPr lang="en-GB" sz="2400" b="1" dirty="0">
                <a:solidFill>
                  <a:prstClr val="black"/>
                </a:solidFill>
                <a:latin typeface="Calibri" panose="020F0502020204030204" pitchFamily="34" charset="0"/>
              </a:rPr>
              <a:t>70%</a:t>
            </a:r>
            <a:r>
              <a:rPr lang="en-GB" sz="2400" dirty="0">
                <a:solidFill>
                  <a:prstClr val="black"/>
                </a:solidFill>
                <a:latin typeface="Calibri" panose="020F0502020204030204" pitchFamily="34" charset="0"/>
              </a:rPr>
              <a:t> after having received food</a:t>
            </a:r>
            <a:endParaRPr lang="en-GB" dirty="0"/>
          </a:p>
        </p:txBody>
      </p:sp>
    </p:spTree>
    <p:extLst>
      <p:ext uri="{BB962C8B-B14F-4D97-AF65-F5344CB8AC3E}">
        <p14:creationId xmlns:p14="http://schemas.microsoft.com/office/powerpoint/2010/main" val="325982798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214706" y="1128888"/>
            <a:ext cx="11024128" cy="5101397"/>
          </a:xfrm>
          <a:prstGeom prst="rect">
            <a:avLst/>
          </a:prstGeom>
          <a:noFill/>
          <a:ln w="9525">
            <a:noFill/>
            <a:miter lim="800000"/>
            <a:headEnd/>
            <a:tailEnd/>
          </a:ln>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strike="noStrike" kern="1200" cap="none" spc="0" normalizeH="0" baseline="0" noProof="0" dirty="0">
                <a:ln>
                  <a:noFill/>
                </a:ln>
                <a:solidFill>
                  <a:prstClr val="black"/>
                </a:solidFill>
                <a:effectLst/>
                <a:uLnTx/>
                <a:uFillTx/>
                <a:latin typeface="Calibri" panose="020F0502020204030204"/>
                <a:ea typeface="+mn-ea"/>
                <a:cs typeface="+mn-cs"/>
              </a:rPr>
              <a:t>Example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expected frequency of cats line dancing after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having received food as a reward</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Direct counts approach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Expected frequency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(row total)*(column total)/grand total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2400" b="1" i="0" u="none" strike="noStrike" kern="1200" cap="none" spc="0" normalizeH="0" baseline="0" noProof="0" dirty="0">
                <a:ln>
                  <a:noFill/>
                </a:ln>
                <a:solidFill>
                  <a:srgbClr val="9A1865"/>
                </a:solidFill>
                <a:effectLst/>
                <a:uLnTx/>
                <a:uFillTx/>
                <a:latin typeface="Calibri" panose="020F0502020204030204"/>
                <a:ea typeface="+mn-ea"/>
                <a:cs typeface="+mn-cs"/>
              </a:rPr>
              <a:t>32*32/68</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15.1</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Probability approach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Multiplicative Rule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Probability of line </a:t>
            </a: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dancing: </a:t>
            </a:r>
            <a:r>
              <a:rPr kumimoji="0" lang="en-GB" sz="2400" b="1" i="0" u="none" strike="noStrike" kern="1200" cap="none" spc="0" normalizeH="0" baseline="0" noProof="0" dirty="0">
                <a:ln>
                  <a:noFill/>
                </a:ln>
                <a:solidFill>
                  <a:srgbClr val="9A1865"/>
                </a:solidFill>
                <a:effectLst/>
                <a:uLnTx/>
                <a:uFillTx/>
                <a:latin typeface="Calibri" panose="020F0502020204030204"/>
                <a:ea typeface="+mn-ea"/>
                <a:cs typeface="+mn-cs"/>
              </a:rPr>
              <a:t>32/68</a:t>
            </a: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Probability of receiving food: </a:t>
            </a:r>
            <a:r>
              <a:rPr kumimoji="0" lang="en-GB" sz="2400" b="1" i="0" u="none" strike="noStrike" kern="1200" cap="none" spc="0" normalizeH="0" baseline="0" noProof="0" dirty="0">
                <a:ln>
                  <a:noFill/>
                </a:ln>
                <a:solidFill>
                  <a:srgbClr val="9A1865"/>
                </a:solidFill>
                <a:effectLst/>
                <a:uLnTx/>
                <a:uFillTx/>
                <a:latin typeface="Calibri" panose="020F0502020204030204"/>
                <a:ea typeface="+mn-ea"/>
                <a:cs typeface="+mn-cs"/>
              </a:rPr>
              <a:t>32/68</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Expected frequency:(</a:t>
            </a:r>
            <a:r>
              <a:rPr kumimoji="0" lang="en-GB" sz="2400" b="1" i="0" u="none" strike="noStrike" kern="1200" cap="none" spc="0" normalizeH="0" baseline="0" noProof="0" dirty="0">
                <a:ln>
                  <a:noFill/>
                </a:ln>
                <a:solidFill>
                  <a:srgbClr val="9A1865"/>
                </a:solidFill>
                <a:effectLst/>
                <a:uLnTx/>
                <a:uFillTx/>
                <a:latin typeface="Calibri" panose="020F0502020204030204"/>
                <a:ea typeface="+mn-ea"/>
                <a:cs typeface="+mn-cs"/>
              </a:rPr>
              <a:t>32/68</a:t>
            </a: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1" i="0" u="none" strike="noStrike" kern="1200" cap="none" spc="0" normalizeH="0" baseline="0" noProof="0" dirty="0">
                <a:ln>
                  <a:noFill/>
                </a:ln>
                <a:solidFill>
                  <a:srgbClr val="9A1865"/>
                </a:solidFill>
                <a:effectLst/>
                <a:uLnTx/>
                <a:uFillTx/>
                <a:latin typeface="Calibri" panose="020F0502020204030204"/>
                <a:ea typeface="+mn-ea"/>
                <a:cs typeface="+mn-cs"/>
              </a:rPr>
              <a:t>32/68</a:t>
            </a: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)=0.22</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22% of 68 =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15.1</a:t>
            </a:r>
          </a:p>
        </p:txBody>
      </p:sp>
      <p:sp>
        <p:nvSpPr>
          <p:cNvPr id="9" name="Rectangle 8"/>
          <p:cNvSpPr/>
          <p:nvPr/>
        </p:nvSpPr>
        <p:spPr>
          <a:xfrm>
            <a:off x="3810000" y="2505672"/>
            <a:ext cx="4572000" cy="184665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2"/>
          <p:cNvSpPr txBox="1">
            <a:spLocks noChangeArrowheads="1"/>
          </p:cNvSpPr>
          <p:nvPr/>
        </p:nvSpPr>
        <p:spPr bwMode="auto">
          <a:xfrm>
            <a:off x="328755" y="139080"/>
            <a:ext cx="1153449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n-ea"/>
                <a:cs typeface="+mn-cs"/>
              </a:rPr>
              <a:t>How are the expected frequencies calculated?</a:t>
            </a:r>
            <a:endParaRPr kumimoji="0" lang="en-GB" sz="4000" b="1" i="0" u="none" strike="noStrike" kern="0" cap="none" spc="0" normalizeH="0" baseline="30000" noProof="0" dirty="0">
              <a:ln>
                <a:noFill/>
              </a:ln>
              <a:solidFill>
                <a:srgbClr val="9A1865"/>
              </a:solidFill>
              <a:effectLst/>
              <a:uLnTx/>
              <a:uFillTx/>
              <a:latin typeface="Calibri" panose="020F0502020204030204" pitchFamily="34" charset="0"/>
              <a:ea typeface="+mn-ea"/>
              <a:cs typeface="+mn-cs"/>
            </a:endParaRPr>
          </a:p>
        </p:txBody>
      </p:sp>
      <p:graphicFrame>
        <p:nvGraphicFramePr>
          <p:cNvPr id="2" name="Table 1"/>
          <p:cNvGraphicFramePr>
            <a:graphicFrameLocks noGrp="1"/>
          </p:cNvGraphicFramePr>
          <p:nvPr/>
        </p:nvGraphicFramePr>
        <p:xfrm>
          <a:off x="7871272" y="1719928"/>
          <a:ext cx="3985368" cy="1584960"/>
        </p:xfrm>
        <a:graphic>
          <a:graphicData uri="http://schemas.openxmlformats.org/drawingml/2006/table">
            <a:tbl>
              <a:tblPr firstRow="1" bandRow="1">
                <a:tableStyleId>{5C22544A-7EE6-4342-B048-85BDC9FD1C3A}</a:tableStyleId>
              </a:tblPr>
              <a:tblGrid>
                <a:gridCol w="1183688">
                  <a:extLst>
                    <a:ext uri="{9D8B030D-6E8A-4147-A177-3AD203B41FA5}">
                      <a16:colId xmlns:a16="http://schemas.microsoft.com/office/drawing/2014/main" val="20000"/>
                    </a:ext>
                  </a:extLst>
                </a:gridCol>
                <a:gridCol w="808996">
                  <a:extLst>
                    <a:ext uri="{9D8B030D-6E8A-4147-A177-3AD203B41FA5}">
                      <a16:colId xmlns:a16="http://schemas.microsoft.com/office/drawing/2014/main" val="20001"/>
                    </a:ext>
                  </a:extLst>
                </a:gridCol>
                <a:gridCol w="1182836">
                  <a:extLst>
                    <a:ext uri="{9D8B030D-6E8A-4147-A177-3AD203B41FA5}">
                      <a16:colId xmlns:a16="http://schemas.microsoft.com/office/drawing/2014/main" val="20002"/>
                    </a:ext>
                  </a:extLst>
                </a:gridCol>
                <a:gridCol w="809848">
                  <a:extLst>
                    <a:ext uri="{9D8B030D-6E8A-4147-A177-3AD203B41FA5}">
                      <a16:colId xmlns:a16="http://schemas.microsoft.com/office/drawing/2014/main" val="1865951971"/>
                    </a:ext>
                  </a:extLst>
                </a:gridCol>
              </a:tblGrid>
              <a:tr h="389851">
                <a:tc>
                  <a:txBody>
                    <a:bodyPr/>
                    <a:lstStyle/>
                    <a:p>
                      <a:endParaRPr lang="en-GB" dirty="0"/>
                    </a:p>
                  </a:txBody>
                  <a:tcPr/>
                </a:tc>
                <a:tc>
                  <a:txBody>
                    <a:bodyPr/>
                    <a:lstStyle/>
                    <a:p>
                      <a:r>
                        <a:rPr lang="en-GB" sz="2000" dirty="0"/>
                        <a:t>Food</a:t>
                      </a:r>
                    </a:p>
                  </a:txBody>
                  <a:tcPr/>
                </a:tc>
                <a:tc>
                  <a:txBody>
                    <a:bodyPr/>
                    <a:lstStyle/>
                    <a:p>
                      <a:r>
                        <a:rPr lang="en-GB" sz="2000" dirty="0"/>
                        <a:t>Affection</a:t>
                      </a:r>
                    </a:p>
                  </a:txBody>
                  <a:tcPr/>
                </a:tc>
                <a:tc>
                  <a:txBody>
                    <a:bodyPr/>
                    <a:lstStyle/>
                    <a:p>
                      <a:r>
                        <a:rPr lang="en-GB" sz="2000" dirty="0"/>
                        <a:t>Total</a:t>
                      </a:r>
                    </a:p>
                  </a:txBody>
                  <a:tcPr/>
                </a:tc>
                <a:extLst>
                  <a:ext uri="{0D108BD9-81ED-4DB2-BD59-A6C34878D82A}">
                    <a16:rowId xmlns:a16="http://schemas.microsoft.com/office/drawing/2014/main" val="10000"/>
                  </a:ext>
                </a:extLst>
              </a:tr>
              <a:tr h="389851">
                <a:tc>
                  <a:txBody>
                    <a:bodyPr/>
                    <a:lstStyle/>
                    <a:p>
                      <a:r>
                        <a:rPr lang="en-GB" sz="2000" dirty="0"/>
                        <a:t>Dance</a:t>
                      </a:r>
                    </a:p>
                  </a:txBody>
                  <a:tcPr/>
                </a:tc>
                <a:tc>
                  <a:txBody>
                    <a:bodyPr/>
                    <a:lstStyle/>
                    <a:p>
                      <a:pPr algn="ctr"/>
                      <a:r>
                        <a:rPr lang="en-GB" sz="2000" b="1" dirty="0">
                          <a:solidFill>
                            <a:srgbClr val="C00000"/>
                          </a:solidFill>
                        </a:rPr>
                        <a:t>26</a:t>
                      </a:r>
                    </a:p>
                  </a:txBody>
                  <a:tcPr/>
                </a:tc>
                <a:tc>
                  <a:txBody>
                    <a:bodyPr/>
                    <a:lstStyle/>
                    <a:p>
                      <a:pPr algn="ctr"/>
                      <a:r>
                        <a:rPr lang="en-GB" sz="2000" b="0" dirty="0">
                          <a:solidFill>
                            <a:schemeClr val="tx1"/>
                          </a:solidFill>
                        </a:rPr>
                        <a:t>6</a:t>
                      </a:r>
                    </a:p>
                  </a:txBody>
                  <a:tcPr/>
                </a:tc>
                <a:tc>
                  <a:txBody>
                    <a:bodyPr/>
                    <a:lstStyle/>
                    <a:p>
                      <a:pPr algn="ctr"/>
                      <a:r>
                        <a:rPr lang="en-GB" sz="2000" b="1" dirty="0">
                          <a:solidFill>
                            <a:srgbClr val="9A1865"/>
                          </a:solidFill>
                        </a:rPr>
                        <a:t>32</a:t>
                      </a:r>
                    </a:p>
                  </a:txBody>
                  <a:tcPr/>
                </a:tc>
                <a:extLst>
                  <a:ext uri="{0D108BD9-81ED-4DB2-BD59-A6C34878D82A}">
                    <a16:rowId xmlns:a16="http://schemas.microsoft.com/office/drawing/2014/main" val="10001"/>
                  </a:ext>
                </a:extLst>
              </a:tr>
              <a:tr h="389851">
                <a:tc>
                  <a:txBody>
                    <a:bodyPr/>
                    <a:lstStyle/>
                    <a:p>
                      <a:r>
                        <a:rPr lang="en-GB" sz="2000" dirty="0"/>
                        <a:t>No dance</a:t>
                      </a:r>
                    </a:p>
                  </a:txBody>
                  <a:tcPr/>
                </a:tc>
                <a:tc>
                  <a:txBody>
                    <a:bodyPr/>
                    <a:lstStyle/>
                    <a:p>
                      <a:pPr algn="ctr"/>
                      <a:r>
                        <a:rPr lang="en-GB" sz="2000" b="0" dirty="0">
                          <a:solidFill>
                            <a:schemeClr val="tx1"/>
                          </a:solidFill>
                        </a:rPr>
                        <a:t>6</a:t>
                      </a:r>
                    </a:p>
                  </a:txBody>
                  <a:tcPr/>
                </a:tc>
                <a:tc>
                  <a:txBody>
                    <a:bodyPr/>
                    <a:lstStyle/>
                    <a:p>
                      <a:pPr algn="ctr"/>
                      <a:r>
                        <a:rPr lang="en-GB" sz="2000" b="0" dirty="0">
                          <a:solidFill>
                            <a:schemeClr val="tx1"/>
                          </a:solidFill>
                        </a:rPr>
                        <a:t>30</a:t>
                      </a:r>
                    </a:p>
                  </a:txBody>
                  <a:tcPr/>
                </a:tc>
                <a:tc>
                  <a:txBody>
                    <a:bodyPr/>
                    <a:lstStyle/>
                    <a:p>
                      <a:pPr algn="ctr"/>
                      <a:r>
                        <a:rPr lang="en-GB" sz="2000" b="0" dirty="0">
                          <a:solidFill>
                            <a:schemeClr val="tx1"/>
                          </a:solidFill>
                        </a:rPr>
                        <a:t>36</a:t>
                      </a:r>
                    </a:p>
                  </a:txBody>
                  <a:tcPr/>
                </a:tc>
                <a:extLst>
                  <a:ext uri="{0D108BD9-81ED-4DB2-BD59-A6C34878D82A}">
                    <a16:rowId xmlns:a16="http://schemas.microsoft.com/office/drawing/2014/main" val="10002"/>
                  </a:ext>
                </a:extLst>
              </a:tr>
              <a:tr h="389851">
                <a:tc>
                  <a:txBody>
                    <a:bodyPr/>
                    <a:lstStyle/>
                    <a:p>
                      <a:r>
                        <a:rPr lang="en-GB" sz="2000" dirty="0"/>
                        <a:t>Total</a:t>
                      </a:r>
                    </a:p>
                  </a:txBody>
                  <a:tcPr/>
                </a:tc>
                <a:tc>
                  <a:txBody>
                    <a:bodyPr/>
                    <a:lstStyle/>
                    <a:p>
                      <a:pPr algn="ctr"/>
                      <a:r>
                        <a:rPr lang="en-GB" sz="2000" b="1" dirty="0">
                          <a:solidFill>
                            <a:srgbClr val="9A1865"/>
                          </a:solidFill>
                        </a:rPr>
                        <a:t>32</a:t>
                      </a:r>
                    </a:p>
                  </a:txBody>
                  <a:tcPr/>
                </a:tc>
                <a:tc>
                  <a:txBody>
                    <a:bodyPr/>
                    <a:lstStyle/>
                    <a:p>
                      <a:pPr algn="ctr"/>
                      <a:r>
                        <a:rPr lang="en-GB" sz="2000" b="0" dirty="0">
                          <a:solidFill>
                            <a:schemeClr val="tx1"/>
                          </a:solidFill>
                        </a:rPr>
                        <a:t>36</a:t>
                      </a:r>
                    </a:p>
                  </a:txBody>
                  <a:tcPr/>
                </a:tc>
                <a:tc>
                  <a:txBody>
                    <a:bodyPr/>
                    <a:lstStyle/>
                    <a:p>
                      <a:pPr algn="ctr"/>
                      <a:r>
                        <a:rPr lang="en-GB" sz="2000" b="1" dirty="0">
                          <a:solidFill>
                            <a:srgbClr val="9A1865"/>
                          </a:solidFill>
                        </a:rPr>
                        <a:t>68</a:t>
                      </a:r>
                    </a:p>
                  </a:txBody>
                  <a:tcPr/>
                </a:tc>
                <a:extLst>
                  <a:ext uri="{0D108BD9-81ED-4DB2-BD59-A6C34878D82A}">
                    <a16:rowId xmlns:a16="http://schemas.microsoft.com/office/drawing/2014/main" val="2845744440"/>
                  </a:ext>
                </a:extLst>
              </a:tr>
            </a:tbl>
          </a:graphicData>
        </a:graphic>
      </p:graphicFrame>
      <p:pic>
        <p:nvPicPr>
          <p:cNvPr id="11" name="Picture 10"/>
          <p:cNvPicPr>
            <a:picLocks noChangeAspect="1"/>
          </p:cNvPicPr>
          <p:nvPr/>
        </p:nvPicPr>
        <p:blipFill>
          <a:blip r:embed="rId3"/>
          <a:stretch>
            <a:fillRect/>
          </a:stretch>
        </p:blipFill>
        <p:spPr>
          <a:xfrm>
            <a:off x="9026966" y="5299598"/>
            <a:ext cx="1698047" cy="1304875"/>
          </a:xfrm>
          <a:prstGeom prst="rect">
            <a:avLst/>
          </a:prstGeom>
        </p:spPr>
      </p:pic>
      <p:graphicFrame>
        <p:nvGraphicFramePr>
          <p:cNvPr id="14" name="Table 13"/>
          <p:cNvGraphicFramePr>
            <a:graphicFrameLocks noGrp="1"/>
          </p:cNvGraphicFramePr>
          <p:nvPr/>
        </p:nvGraphicFramePr>
        <p:xfrm>
          <a:off x="7871272" y="3903614"/>
          <a:ext cx="3985368" cy="1188720"/>
        </p:xfrm>
        <a:graphic>
          <a:graphicData uri="http://schemas.openxmlformats.org/drawingml/2006/table">
            <a:tbl>
              <a:tblPr firstRow="1" bandRow="1">
                <a:tableStyleId>{7DF18680-E054-41AD-8BC1-D1AEF772440D}</a:tableStyleId>
              </a:tblPr>
              <a:tblGrid>
                <a:gridCol w="1328456">
                  <a:extLst>
                    <a:ext uri="{9D8B030D-6E8A-4147-A177-3AD203B41FA5}">
                      <a16:colId xmlns:a16="http://schemas.microsoft.com/office/drawing/2014/main" val="20000"/>
                    </a:ext>
                  </a:extLst>
                </a:gridCol>
                <a:gridCol w="1328456">
                  <a:extLst>
                    <a:ext uri="{9D8B030D-6E8A-4147-A177-3AD203B41FA5}">
                      <a16:colId xmlns:a16="http://schemas.microsoft.com/office/drawing/2014/main" val="20001"/>
                    </a:ext>
                  </a:extLst>
                </a:gridCol>
                <a:gridCol w="1328456">
                  <a:extLst>
                    <a:ext uri="{9D8B030D-6E8A-4147-A177-3AD203B41FA5}">
                      <a16:colId xmlns:a16="http://schemas.microsoft.com/office/drawing/2014/main" val="20002"/>
                    </a:ext>
                  </a:extLst>
                </a:gridCol>
              </a:tblGrid>
              <a:tr h="389851">
                <a:tc>
                  <a:txBody>
                    <a:bodyPr/>
                    <a:lstStyle/>
                    <a:p>
                      <a:endParaRPr lang="en-GB" dirty="0"/>
                    </a:p>
                  </a:txBody>
                  <a:tcPr/>
                </a:tc>
                <a:tc>
                  <a:txBody>
                    <a:bodyPr/>
                    <a:lstStyle/>
                    <a:p>
                      <a:r>
                        <a:rPr lang="en-GB" sz="2000" dirty="0"/>
                        <a:t>Food</a:t>
                      </a:r>
                    </a:p>
                  </a:txBody>
                  <a:tcPr/>
                </a:tc>
                <a:tc>
                  <a:txBody>
                    <a:bodyPr/>
                    <a:lstStyle/>
                    <a:p>
                      <a:r>
                        <a:rPr lang="en-GB" sz="2000" dirty="0"/>
                        <a:t>Affection</a:t>
                      </a:r>
                    </a:p>
                  </a:txBody>
                  <a:tcPr/>
                </a:tc>
                <a:extLst>
                  <a:ext uri="{0D108BD9-81ED-4DB2-BD59-A6C34878D82A}">
                    <a16:rowId xmlns:a16="http://schemas.microsoft.com/office/drawing/2014/main" val="10000"/>
                  </a:ext>
                </a:extLst>
              </a:tr>
              <a:tr h="389851">
                <a:tc>
                  <a:txBody>
                    <a:bodyPr/>
                    <a:lstStyle/>
                    <a:p>
                      <a:r>
                        <a:rPr lang="en-GB" sz="2000" dirty="0"/>
                        <a:t>Dance</a:t>
                      </a:r>
                    </a:p>
                  </a:txBody>
                  <a:tcPr/>
                </a:tc>
                <a:tc>
                  <a:txBody>
                    <a:bodyPr/>
                    <a:lstStyle/>
                    <a:p>
                      <a:pPr algn="ctr"/>
                      <a:r>
                        <a:rPr lang="en-GB" sz="2000" b="1" dirty="0">
                          <a:solidFill>
                            <a:srgbClr val="C00000"/>
                          </a:solidFill>
                        </a:rPr>
                        <a:t>15.1</a:t>
                      </a:r>
                    </a:p>
                  </a:txBody>
                  <a:tcPr/>
                </a:tc>
                <a:tc>
                  <a:txBody>
                    <a:bodyPr/>
                    <a:lstStyle/>
                    <a:p>
                      <a:pPr algn="ctr"/>
                      <a:r>
                        <a:rPr lang="en-GB" sz="2000" b="0" dirty="0">
                          <a:solidFill>
                            <a:schemeClr val="dk1"/>
                          </a:solidFill>
                        </a:rPr>
                        <a:t>16.9</a:t>
                      </a:r>
                      <a:endParaRPr lang="en-GB" sz="2000" b="1" dirty="0">
                        <a:solidFill>
                          <a:srgbClr val="7030A0"/>
                        </a:solidFill>
                      </a:endParaRPr>
                    </a:p>
                  </a:txBody>
                  <a:tcPr/>
                </a:tc>
                <a:extLst>
                  <a:ext uri="{0D108BD9-81ED-4DB2-BD59-A6C34878D82A}">
                    <a16:rowId xmlns:a16="http://schemas.microsoft.com/office/drawing/2014/main" val="10001"/>
                  </a:ext>
                </a:extLst>
              </a:tr>
              <a:tr h="389851">
                <a:tc>
                  <a:txBody>
                    <a:bodyPr/>
                    <a:lstStyle/>
                    <a:p>
                      <a:r>
                        <a:rPr lang="en-GB" sz="2000" dirty="0"/>
                        <a:t>No dance</a:t>
                      </a:r>
                    </a:p>
                  </a:txBody>
                  <a:tcPr/>
                </a:tc>
                <a:tc>
                  <a:txBody>
                    <a:bodyPr/>
                    <a:lstStyle/>
                    <a:p>
                      <a:pPr algn="ctr"/>
                      <a:r>
                        <a:rPr lang="en-GB" sz="2000" b="0" dirty="0">
                          <a:solidFill>
                            <a:schemeClr val="dk1"/>
                          </a:solidFill>
                        </a:rPr>
                        <a:t>16.9</a:t>
                      </a:r>
                      <a:endParaRPr lang="en-GB" sz="2000" b="1" dirty="0">
                        <a:solidFill>
                          <a:srgbClr val="7030A0"/>
                        </a:solidFill>
                      </a:endParaRPr>
                    </a:p>
                  </a:txBody>
                  <a:tcPr/>
                </a:tc>
                <a:tc>
                  <a:txBody>
                    <a:bodyPr/>
                    <a:lstStyle/>
                    <a:p>
                      <a:pPr algn="ctr"/>
                      <a:r>
                        <a:rPr lang="en-GB" sz="2000" b="0" dirty="0">
                          <a:solidFill>
                            <a:schemeClr val="dk1"/>
                          </a:solidFill>
                        </a:rPr>
                        <a:t>19.1</a:t>
                      </a:r>
                      <a:endParaRPr lang="en-GB" sz="2000" b="1" dirty="0">
                        <a:solidFill>
                          <a:srgbClr val="7030A0"/>
                        </a:solidFill>
                      </a:endParaRPr>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7857032" y="1366312"/>
            <a:ext cx="22370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Observed frequencies</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7825137" y="3542929"/>
            <a:ext cx="21957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Expected frequencies</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8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1" name="Rectangle 8"/>
          <p:cNvSpPr>
            <a:spLocks noChangeArrowheads="1"/>
          </p:cNvSpPr>
          <p:nvPr/>
        </p:nvSpPr>
        <p:spPr bwMode="auto">
          <a:xfrm>
            <a:off x="108187" y="4660938"/>
            <a:ext cx="11975627" cy="584775"/>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Chi</a:t>
            </a:r>
            <a:r>
              <a:rPr kumimoji="0" lang="en-GB" sz="3200" i="0" u="none" strike="noStrike" kern="1200" cap="none" spc="0" normalizeH="0" baseline="30000" noProof="0" dirty="0">
                <a:ln>
                  <a:noFill/>
                </a:ln>
                <a:solidFill>
                  <a:srgbClr val="0070C0"/>
                </a:solidFill>
                <a:effectLst/>
                <a:uLnTx/>
                <a:uFillTx/>
                <a:latin typeface="Calibri" panose="020F0502020204030204"/>
                <a:ea typeface="+mn-ea"/>
                <a:cs typeface="+mn-cs"/>
              </a:rPr>
              <a:t>2</a:t>
            </a: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280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(26-15.1)</a:t>
            </a:r>
            <a:r>
              <a:rPr kumimoji="0" lang="en-GB" sz="2800" i="0" u="none" strike="noStrike" kern="1200" cap="none" spc="0" normalizeH="0" baseline="30000" noProof="0" dirty="0">
                <a:ln>
                  <a:noFill/>
                </a:ln>
                <a:solidFill>
                  <a:schemeClr val="accent6">
                    <a:lumMod val="75000"/>
                  </a:schemeClr>
                </a:solidFill>
                <a:effectLst/>
                <a:uLnTx/>
                <a:uFillTx/>
                <a:latin typeface="Calibri" panose="020F0502020204030204"/>
                <a:ea typeface="+mn-ea"/>
                <a:cs typeface="+mn-cs"/>
              </a:rPr>
              <a:t>2</a:t>
            </a:r>
            <a:r>
              <a:rPr kumimoji="0" lang="en-GB" sz="280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/15.1 </a:t>
            </a: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i="0" u="none" strike="noStrike" kern="1200" cap="none" spc="0" normalizeH="0" baseline="0" noProof="0" dirty="0">
                <a:ln>
                  <a:noFill/>
                </a:ln>
                <a:solidFill>
                  <a:srgbClr val="C00000"/>
                </a:solidFill>
                <a:effectLst/>
                <a:uLnTx/>
                <a:uFillTx/>
                <a:latin typeface="Calibri" panose="020F0502020204030204"/>
                <a:ea typeface="+mn-ea"/>
                <a:cs typeface="+mn-cs"/>
              </a:rPr>
              <a:t>(6-16.9)</a:t>
            </a:r>
            <a:r>
              <a:rPr kumimoji="0" lang="en-GB" sz="2800" i="0" u="none" strike="noStrike" kern="1200" cap="none" spc="0" normalizeH="0" baseline="30000" noProof="0" dirty="0">
                <a:ln>
                  <a:noFill/>
                </a:ln>
                <a:solidFill>
                  <a:srgbClr val="C00000"/>
                </a:solidFill>
                <a:effectLst/>
                <a:uLnTx/>
                <a:uFillTx/>
                <a:latin typeface="Calibri" panose="020F0502020204030204"/>
                <a:ea typeface="+mn-ea"/>
                <a:cs typeface="+mn-cs"/>
              </a:rPr>
              <a:t>2</a:t>
            </a:r>
            <a:r>
              <a:rPr kumimoji="0" lang="en-GB" sz="2800" i="0" u="none" strike="noStrike" kern="1200" cap="none" spc="0" normalizeH="0" baseline="0" noProof="0" dirty="0">
                <a:ln>
                  <a:noFill/>
                </a:ln>
                <a:solidFill>
                  <a:srgbClr val="C00000"/>
                </a:solidFill>
                <a:effectLst/>
                <a:uLnTx/>
                <a:uFillTx/>
                <a:latin typeface="Calibri" panose="020F0502020204030204"/>
                <a:ea typeface="+mn-ea"/>
                <a:cs typeface="+mn-cs"/>
              </a:rPr>
              <a:t>/16.9 </a:t>
            </a: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(6-16.9)</a:t>
            </a:r>
            <a:r>
              <a:rPr kumimoji="0" lang="en-GB" sz="2800" i="0" u="none" strike="noStrike" kern="1200" cap="none" spc="0" normalizeH="0" baseline="30000" noProof="0" dirty="0">
                <a:ln>
                  <a:noFill/>
                </a:ln>
                <a:solidFill>
                  <a:srgbClr val="ED7D31">
                    <a:lumMod val="75000"/>
                  </a:srgbClr>
                </a:solidFill>
                <a:effectLst/>
                <a:uLnTx/>
                <a:uFillTx/>
                <a:latin typeface="Calibri" panose="020F0502020204030204"/>
                <a:ea typeface="+mn-ea"/>
                <a:cs typeface="+mn-cs"/>
              </a:rPr>
              <a:t>2</a:t>
            </a:r>
            <a:r>
              <a:rPr kumimoji="0" lang="en-GB" sz="280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/16.9 </a:t>
            </a: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i="0" u="none" strike="noStrike" kern="1200" cap="none" spc="0" normalizeH="0" baseline="0" noProof="0" dirty="0">
                <a:ln>
                  <a:noFill/>
                </a:ln>
                <a:solidFill>
                  <a:srgbClr val="002060"/>
                </a:solidFill>
                <a:effectLst/>
                <a:uLnTx/>
                <a:uFillTx/>
                <a:latin typeface="Calibri" panose="020F0502020204030204"/>
                <a:ea typeface="+mn-ea"/>
                <a:cs typeface="+mn-cs"/>
              </a:rPr>
              <a:t>(30-19.1)</a:t>
            </a:r>
            <a:r>
              <a:rPr kumimoji="0" lang="en-GB" sz="2800" i="0" u="none" strike="noStrike" kern="1200" cap="none" spc="0" normalizeH="0" baseline="30000" noProof="0" dirty="0">
                <a:ln>
                  <a:noFill/>
                </a:ln>
                <a:solidFill>
                  <a:srgbClr val="002060"/>
                </a:solidFill>
                <a:effectLst/>
                <a:uLnTx/>
                <a:uFillTx/>
                <a:latin typeface="Calibri" panose="020F0502020204030204"/>
                <a:ea typeface="+mn-ea"/>
                <a:cs typeface="+mn-cs"/>
              </a:rPr>
              <a:t>2</a:t>
            </a:r>
            <a:r>
              <a:rPr kumimoji="0" lang="en-GB" sz="2800" i="0" u="none" strike="noStrike" kern="1200" cap="none" spc="0" normalizeH="0" baseline="0" noProof="0" dirty="0">
                <a:ln>
                  <a:noFill/>
                </a:ln>
                <a:solidFill>
                  <a:srgbClr val="002060"/>
                </a:solidFill>
                <a:effectLst/>
                <a:uLnTx/>
                <a:uFillTx/>
                <a:latin typeface="Calibri" panose="020F0502020204030204"/>
                <a:ea typeface="+mn-ea"/>
                <a:cs typeface="+mn-cs"/>
              </a:rPr>
              <a:t>/19.1 </a:t>
            </a: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28.4</a:t>
            </a:r>
          </a:p>
        </p:txBody>
      </p:sp>
      <p:sp>
        <p:nvSpPr>
          <p:cNvPr id="26632" name="Text Box 9"/>
          <p:cNvSpPr txBox="1">
            <a:spLocks noChangeArrowheads="1"/>
          </p:cNvSpPr>
          <p:nvPr/>
        </p:nvSpPr>
        <p:spPr bwMode="auto">
          <a:xfrm>
            <a:off x="1314894" y="5826301"/>
            <a:ext cx="9562213" cy="58477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Is 28.4 big enough for the test to be significant?</a:t>
            </a:r>
          </a:p>
        </p:txBody>
      </p:sp>
      <p:sp>
        <p:nvSpPr>
          <p:cNvPr id="12" name="Rectangle 2"/>
          <p:cNvSpPr txBox="1">
            <a:spLocks noChangeArrowheads="1"/>
          </p:cNvSpPr>
          <p:nvPr/>
        </p:nvSpPr>
        <p:spPr>
          <a:xfrm>
            <a:off x="4100466" y="217704"/>
            <a:ext cx="3991069"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Chi</a:t>
            </a:r>
            <a:r>
              <a:rPr kumimoji="0" lang="en-GB" sz="4000" b="1" i="0" u="none" strike="noStrike" kern="0" cap="none" spc="0" normalizeH="0" baseline="30000" noProof="0" dirty="0">
                <a:ln>
                  <a:noFill/>
                </a:ln>
                <a:solidFill>
                  <a:srgbClr val="9A1865"/>
                </a:solidFill>
                <a:effectLst/>
                <a:uLnTx/>
                <a:uFillTx/>
                <a:latin typeface="Calibri" panose="020F0502020204030204" pitchFamily="34" charset="0"/>
                <a:ea typeface="+mj-ea"/>
                <a:cs typeface="+mj-cs"/>
              </a:rPr>
              <a:t>2</a:t>
            </a: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 test</a:t>
            </a:r>
          </a:p>
        </p:txBody>
      </p:sp>
      <p:graphicFrame>
        <p:nvGraphicFramePr>
          <p:cNvPr id="13" name="Table 12"/>
          <p:cNvGraphicFramePr>
            <a:graphicFrameLocks noGrp="1"/>
          </p:cNvGraphicFramePr>
          <p:nvPr/>
        </p:nvGraphicFramePr>
        <p:xfrm>
          <a:off x="694731" y="2834926"/>
          <a:ext cx="3985368" cy="1188720"/>
        </p:xfrm>
        <a:graphic>
          <a:graphicData uri="http://schemas.openxmlformats.org/drawingml/2006/table">
            <a:tbl>
              <a:tblPr firstRow="1" bandRow="1">
                <a:tableStyleId>{5C22544A-7EE6-4342-B048-85BDC9FD1C3A}</a:tableStyleId>
              </a:tblPr>
              <a:tblGrid>
                <a:gridCol w="1328456">
                  <a:extLst>
                    <a:ext uri="{9D8B030D-6E8A-4147-A177-3AD203B41FA5}">
                      <a16:colId xmlns:a16="http://schemas.microsoft.com/office/drawing/2014/main" val="20000"/>
                    </a:ext>
                  </a:extLst>
                </a:gridCol>
                <a:gridCol w="1328456">
                  <a:extLst>
                    <a:ext uri="{9D8B030D-6E8A-4147-A177-3AD203B41FA5}">
                      <a16:colId xmlns:a16="http://schemas.microsoft.com/office/drawing/2014/main" val="20001"/>
                    </a:ext>
                  </a:extLst>
                </a:gridCol>
                <a:gridCol w="1328456">
                  <a:extLst>
                    <a:ext uri="{9D8B030D-6E8A-4147-A177-3AD203B41FA5}">
                      <a16:colId xmlns:a16="http://schemas.microsoft.com/office/drawing/2014/main" val="20002"/>
                    </a:ext>
                  </a:extLst>
                </a:gridCol>
              </a:tblGrid>
              <a:tr h="389851">
                <a:tc>
                  <a:txBody>
                    <a:bodyPr/>
                    <a:lstStyle/>
                    <a:p>
                      <a:endParaRPr lang="en-GB" dirty="0"/>
                    </a:p>
                  </a:txBody>
                  <a:tcPr/>
                </a:tc>
                <a:tc>
                  <a:txBody>
                    <a:bodyPr/>
                    <a:lstStyle/>
                    <a:p>
                      <a:r>
                        <a:rPr lang="en-GB" sz="2000" dirty="0"/>
                        <a:t>Food</a:t>
                      </a:r>
                    </a:p>
                  </a:txBody>
                  <a:tcPr/>
                </a:tc>
                <a:tc>
                  <a:txBody>
                    <a:bodyPr/>
                    <a:lstStyle/>
                    <a:p>
                      <a:r>
                        <a:rPr lang="en-GB" sz="2000" dirty="0"/>
                        <a:t>Affection</a:t>
                      </a:r>
                    </a:p>
                  </a:txBody>
                  <a:tcPr/>
                </a:tc>
                <a:extLst>
                  <a:ext uri="{0D108BD9-81ED-4DB2-BD59-A6C34878D82A}">
                    <a16:rowId xmlns:a16="http://schemas.microsoft.com/office/drawing/2014/main" val="10000"/>
                  </a:ext>
                </a:extLst>
              </a:tr>
              <a:tr h="389851">
                <a:tc>
                  <a:txBody>
                    <a:bodyPr/>
                    <a:lstStyle/>
                    <a:p>
                      <a:r>
                        <a:rPr lang="en-GB" sz="2000" dirty="0"/>
                        <a:t>Dance</a:t>
                      </a:r>
                    </a:p>
                  </a:txBody>
                  <a:tcPr/>
                </a:tc>
                <a:tc>
                  <a:txBody>
                    <a:bodyPr/>
                    <a:lstStyle/>
                    <a:p>
                      <a:pPr algn="ctr"/>
                      <a:r>
                        <a:rPr lang="en-GB" sz="2000" b="1" dirty="0">
                          <a:solidFill>
                            <a:schemeClr val="accent6">
                              <a:lumMod val="75000"/>
                            </a:schemeClr>
                          </a:solidFill>
                        </a:rPr>
                        <a:t>26</a:t>
                      </a:r>
                    </a:p>
                  </a:txBody>
                  <a:tcPr/>
                </a:tc>
                <a:tc>
                  <a:txBody>
                    <a:bodyPr/>
                    <a:lstStyle/>
                    <a:p>
                      <a:pPr algn="ctr"/>
                      <a:r>
                        <a:rPr lang="en-GB" sz="2000" b="1" dirty="0">
                          <a:solidFill>
                            <a:srgbClr val="C00000"/>
                          </a:solidFill>
                        </a:rPr>
                        <a:t>6</a:t>
                      </a:r>
                    </a:p>
                  </a:txBody>
                  <a:tcPr/>
                </a:tc>
                <a:extLst>
                  <a:ext uri="{0D108BD9-81ED-4DB2-BD59-A6C34878D82A}">
                    <a16:rowId xmlns:a16="http://schemas.microsoft.com/office/drawing/2014/main" val="10001"/>
                  </a:ext>
                </a:extLst>
              </a:tr>
              <a:tr h="389851">
                <a:tc>
                  <a:txBody>
                    <a:bodyPr/>
                    <a:lstStyle/>
                    <a:p>
                      <a:r>
                        <a:rPr lang="en-GB" sz="2000" dirty="0"/>
                        <a:t>No dance</a:t>
                      </a:r>
                    </a:p>
                  </a:txBody>
                  <a:tcPr/>
                </a:tc>
                <a:tc>
                  <a:txBody>
                    <a:bodyPr/>
                    <a:lstStyle/>
                    <a:p>
                      <a:pPr algn="ctr"/>
                      <a:r>
                        <a:rPr lang="en-GB" sz="2000" b="1" dirty="0">
                          <a:solidFill>
                            <a:schemeClr val="accent2">
                              <a:lumMod val="75000"/>
                            </a:schemeClr>
                          </a:solidFill>
                        </a:rPr>
                        <a:t>6</a:t>
                      </a:r>
                    </a:p>
                  </a:txBody>
                  <a:tcPr/>
                </a:tc>
                <a:tc>
                  <a:txBody>
                    <a:bodyPr/>
                    <a:lstStyle/>
                    <a:p>
                      <a:pPr algn="ctr"/>
                      <a:r>
                        <a:rPr lang="en-GB" sz="2000" b="1" dirty="0">
                          <a:solidFill>
                            <a:srgbClr val="002060"/>
                          </a:solidFill>
                        </a:rPr>
                        <a:t>30</a:t>
                      </a:r>
                    </a:p>
                  </a:txBody>
                  <a:tcPr/>
                </a:tc>
                <a:extLst>
                  <a:ext uri="{0D108BD9-81ED-4DB2-BD59-A6C34878D82A}">
                    <a16:rowId xmlns:a16="http://schemas.microsoft.com/office/drawing/2014/main" val="10002"/>
                  </a:ext>
                </a:extLst>
              </a:tr>
            </a:tbl>
          </a:graphicData>
        </a:graphic>
      </p:graphicFrame>
      <p:pic>
        <p:nvPicPr>
          <p:cNvPr id="14" name="Picture 13"/>
          <p:cNvPicPr>
            <a:picLocks noChangeAspect="1"/>
          </p:cNvPicPr>
          <p:nvPr/>
        </p:nvPicPr>
        <p:blipFill>
          <a:blip r:embed="rId3"/>
          <a:stretch>
            <a:fillRect/>
          </a:stretch>
        </p:blipFill>
        <p:spPr>
          <a:xfrm>
            <a:off x="280168" y="189352"/>
            <a:ext cx="1699953" cy="1306340"/>
          </a:xfrm>
          <a:prstGeom prst="rect">
            <a:avLst/>
          </a:prstGeom>
        </p:spPr>
      </p:pic>
      <p:graphicFrame>
        <p:nvGraphicFramePr>
          <p:cNvPr id="15" name="Table 14"/>
          <p:cNvGraphicFramePr>
            <a:graphicFrameLocks noGrp="1"/>
          </p:cNvGraphicFramePr>
          <p:nvPr/>
        </p:nvGraphicFramePr>
        <p:xfrm>
          <a:off x="7003382" y="2853178"/>
          <a:ext cx="3985368" cy="1188720"/>
        </p:xfrm>
        <a:graphic>
          <a:graphicData uri="http://schemas.openxmlformats.org/drawingml/2006/table">
            <a:tbl>
              <a:tblPr firstRow="1" bandRow="1">
                <a:tableStyleId>{7DF18680-E054-41AD-8BC1-D1AEF772440D}</a:tableStyleId>
              </a:tblPr>
              <a:tblGrid>
                <a:gridCol w="1328456">
                  <a:extLst>
                    <a:ext uri="{9D8B030D-6E8A-4147-A177-3AD203B41FA5}">
                      <a16:colId xmlns:a16="http://schemas.microsoft.com/office/drawing/2014/main" val="20000"/>
                    </a:ext>
                  </a:extLst>
                </a:gridCol>
                <a:gridCol w="1328456">
                  <a:extLst>
                    <a:ext uri="{9D8B030D-6E8A-4147-A177-3AD203B41FA5}">
                      <a16:colId xmlns:a16="http://schemas.microsoft.com/office/drawing/2014/main" val="20001"/>
                    </a:ext>
                  </a:extLst>
                </a:gridCol>
                <a:gridCol w="1328456">
                  <a:extLst>
                    <a:ext uri="{9D8B030D-6E8A-4147-A177-3AD203B41FA5}">
                      <a16:colId xmlns:a16="http://schemas.microsoft.com/office/drawing/2014/main" val="20002"/>
                    </a:ext>
                  </a:extLst>
                </a:gridCol>
              </a:tblGrid>
              <a:tr h="389851">
                <a:tc>
                  <a:txBody>
                    <a:bodyPr/>
                    <a:lstStyle/>
                    <a:p>
                      <a:endParaRPr lang="en-GB" dirty="0"/>
                    </a:p>
                  </a:txBody>
                  <a:tcPr/>
                </a:tc>
                <a:tc>
                  <a:txBody>
                    <a:bodyPr/>
                    <a:lstStyle/>
                    <a:p>
                      <a:r>
                        <a:rPr lang="en-GB" sz="2000" dirty="0"/>
                        <a:t>Food</a:t>
                      </a:r>
                    </a:p>
                  </a:txBody>
                  <a:tcPr/>
                </a:tc>
                <a:tc>
                  <a:txBody>
                    <a:bodyPr/>
                    <a:lstStyle/>
                    <a:p>
                      <a:r>
                        <a:rPr lang="en-GB" sz="2000" dirty="0"/>
                        <a:t>Affection</a:t>
                      </a:r>
                    </a:p>
                  </a:txBody>
                  <a:tcPr/>
                </a:tc>
                <a:extLst>
                  <a:ext uri="{0D108BD9-81ED-4DB2-BD59-A6C34878D82A}">
                    <a16:rowId xmlns:a16="http://schemas.microsoft.com/office/drawing/2014/main" val="10000"/>
                  </a:ext>
                </a:extLst>
              </a:tr>
              <a:tr h="389851">
                <a:tc>
                  <a:txBody>
                    <a:bodyPr/>
                    <a:lstStyle/>
                    <a:p>
                      <a:r>
                        <a:rPr lang="en-GB" sz="2000" dirty="0"/>
                        <a:t>Dance</a:t>
                      </a:r>
                    </a:p>
                  </a:txBody>
                  <a:tcPr/>
                </a:tc>
                <a:tc>
                  <a:txBody>
                    <a:bodyPr/>
                    <a:lstStyle/>
                    <a:p>
                      <a:pPr algn="ctr"/>
                      <a:r>
                        <a:rPr lang="en-GB" sz="2000" b="1" dirty="0">
                          <a:solidFill>
                            <a:schemeClr val="accent6">
                              <a:lumMod val="75000"/>
                            </a:schemeClr>
                          </a:solidFill>
                        </a:rPr>
                        <a:t>15.1</a:t>
                      </a:r>
                    </a:p>
                  </a:txBody>
                  <a:tcPr/>
                </a:tc>
                <a:tc>
                  <a:txBody>
                    <a:bodyPr/>
                    <a:lstStyle/>
                    <a:p>
                      <a:pPr algn="ctr"/>
                      <a:r>
                        <a:rPr lang="en-GB" sz="2000" b="1" dirty="0">
                          <a:solidFill>
                            <a:srgbClr val="C00000"/>
                          </a:solidFill>
                        </a:rPr>
                        <a:t>16.9</a:t>
                      </a:r>
                    </a:p>
                  </a:txBody>
                  <a:tcPr/>
                </a:tc>
                <a:extLst>
                  <a:ext uri="{0D108BD9-81ED-4DB2-BD59-A6C34878D82A}">
                    <a16:rowId xmlns:a16="http://schemas.microsoft.com/office/drawing/2014/main" val="10001"/>
                  </a:ext>
                </a:extLst>
              </a:tr>
              <a:tr h="389851">
                <a:tc>
                  <a:txBody>
                    <a:bodyPr/>
                    <a:lstStyle/>
                    <a:p>
                      <a:r>
                        <a:rPr lang="en-GB" sz="2000" dirty="0"/>
                        <a:t>No dance</a:t>
                      </a:r>
                    </a:p>
                  </a:txBody>
                  <a:tcPr/>
                </a:tc>
                <a:tc>
                  <a:txBody>
                    <a:bodyPr/>
                    <a:lstStyle/>
                    <a:p>
                      <a:pPr algn="ctr"/>
                      <a:r>
                        <a:rPr lang="en-GB" sz="2000" b="1" dirty="0">
                          <a:solidFill>
                            <a:schemeClr val="accent2">
                              <a:lumMod val="75000"/>
                            </a:schemeClr>
                          </a:solidFill>
                        </a:rPr>
                        <a:t>16.9</a:t>
                      </a:r>
                    </a:p>
                  </a:txBody>
                  <a:tcPr/>
                </a:tc>
                <a:tc>
                  <a:txBody>
                    <a:bodyPr/>
                    <a:lstStyle/>
                    <a:p>
                      <a:pPr algn="ctr"/>
                      <a:r>
                        <a:rPr lang="en-GB" sz="2000" b="1" dirty="0">
                          <a:solidFill>
                            <a:srgbClr val="002060"/>
                          </a:solidFill>
                        </a:rPr>
                        <a:t>19.1</a:t>
                      </a:r>
                    </a:p>
                  </a:txBody>
                  <a:tcPr/>
                </a:tc>
                <a:extLst>
                  <a:ext uri="{0D108BD9-81ED-4DB2-BD59-A6C34878D82A}">
                    <a16:rowId xmlns:a16="http://schemas.microsoft.com/office/drawing/2014/main" val="10002"/>
                  </a:ext>
                </a:extLst>
              </a:tr>
            </a:tbl>
          </a:graphicData>
        </a:graphic>
      </p:graphicFrame>
      <p:sp>
        <p:nvSpPr>
          <p:cNvPr id="16" name="TextBox 15"/>
          <p:cNvSpPr txBox="1"/>
          <p:nvPr/>
        </p:nvSpPr>
        <p:spPr>
          <a:xfrm>
            <a:off x="680491" y="2481310"/>
            <a:ext cx="22370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Observed frequencies</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6957247" y="2492493"/>
            <a:ext cx="21957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Expected frequencies</a:t>
            </a:r>
            <a:endPar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CE0783-3991-4467-8FB2-5B716895042B}"/>
                  </a:ext>
                </a:extLst>
              </p:cNvPr>
              <p:cNvSpPr txBox="1"/>
              <p:nvPr/>
            </p:nvSpPr>
            <p:spPr>
              <a:xfrm>
                <a:off x="4400215" y="1152556"/>
                <a:ext cx="3391569" cy="13259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3200" i="1" smtClean="0">
                              <a:latin typeface="Cambria Math" panose="02040503050406030204" pitchFamily="18" charset="0"/>
                            </a:rPr>
                          </m:ctrlPr>
                        </m:sSupPr>
                        <m:e>
                          <m:r>
                            <m:rPr>
                              <m:sty m:val="p"/>
                            </m:rPr>
                            <a:rPr lang="el-GR" sz="3200" i="1" smtClean="0">
                              <a:latin typeface="Cambria Math" panose="02040503050406030204" pitchFamily="18" charset="0"/>
                            </a:rPr>
                            <m:t>χ</m:t>
                          </m:r>
                        </m:e>
                        <m:sup>
                          <m:r>
                            <a:rPr lang="en-GB" sz="3200" b="0" i="1" smtClean="0">
                              <a:latin typeface="Cambria Math" panose="02040503050406030204" pitchFamily="18" charset="0"/>
                            </a:rPr>
                            <m:t>2</m:t>
                          </m:r>
                        </m:sup>
                      </m:sSup>
                      <m:r>
                        <a:rPr lang="en-GB" sz="3200" b="0" i="1" smtClean="0">
                          <a:latin typeface="Cambria Math" panose="02040503050406030204" pitchFamily="18" charset="0"/>
                        </a:rPr>
                        <m:t>=</m:t>
                      </m:r>
                      <m:nary>
                        <m:naryPr>
                          <m:chr m:val="∑"/>
                          <m:subHide m:val="on"/>
                          <m:supHide m:val="on"/>
                          <m:ctrlPr>
                            <a:rPr lang="en-GB" sz="3200" b="0" i="1" smtClean="0">
                              <a:latin typeface="Cambria Math" panose="02040503050406030204" pitchFamily="18" charset="0"/>
                            </a:rPr>
                          </m:ctrlPr>
                        </m:naryPr>
                        <m:sub/>
                        <m:sup/>
                        <m:e>
                          <m:f>
                            <m:fPr>
                              <m:ctrlPr>
                                <a:rPr lang="en-GB" sz="3200" b="0" i="1" smtClean="0">
                                  <a:latin typeface="Cambria Math" panose="02040503050406030204" pitchFamily="18" charset="0"/>
                                </a:rPr>
                              </m:ctrlPr>
                            </m:fPr>
                            <m:num>
                              <m:sSup>
                                <m:sSupPr>
                                  <m:ctrlPr>
                                    <a:rPr lang="en-GB" sz="3200" b="0" i="1" smtClean="0">
                                      <a:latin typeface="Cambria Math" panose="02040503050406030204" pitchFamily="18" charset="0"/>
                                    </a:rPr>
                                  </m:ctrlPr>
                                </m:sSupPr>
                                <m:e>
                                  <m:r>
                                    <a:rPr lang="en-GB" sz="3200" b="0" i="1" smtClean="0">
                                      <a:latin typeface="Cambria Math" panose="02040503050406030204" pitchFamily="18" charset="0"/>
                                    </a:rPr>
                                    <m:t>(</m:t>
                                  </m:r>
                                  <m:r>
                                    <a:rPr lang="en-GB" sz="3200" b="0" i="1" smtClean="0">
                                      <a:latin typeface="Cambria Math" panose="02040503050406030204" pitchFamily="18" charset="0"/>
                                    </a:rPr>
                                    <m:t>𝑂</m:t>
                                  </m:r>
                                  <m:r>
                                    <a:rPr lang="en-GB" sz="3200" b="0" i="1" smtClean="0">
                                      <a:latin typeface="Cambria Math" panose="02040503050406030204" pitchFamily="18" charset="0"/>
                                    </a:rPr>
                                    <m:t>−</m:t>
                                  </m:r>
                                  <m:r>
                                    <a:rPr lang="en-GB" sz="3200" b="0" i="1" smtClean="0">
                                      <a:latin typeface="Cambria Math" panose="02040503050406030204" pitchFamily="18" charset="0"/>
                                    </a:rPr>
                                    <m:t>𝐸</m:t>
                                  </m:r>
                                  <m:r>
                                    <a:rPr lang="en-GB" sz="3200" b="0" i="1" smtClean="0">
                                      <a:latin typeface="Cambria Math" panose="02040503050406030204" pitchFamily="18" charset="0"/>
                                    </a:rPr>
                                    <m:t>)</m:t>
                                  </m:r>
                                </m:e>
                                <m:sup>
                                  <m:r>
                                    <a:rPr lang="en-GB" sz="3200" b="0" i="1" smtClean="0">
                                      <a:latin typeface="Cambria Math" panose="02040503050406030204" pitchFamily="18" charset="0"/>
                                    </a:rPr>
                                    <m:t>2</m:t>
                                  </m:r>
                                </m:sup>
                              </m:sSup>
                            </m:num>
                            <m:den>
                              <m:r>
                                <a:rPr lang="en-GB" sz="3200" b="0" i="1" smtClean="0">
                                  <a:latin typeface="Cambria Math" panose="02040503050406030204" pitchFamily="18" charset="0"/>
                                </a:rPr>
                                <m:t>𝐸</m:t>
                              </m:r>
                            </m:den>
                          </m:f>
                        </m:e>
                      </m:nary>
                    </m:oMath>
                  </m:oMathPara>
                </a14:m>
                <a:endParaRPr lang="en-GB" sz="3200" dirty="0"/>
              </a:p>
            </p:txBody>
          </p:sp>
        </mc:Choice>
        <mc:Fallback xmlns="">
          <p:sp>
            <p:nvSpPr>
              <p:cNvPr id="11" name="TextBox 10">
                <a:extLst>
                  <a:ext uri="{FF2B5EF4-FFF2-40B4-BE49-F238E27FC236}">
                    <a16:creationId xmlns:a16="http://schemas.microsoft.com/office/drawing/2014/main" id="{6ACE0783-3991-4467-8FB2-5B716895042B}"/>
                  </a:ext>
                </a:extLst>
              </p:cNvPr>
              <p:cNvSpPr txBox="1">
                <a:spLocks noRot="1" noChangeAspect="1" noMove="1" noResize="1" noEditPoints="1" noAdjustHandles="1" noChangeArrowheads="1" noChangeShapeType="1" noTextEdit="1"/>
              </p:cNvSpPr>
              <p:nvPr/>
            </p:nvSpPr>
            <p:spPr>
              <a:xfrm>
                <a:off x="4400215" y="1152556"/>
                <a:ext cx="3391569" cy="1325940"/>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453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049582" y="1556792"/>
            <a:ext cx="4092836" cy="3744416"/>
          </a:xfrm>
          <a:prstGeom prst="rect">
            <a:avLst/>
          </a:prstGeom>
        </p:spPr>
      </p:pic>
      <p:sp>
        <p:nvSpPr>
          <p:cNvPr id="11" name="TextBox 10"/>
          <p:cNvSpPr txBox="1"/>
          <p:nvPr/>
        </p:nvSpPr>
        <p:spPr>
          <a:xfrm>
            <a:off x="3852501" y="5485377"/>
            <a:ext cx="448699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3600" b="1" i="1" u="none" strike="noStrike" kern="1200" cap="none" spc="0" normalizeH="0" baseline="0" noProof="0" dirty="0">
                <a:ln>
                  <a:noFill/>
                </a:ln>
                <a:solidFill>
                  <a:srgbClr val="0070C0"/>
                </a:solidFill>
                <a:effectLst/>
                <a:uLnTx/>
                <a:uFillTx/>
                <a:latin typeface="Calibri" panose="020F0502020204030204"/>
                <a:ea typeface="+mn-ea"/>
                <a:cs typeface="+mn-cs"/>
              </a:rPr>
              <a:t>χ</a:t>
            </a:r>
            <a:r>
              <a:rPr kumimoji="0" lang="el-GR" sz="3600" b="1" i="0" u="none" strike="noStrike" kern="1200" cap="none" spc="0" normalizeH="0" baseline="30000" noProof="0" dirty="0">
                <a:ln>
                  <a:noFill/>
                </a:ln>
                <a:solidFill>
                  <a:srgbClr val="0070C0"/>
                </a:solidFill>
                <a:effectLst/>
                <a:uLnTx/>
                <a:uFillTx/>
                <a:latin typeface="Calibri" panose="020F0502020204030204"/>
                <a:ea typeface="+mn-ea"/>
                <a:cs typeface="+mn-cs"/>
              </a:rPr>
              <a:t>2</a:t>
            </a:r>
            <a:r>
              <a:rPr kumimoji="0" lang="el-GR" sz="3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 28.4 &gt; 3.84 so Yes!</a:t>
            </a:r>
            <a:endPar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TextBox 1"/>
          <p:cNvSpPr txBox="1"/>
          <p:nvPr/>
        </p:nvSpPr>
        <p:spPr>
          <a:xfrm>
            <a:off x="227418" y="2283351"/>
            <a:ext cx="3883244" cy="107721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Degree of freedom: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df</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df = (row-1)(col-1)=1</a:t>
            </a:r>
            <a:endParaRPr kumimoji="0" lang="fr-FR" sz="2000" b="0" i="0" u="none" strike="noStrike" kern="1200" cap="none" spc="0" normalizeH="0" baseline="0" noProof="0" dirty="0">
              <a:ln>
                <a:noFill/>
              </a:ln>
              <a:solidFill>
                <a:prstClr val="black"/>
              </a:solidFill>
              <a:effectLst/>
              <a:uLnTx/>
              <a:uFillTx/>
              <a:latin typeface="Minya Nouvelle" pitchFamily="2" charset="0"/>
              <a:ea typeface="+mn-ea"/>
              <a:cs typeface="+mn-cs"/>
            </a:endParaRPr>
          </a:p>
        </p:txBody>
      </p:sp>
      <p:cxnSp>
        <p:nvCxnSpPr>
          <p:cNvPr id="4" name="Straight Arrow Connector 3"/>
          <p:cNvCxnSpPr/>
          <p:nvPr/>
        </p:nvCxnSpPr>
        <p:spPr>
          <a:xfrm>
            <a:off x="3548083" y="3452130"/>
            <a:ext cx="583922" cy="478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51784" y="3849726"/>
            <a:ext cx="288343" cy="29935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6171706" y="3961192"/>
            <a:ext cx="288343" cy="19492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9002310" y="2775023"/>
            <a:ext cx="2320059"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Critical value</a:t>
            </a:r>
            <a:endPar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p:cNvCxnSpPr>
            <a:stCxn id="15" idx="2"/>
          </p:cNvCxnSpPr>
          <p:nvPr/>
        </p:nvCxnSpPr>
        <p:spPr>
          <a:xfrm flipH="1">
            <a:off x="6460049" y="3359798"/>
            <a:ext cx="3327551" cy="639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 Box 9"/>
          <p:cNvSpPr txBox="1">
            <a:spLocks noChangeArrowheads="1"/>
          </p:cNvSpPr>
          <p:nvPr/>
        </p:nvSpPr>
        <p:spPr bwMode="auto">
          <a:xfrm>
            <a:off x="1631504" y="237651"/>
            <a:ext cx="9562213" cy="107721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A1865"/>
                </a:solidFill>
                <a:effectLst/>
                <a:uLnTx/>
                <a:uFillTx/>
                <a:latin typeface="Calibri" panose="020F0502020204030204"/>
                <a:ea typeface="+mn-ea"/>
                <a:cs typeface="+mn-cs"/>
              </a:rPr>
              <a:t>Is 28.4 big enough for the test to be significant?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chemeClr val="tx2"/>
                </a:solidFill>
                <a:effectLst/>
                <a:uLnTx/>
                <a:uFillTx/>
                <a:latin typeface="Calibri" panose="020F0502020204030204"/>
                <a:ea typeface="+mn-ea"/>
                <a:cs typeface="+mn-cs"/>
              </a:rPr>
              <a:t>The old fashion way</a:t>
            </a:r>
          </a:p>
        </p:txBody>
      </p:sp>
      <p:pic>
        <p:nvPicPr>
          <p:cNvPr id="5" name="Picture 4"/>
          <p:cNvPicPr>
            <a:picLocks noChangeAspect="1"/>
          </p:cNvPicPr>
          <p:nvPr/>
        </p:nvPicPr>
        <p:blipFill>
          <a:blip r:embed="rId4"/>
          <a:stretch>
            <a:fillRect/>
          </a:stretch>
        </p:blipFill>
        <p:spPr>
          <a:xfrm>
            <a:off x="546853" y="3691483"/>
            <a:ext cx="2593102" cy="856509"/>
          </a:xfrm>
          <a:prstGeom prst="rect">
            <a:avLst/>
          </a:prstGeom>
        </p:spPr>
      </p:pic>
    </p:spTree>
    <p:custDataLst>
      <p:tags r:id="rId1"/>
    </p:custDataLst>
    <p:extLst>
      <p:ext uri="{BB962C8B-B14F-4D97-AF65-F5344CB8AC3E}">
        <p14:creationId xmlns:p14="http://schemas.microsoft.com/office/powerpoint/2010/main" val="258864697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4773" y="217704"/>
            <a:ext cx="9902455"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Fisher’s exact and Chi</a:t>
            </a:r>
            <a:r>
              <a:rPr kumimoji="0" lang="en-GB" sz="4000" b="1" i="0" u="none" strike="noStrike" kern="0" cap="none" spc="0" normalizeH="0" baseline="30000" noProof="0" dirty="0">
                <a:ln>
                  <a:noFill/>
                </a:ln>
                <a:solidFill>
                  <a:srgbClr val="9A1865"/>
                </a:solidFill>
                <a:effectLst/>
                <a:uLnTx/>
                <a:uFillTx/>
                <a:latin typeface="Calibri" panose="020F0502020204030204" pitchFamily="34" charset="0"/>
                <a:ea typeface="+mj-ea"/>
                <a:cs typeface="+mj-cs"/>
              </a:rPr>
              <a:t>2 </a:t>
            </a: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tests with Prism</a:t>
            </a:r>
          </a:p>
        </p:txBody>
      </p:sp>
      <p:pic>
        <p:nvPicPr>
          <p:cNvPr id="4" name="Picture 3"/>
          <p:cNvPicPr>
            <a:picLocks noChangeAspect="1"/>
          </p:cNvPicPr>
          <p:nvPr/>
        </p:nvPicPr>
        <p:blipFill>
          <a:blip r:embed="rId3"/>
          <a:stretch>
            <a:fillRect/>
          </a:stretch>
        </p:blipFill>
        <p:spPr>
          <a:xfrm>
            <a:off x="457101" y="1578088"/>
            <a:ext cx="6843922" cy="3905824"/>
          </a:xfrm>
          <a:prstGeom prst="rect">
            <a:avLst/>
          </a:prstGeom>
        </p:spPr>
      </p:pic>
      <p:pic>
        <p:nvPicPr>
          <p:cNvPr id="5" name="Picture 4"/>
          <p:cNvPicPr>
            <a:picLocks noChangeAspect="1"/>
          </p:cNvPicPr>
          <p:nvPr/>
        </p:nvPicPr>
        <p:blipFill>
          <a:blip r:embed="rId4"/>
          <a:stretch>
            <a:fillRect/>
          </a:stretch>
        </p:blipFill>
        <p:spPr>
          <a:xfrm>
            <a:off x="6842139" y="1907899"/>
            <a:ext cx="4107536" cy="4686706"/>
          </a:xfrm>
          <a:prstGeom prst="rect">
            <a:avLst/>
          </a:prstGeom>
        </p:spPr>
      </p:pic>
      <p:sp>
        <p:nvSpPr>
          <p:cNvPr id="7" name="TextBox 6"/>
          <p:cNvSpPr txBox="1"/>
          <p:nvPr/>
        </p:nvSpPr>
        <p:spPr>
          <a:xfrm>
            <a:off x="9413358" y="4274288"/>
            <a:ext cx="11356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2x2 tables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Arrow Connector 8"/>
          <p:cNvCxnSpPr/>
          <p:nvPr/>
        </p:nvCxnSpPr>
        <p:spPr>
          <a:xfrm flipH="1">
            <a:off x="8300484" y="4494028"/>
            <a:ext cx="1084521" cy="1559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12102" y="4979783"/>
            <a:ext cx="1390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bigger tables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8116186" y="5068186"/>
            <a:ext cx="971107" cy="1063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13991" y="3812623"/>
            <a:ext cx="11183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Classic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effect size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p:cNvCxnSpPr/>
          <p:nvPr/>
        </p:nvCxnSpPr>
        <p:spPr>
          <a:xfrm flipV="1">
            <a:off x="6580904" y="3678865"/>
            <a:ext cx="564175" cy="2551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079776" y="3060868"/>
            <a:ext cx="1296144" cy="216024"/>
          </a:xfrm>
          <a:prstGeom prst="roundRect">
            <a:avLst/>
          </a:prstGeom>
          <a:solidFill>
            <a:srgbClr val="FF9999">
              <a:alpha val="25098"/>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68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727" y="1758822"/>
            <a:ext cx="5870300" cy="2469857"/>
          </a:xfrm>
          <a:prstGeom prst="rect">
            <a:avLst/>
          </a:prstGeom>
        </p:spPr>
      </p:pic>
      <p:pic>
        <p:nvPicPr>
          <p:cNvPr id="3" name="Picture 2"/>
          <p:cNvPicPr>
            <a:picLocks noChangeAspect="1"/>
          </p:cNvPicPr>
          <p:nvPr/>
        </p:nvPicPr>
        <p:blipFill>
          <a:blip r:embed="rId4"/>
          <a:stretch>
            <a:fillRect/>
          </a:stretch>
        </p:blipFill>
        <p:spPr>
          <a:xfrm>
            <a:off x="6309865" y="1556792"/>
            <a:ext cx="5591510" cy="2873916"/>
          </a:xfrm>
          <a:prstGeom prst="rect">
            <a:avLst/>
          </a:prstGeom>
        </p:spPr>
      </p:pic>
      <p:sp>
        <p:nvSpPr>
          <p:cNvPr id="5" name="TextBox 4"/>
          <p:cNvSpPr txBox="1"/>
          <p:nvPr/>
        </p:nvSpPr>
        <p:spPr>
          <a:xfrm>
            <a:off x="76175" y="5890325"/>
            <a:ext cx="12101774" cy="7540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Odds Ratio = 21.7</a:t>
            </a:r>
          </a:p>
          <a:p>
            <a:r>
              <a:rPr lang="en-GB" sz="1900" dirty="0">
                <a:latin typeface="+mn-lt"/>
              </a:rPr>
              <a:t>If you are a dancing cat, you are almost 22 times more likely to have received food than affection as a reward (p&lt;0.0001).</a:t>
            </a:r>
            <a:endParaRPr lang="fr-FR" sz="1900" dirty="0">
              <a:latin typeface="+mn-lt"/>
            </a:endParaRPr>
          </a:p>
        </p:txBody>
      </p:sp>
      <p:sp>
        <p:nvSpPr>
          <p:cNvPr id="6" name="Rounded Rectangle 5"/>
          <p:cNvSpPr/>
          <p:nvPr/>
        </p:nvSpPr>
        <p:spPr>
          <a:xfrm>
            <a:off x="3643425" y="2679199"/>
            <a:ext cx="1013637" cy="41821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9877650" y="2509075"/>
            <a:ext cx="705291" cy="73010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9"/>
          <p:cNvSpPr/>
          <p:nvPr/>
        </p:nvSpPr>
        <p:spPr>
          <a:xfrm>
            <a:off x="3643424" y="3657394"/>
            <a:ext cx="1928036" cy="36039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p:cNvSpPr/>
          <p:nvPr/>
        </p:nvSpPr>
        <p:spPr>
          <a:xfrm>
            <a:off x="9750055" y="3823977"/>
            <a:ext cx="1928036" cy="36039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
          <p:cNvSpPr txBox="1">
            <a:spLocks noChangeArrowheads="1"/>
          </p:cNvSpPr>
          <p:nvPr/>
        </p:nvSpPr>
        <p:spPr>
          <a:xfrm>
            <a:off x="2720286" y="217704"/>
            <a:ext cx="6751428"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Fisher’s exact and Chi</a:t>
            </a:r>
            <a:r>
              <a:rPr kumimoji="0" lang="en-GB" sz="4000" b="1" i="0" u="none" strike="noStrike" kern="0" cap="none" spc="0" normalizeH="0" baseline="30000" noProof="0" dirty="0">
                <a:ln>
                  <a:noFill/>
                </a:ln>
                <a:solidFill>
                  <a:srgbClr val="9A1865"/>
                </a:solidFill>
                <a:effectLst/>
                <a:uLnTx/>
                <a:uFillTx/>
                <a:latin typeface="Calibri" panose="020F0502020204030204" pitchFamily="34" charset="0"/>
                <a:ea typeface="+mj-ea"/>
                <a:cs typeface="+mj-cs"/>
              </a:rPr>
              <a:t>2 </a:t>
            </a:r>
            <a:r>
              <a:rPr kumimoji="0" lang="en-GB" sz="4000" b="1" i="0" u="none" strike="noStrike" kern="0" cap="none" spc="0" normalizeH="0" baseline="0" noProof="0" dirty="0">
                <a:ln>
                  <a:noFill/>
                </a:ln>
                <a:solidFill>
                  <a:srgbClr val="9A1865"/>
                </a:solidFill>
                <a:effectLst/>
                <a:uLnTx/>
                <a:uFillTx/>
                <a:latin typeface="Calibri" panose="020F0502020204030204" pitchFamily="34" charset="0"/>
                <a:ea typeface="+mj-ea"/>
                <a:cs typeface="+mj-cs"/>
              </a:rPr>
              <a:t>tests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effectLst/>
                <a:uLnTx/>
                <a:uFillTx/>
                <a:latin typeface="Calibri" panose="020F0502020204030204" pitchFamily="34" charset="0"/>
                <a:ea typeface="+mj-ea"/>
                <a:cs typeface="+mj-cs"/>
              </a:rPr>
              <a:t>Results: Cats</a:t>
            </a:r>
          </a:p>
        </p:txBody>
      </p:sp>
      <p:pic>
        <p:nvPicPr>
          <p:cNvPr id="4" name="Picture 3"/>
          <p:cNvPicPr>
            <a:picLocks noChangeAspect="1"/>
          </p:cNvPicPr>
          <p:nvPr/>
        </p:nvPicPr>
        <p:blipFill>
          <a:blip r:embed="rId5"/>
          <a:stretch>
            <a:fillRect/>
          </a:stretch>
        </p:blipFill>
        <p:spPr>
          <a:xfrm>
            <a:off x="1182963" y="4717205"/>
            <a:ext cx="2940001" cy="971091"/>
          </a:xfrm>
          <a:prstGeom prst="rect">
            <a:avLst/>
          </a:prstGeom>
        </p:spPr>
      </p:pic>
      <p:sp>
        <p:nvSpPr>
          <p:cNvPr id="7" name="TextBox 6"/>
          <p:cNvSpPr txBox="1"/>
          <p:nvPr/>
        </p:nvSpPr>
        <p:spPr>
          <a:xfrm>
            <a:off x="4223204" y="5390254"/>
            <a:ext cx="6625324" cy="523220"/>
          </a:xfrm>
          <a:prstGeom prst="rect">
            <a:avLst/>
          </a:prstGeom>
          <a:noFill/>
        </p:spPr>
        <p:txBody>
          <a:bodyPr wrap="square" rtlCol="0">
            <a:spAutoFit/>
          </a:bodyPr>
          <a:lstStyle/>
          <a:p>
            <a:r>
              <a:rPr lang="en-GB" sz="2400" dirty="0">
                <a:latin typeface="+mn-lt"/>
              </a:rPr>
              <a:t>O.R. = ratio of the odds = </a:t>
            </a:r>
            <a:r>
              <a:rPr lang="en-GB" sz="2400" dirty="0">
                <a:solidFill>
                  <a:schemeClr val="accent6">
                    <a:lumMod val="75000"/>
                  </a:schemeClr>
                </a:solidFill>
              </a:rPr>
              <a:t>26</a:t>
            </a:r>
            <a:r>
              <a:rPr lang="en-GB" sz="2400" dirty="0">
                <a:solidFill>
                  <a:schemeClr val="accent1">
                    <a:lumMod val="75000"/>
                  </a:schemeClr>
                </a:solidFill>
              </a:rPr>
              <a:t>/</a:t>
            </a:r>
            <a:r>
              <a:rPr lang="en-GB" sz="2400" dirty="0">
                <a:solidFill>
                  <a:schemeClr val="accent2">
                    <a:lumMod val="75000"/>
                  </a:schemeClr>
                </a:solidFill>
              </a:rPr>
              <a:t>6</a:t>
            </a:r>
            <a:r>
              <a:rPr lang="en-GB" sz="2800" b="1" dirty="0">
                <a:latin typeface="+mn-lt"/>
              </a:rPr>
              <a:t>/</a:t>
            </a:r>
            <a:r>
              <a:rPr lang="en-GB" sz="2400" dirty="0">
                <a:solidFill>
                  <a:srgbClr val="C00000"/>
                </a:solidFill>
              </a:rPr>
              <a:t>6</a:t>
            </a:r>
            <a:r>
              <a:rPr lang="en-GB" sz="2400" dirty="0">
                <a:solidFill>
                  <a:schemeClr val="accent1">
                    <a:lumMod val="75000"/>
                  </a:schemeClr>
                </a:solidFill>
              </a:rPr>
              <a:t>/</a:t>
            </a:r>
            <a:r>
              <a:rPr lang="en-GB" sz="2400" dirty="0">
                <a:solidFill>
                  <a:schemeClr val="accent5">
                    <a:lumMod val="50000"/>
                  </a:schemeClr>
                </a:solidFill>
              </a:rPr>
              <a:t>30</a:t>
            </a:r>
            <a:r>
              <a:rPr lang="en-GB" sz="2400" dirty="0">
                <a:latin typeface="+mn-lt"/>
              </a:rPr>
              <a:t> = </a:t>
            </a:r>
            <a:r>
              <a:rPr lang="en-GB" sz="2400" b="1" dirty="0">
                <a:latin typeface="+mn-lt"/>
              </a:rPr>
              <a:t>21.7</a:t>
            </a:r>
            <a:r>
              <a:rPr lang="en-GB" sz="2400" dirty="0">
                <a:latin typeface="+mn-lt"/>
              </a:rPr>
              <a:t>  </a:t>
            </a:r>
            <a:endParaRPr lang="fr-FR" sz="2400" dirty="0">
              <a:latin typeface="+mn-lt"/>
            </a:endParaRPr>
          </a:p>
        </p:txBody>
      </p:sp>
      <p:sp>
        <p:nvSpPr>
          <p:cNvPr id="8" name="TextBox 7"/>
          <p:cNvSpPr txBox="1"/>
          <p:nvPr/>
        </p:nvSpPr>
        <p:spPr>
          <a:xfrm>
            <a:off x="4223204" y="4531757"/>
            <a:ext cx="4173322" cy="400110"/>
          </a:xfrm>
          <a:prstGeom prst="rect">
            <a:avLst/>
          </a:prstGeom>
          <a:noFill/>
        </p:spPr>
        <p:txBody>
          <a:bodyPr wrap="none" rtlCol="0">
            <a:spAutoFit/>
          </a:bodyPr>
          <a:lstStyle/>
          <a:p>
            <a:r>
              <a:rPr lang="en-GB" sz="2000" dirty="0">
                <a:solidFill>
                  <a:schemeClr val="accent1">
                    <a:lumMod val="75000"/>
                  </a:schemeClr>
                </a:solidFill>
                <a:latin typeface="+mn-lt"/>
              </a:rPr>
              <a:t>Odds of dancing on Food group = </a:t>
            </a:r>
            <a:r>
              <a:rPr lang="en-GB" sz="2000" b="1" dirty="0">
                <a:solidFill>
                  <a:schemeClr val="accent6">
                    <a:lumMod val="75000"/>
                  </a:schemeClr>
                </a:solidFill>
                <a:latin typeface="+mn-lt"/>
              </a:rPr>
              <a:t>26</a:t>
            </a:r>
            <a:r>
              <a:rPr lang="en-GB" sz="2000" b="1" dirty="0">
                <a:solidFill>
                  <a:schemeClr val="accent1">
                    <a:lumMod val="75000"/>
                  </a:schemeClr>
                </a:solidFill>
                <a:latin typeface="+mn-lt"/>
              </a:rPr>
              <a:t>/</a:t>
            </a:r>
            <a:r>
              <a:rPr lang="en-GB" sz="2000" b="1" dirty="0">
                <a:solidFill>
                  <a:schemeClr val="accent2">
                    <a:lumMod val="75000"/>
                  </a:schemeClr>
                </a:solidFill>
                <a:latin typeface="+mn-lt"/>
              </a:rPr>
              <a:t>6</a:t>
            </a:r>
            <a:endParaRPr lang="fr-FR" sz="2000" b="1" dirty="0">
              <a:solidFill>
                <a:schemeClr val="accent2">
                  <a:lumMod val="75000"/>
                </a:schemeClr>
              </a:solidFill>
              <a:latin typeface="+mn-lt"/>
            </a:endParaRPr>
          </a:p>
        </p:txBody>
      </p:sp>
      <p:sp>
        <p:nvSpPr>
          <p:cNvPr id="13" name="TextBox 12"/>
          <p:cNvSpPr txBox="1"/>
          <p:nvPr/>
        </p:nvSpPr>
        <p:spPr>
          <a:xfrm>
            <a:off x="4223204" y="4960461"/>
            <a:ext cx="4661661" cy="400110"/>
          </a:xfrm>
          <a:prstGeom prst="rect">
            <a:avLst/>
          </a:prstGeom>
          <a:noFill/>
        </p:spPr>
        <p:txBody>
          <a:bodyPr wrap="none" rtlCol="0">
            <a:spAutoFit/>
          </a:bodyPr>
          <a:lstStyle/>
          <a:p>
            <a:r>
              <a:rPr lang="en-GB" sz="2000" dirty="0">
                <a:solidFill>
                  <a:schemeClr val="accent1">
                    <a:lumMod val="75000"/>
                  </a:schemeClr>
                </a:solidFill>
                <a:latin typeface="+mn-lt"/>
              </a:rPr>
              <a:t>Odds of dancing on Affection group = </a:t>
            </a:r>
            <a:r>
              <a:rPr lang="en-GB" sz="2000" b="1" dirty="0">
                <a:solidFill>
                  <a:srgbClr val="C00000"/>
                </a:solidFill>
                <a:latin typeface="+mn-lt"/>
              </a:rPr>
              <a:t>6</a:t>
            </a:r>
            <a:r>
              <a:rPr lang="en-GB" sz="2000" b="1" dirty="0">
                <a:solidFill>
                  <a:schemeClr val="accent1">
                    <a:lumMod val="75000"/>
                  </a:schemeClr>
                </a:solidFill>
                <a:latin typeface="+mn-lt"/>
              </a:rPr>
              <a:t>/</a:t>
            </a:r>
            <a:r>
              <a:rPr lang="en-GB" sz="2000" b="1" dirty="0">
                <a:solidFill>
                  <a:schemeClr val="accent5">
                    <a:lumMod val="50000"/>
                  </a:schemeClr>
                </a:solidFill>
                <a:latin typeface="+mn-lt"/>
              </a:rPr>
              <a:t>30</a:t>
            </a:r>
            <a:endParaRPr lang="fr-FR" sz="2000" b="1" dirty="0">
              <a:solidFill>
                <a:schemeClr val="accent5">
                  <a:lumMod val="50000"/>
                </a:schemeClr>
              </a:solidFill>
              <a:latin typeface="+mn-lt"/>
            </a:endParaRPr>
          </a:p>
        </p:txBody>
      </p:sp>
      <p:cxnSp>
        <p:nvCxnSpPr>
          <p:cNvPr id="10" name="Straight Arrow Connector 9"/>
          <p:cNvCxnSpPr>
            <a:cxnSpLocks/>
            <a:stCxn id="20" idx="2"/>
          </p:cNvCxnSpPr>
          <p:nvPr/>
        </p:nvCxnSpPr>
        <p:spPr>
          <a:xfrm flipH="1">
            <a:off x="4007768" y="4017790"/>
            <a:ext cx="599674" cy="699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7FBA11-36D5-4839-ACE4-38137D50EA3D}"/>
              </a:ext>
            </a:extLst>
          </p:cNvPr>
          <p:cNvSpPr txBox="1"/>
          <p:nvPr/>
        </p:nvSpPr>
        <p:spPr>
          <a:xfrm>
            <a:off x="9471714" y="916690"/>
            <a:ext cx="2497415" cy="707886"/>
          </a:xfrm>
          <a:prstGeom prst="rect">
            <a:avLst/>
          </a:prstGeom>
          <a:solidFill>
            <a:schemeClr val="accent1">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Degree of freedom: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df</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df = (row-1)(col-1)=1</a:t>
            </a:r>
            <a:endParaRPr kumimoji="0" lang="fr-FR" sz="2000" b="0" i="0" u="none" strike="noStrike" kern="1200" cap="none" spc="0" normalizeH="0" baseline="0" noProof="0" dirty="0">
              <a:ln>
                <a:noFill/>
              </a:ln>
              <a:solidFill>
                <a:prstClr val="black"/>
              </a:solidFill>
              <a:effectLst/>
              <a:uLnTx/>
              <a:uFillTx/>
              <a:latin typeface="Minya Nouvelle" pitchFamily="2" charset="0"/>
              <a:ea typeface="+mn-ea"/>
              <a:cs typeface="+mn-cs"/>
            </a:endParaRPr>
          </a:p>
        </p:txBody>
      </p:sp>
      <p:cxnSp>
        <p:nvCxnSpPr>
          <p:cNvPr id="11" name="Straight Arrow Connector 10">
            <a:extLst>
              <a:ext uri="{FF2B5EF4-FFF2-40B4-BE49-F238E27FC236}">
                <a16:creationId xmlns:a16="http://schemas.microsoft.com/office/drawing/2014/main" id="{E76E1A7B-3D27-4852-8935-BA2D564A6658}"/>
              </a:ext>
            </a:extLst>
          </p:cNvPr>
          <p:cNvCxnSpPr/>
          <p:nvPr/>
        </p:nvCxnSpPr>
        <p:spPr>
          <a:xfrm flipH="1">
            <a:off x="10416480" y="1653403"/>
            <a:ext cx="1080120" cy="1127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Object 8">
            <a:extLst>
              <a:ext uri="{FF2B5EF4-FFF2-40B4-BE49-F238E27FC236}">
                <a16:creationId xmlns:a16="http://schemas.microsoft.com/office/drawing/2014/main" id="{34D73886-E64F-4D19-9DD7-54E2DE4E0436}"/>
              </a:ext>
            </a:extLst>
          </p:cNvPr>
          <p:cNvGraphicFramePr>
            <a:graphicFrameLocks noChangeAspect="1"/>
          </p:cNvGraphicFramePr>
          <p:nvPr/>
        </p:nvGraphicFramePr>
        <p:xfrm>
          <a:off x="217848" y="82960"/>
          <a:ext cx="2206377" cy="1675862"/>
        </p:xfrm>
        <a:graphic>
          <a:graphicData uri="http://schemas.openxmlformats.org/presentationml/2006/ole">
            <mc:AlternateContent xmlns:mc="http://schemas.openxmlformats.org/markup-compatibility/2006">
              <mc:Choice xmlns:v="urn:schemas-microsoft-com:vml" Requires="v">
                <p:oleObj name="Prism 9" r:id="rId6" imgW="8682512" imgH="6594060" progId="Prism9.Document">
                  <p:embed/>
                </p:oleObj>
              </mc:Choice>
              <mc:Fallback>
                <p:oleObj name="Prism 9" r:id="rId6" imgW="8682512" imgH="6594060" progId="Prism9.Document">
                  <p:embed/>
                  <p:pic>
                    <p:nvPicPr>
                      <p:cNvPr id="9" name="Object 8">
                        <a:extLst>
                          <a:ext uri="{FF2B5EF4-FFF2-40B4-BE49-F238E27FC236}">
                            <a16:creationId xmlns:a16="http://schemas.microsoft.com/office/drawing/2014/main" id="{34D73886-E64F-4D19-9DD7-54E2DE4E0436}"/>
                          </a:ext>
                        </a:extLst>
                      </p:cNvPr>
                      <p:cNvPicPr/>
                      <p:nvPr/>
                    </p:nvPicPr>
                    <p:blipFill>
                      <a:blip r:embed="rId7"/>
                      <a:stretch>
                        <a:fillRect/>
                      </a:stretch>
                    </p:blipFill>
                    <p:spPr>
                      <a:xfrm>
                        <a:off x="217848" y="82960"/>
                        <a:ext cx="2206377" cy="1675862"/>
                      </a:xfrm>
                      <a:prstGeom prst="rect">
                        <a:avLst/>
                      </a:prstGeom>
                    </p:spPr>
                  </p:pic>
                </p:oleObj>
              </mc:Fallback>
            </mc:AlternateContent>
          </a:graphicData>
        </a:graphic>
      </p:graphicFrame>
    </p:spTree>
    <p:extLst>
      <p:ext uri="{BB962C8B-B14F-4D97-AF65-F5344CB8AC3E}">
        <p14:creationId xmlns:p14="http://schemas.microsoft.com/office/powerpoint/2010/main" val="7013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9" grpId="0" animBg="1"/>
      <p:bldP spid="20" grpId="0" animBg="1"/>
      <p:bldP spid="21" grpId="0" animBg="1"/>
      <p:bldP spid="7" grpId="0"/>
      <p:bldP spid="8" grpId="0"/>
      <p:bldP spid="13" grpId="0"/>
      <p:bldP spid="15"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6</a:t>
            </a:r>
          </a:p>
        </p:txBody>
      </p:sp>
    </p:spTree>
    <p:extLst>
      <p:ext uri="{BB962C8B-B14F-4D97-AF65-F5344CB8AC3E}">
        <p14:creationId xmlns:p14="http://schemas.microsoft.com/office/powerpoint/2010/main" val="124753748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a:bodyPr>
          <a:lstStyle/>
          <a:p>
            <a:r>
              <a:rPr lang="en-GB" sz="5300" b="1" dirty="0">
                <a:solidFill>
                  <a:srgbClr val="002060"/>
                </a:solidFill>
                <a:latin typeface="+mn-lt"/>
              </a:rPr>
              <a:t>Decision trees &amp; resources</a:t>
            </a:r>
            <a:br>
              <a:rPr lang="en-GB" sz="5300" b="1" dirty="0">
                <a:solidFill>
                  <a:srgbClr val="002060"/>
                </a:solidFill>
                <a:latin typeface="+mn-lt"/>
              </a:rPr>
            </a:br>
            <a:r>
              <a:rPr lang="en-GB" sz="2000" dirty="0">
                <a:solidFill>
                  <a:schemeClr val="accent5">
                    <a:lumMod val="50000"/>
                  </a:schemeClr>
                </a:solidFill>
                <a:latin typeface="+mn-lt"/>
              </a:rPr>
              <a:t>Hayley Carr</a:t>
            </a:r>
            <a:br>
              <a:rPr lang="en-GB" sz="2000" dirty="0">
                <a:solidFill>
                  <a:schemeClr val="accent5">
                    <a:lumMod val="50000"/>
                  </a:schemeClr>
                </a:solidFill>
                <a:latin typeface="+mn-lt"/>
              </a:rPr>
            </a:br>
            <a:endParaRPr lang="en-GB" sz="2000" dirty="0">
              <a:solidFill>
                <a:schemeClr val="accent5">
                  <a:lumMod val="50000"/>
                </a:schemeClr>
              </a:solidFill>
              <a:latin typeface="+mn-lt"/>
            </a:endParaRP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72128631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97698" y="277048"/>
            <a:ext cx="671542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Choosing a test: </a:t>
            </a:r>
            <a:r>
              <a:rPr kumimoji="0" lang="en-GB" sz="4400" b="1" i="0" u="none" strike="noStrike" kern="1200" cap="none" spc="0" normalizeH="0" baseline="0" noProof="0" dirty="0">
                <a:ln>
                  <a:noFill/>
                </a:ln>
                <a:solidFill>
                  <a:schemeClr val="tx2"/>
                </a:solidFill>
                <a:effectLst/>
                <a:uLnTx/>
                <a:uFillTx/>
                <a:latin typeface="Calibri" panose="020F0502020204030204"/>
                <a:ea typeface="+mn-ea"/>
                <a:cs typeface="+mn-cs"/>
              </a:rPr>
              <a:t>Flow charts</a:t>
            </a:r>
          </a:p>
        </p:txBody>
      </p:sp>
      <p:pic>
        <p:nvPicPr>
          <p:cNvPr id="5" name="Picture 4">
            <a:extLst>
              <a:ext uri="{FF2B5EF4-FFF2-40B4-BE49-F238E27FC236}">
                <a16:creationId xmlns:a16="http://schemas.microsoft.com/office/drawing/2014/main" id="{C6B7A764-13B6-4EEB-A417-2BF8F5DA3E66}"/>
              </a:ext>
            </a:extLst>
          </p:cNvPr>
          <p:cNvPicPr>
            <a:picLocks noChangeAspect="1"/>
          </p:cNvPicPr>
          <p:nvPr/>
        </p:nvPicPr>
        <p:blipFill>
          <a:blip r:embed="rId3"/>
          <a:stretch>
            <a:fillRect/>
          </a:stretch>
        </p:blipFill>
        <p:spPr>
          <a:xfrm>
            <a:off x="2437549" y="1422751"/>
            <a:ext cx="7316901" cy="4790201"/>
          </a:xfrm>
          <a:prstGeom prst="rect">
            <a:avLst/>
          </a:prstGeom>
        </p:spPr>
      </p:pic>
    </p:spTree>
    <p:extLst>
      <p:ext uri="{BB962C8B-B14F-4D97-AF65-F5344CB8AC3E}">
        <p14:creationId xmlns:p14="http://schemas.microsoft.com/office/powerpoint/2010/main" val="306789023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76941" y="0"/>
          <a:ext cx="1169874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276311" y="215600"/>
            <a:ext cx="2321020" cy="825119"/>
          </a:xfrm>
          <a:prstGeom prst="rect">
            <a:avLst/>
          </a:prstGeom>
        </p:spPr>
      </p:pic>
      <p:sp>
        <p:nvSpPr>
          <p:cNvPr id="5" name="Title 1"/>
          <p:cNvSpPr txBox="1">
            <a:spLocks/>
          </p:cNvSpPr>
          <p:nvPr/>
        </p:nvSpPr>
        <p:spPr>
          <a:xfrm>
            <a:off x="3439697" y="138255"/>
            <a:ext cx="5338994" cy="723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5">
                    <a:lumMod val="50000"/>
                  </a:schemeClr>
                </a:solidFill>
                <a:latin typeface="Calibri" panose="020F0502020204030204" pitchFamily="34" charset="0"/>
              </a:rPr>
              <a:t>Statistics Decision tree</a:t>
            </a:r>
          </a:p>
          <a:p>
            <a:pPr algn="ctr"/>
            <a:r>
              <a:rPr lang="en-GB" sz="2800" dirty="0">
                <a:solidFill>
                  <a:srgbClr val="0070C0"/>
                </a:solidFill>
                <a:latin typeface="Calibri" panose="020F0502020204030204" pitchFamily="34" charset="0"/>
              </a:rPr>
              <a:t>Anne </a:t>
            </a:r>
            <a:r>
              <a:rPr lang="en-GB" sz="2800" dirty="0" err="1">
                <a:solidFill>
                  <a:srgbClr val="0070C0"/>
                </a:solidFill>
                <a:latin typeface="Calibri" panose="020F0502020204030204" pitchFamily="34" charset="0"/>
              </a:rPr>
              <a:t>Segonds</a:t>
            </a:r>
            <a:r>
              <a:rPr lang="en-GB" sz="2800" dirty="0">
                <a:solidFill>
                  <a:srgbClr val="0070C0"/>
                </a:solidFill>
                <a:latin typeface="Calibri" panose="020F0502020204030204" pitchFamily="34" charset="0"/>
              </a:rPr>
              <a:t>-Pichon</a:t>
            </a:r>
          </a:p>
        </p:txBody>
      </p:sp>
    </p:spTree>
    <p:extLst>
      <p:ext uri="{BB962C8B-B14F-4D97-AF65-F5344CB8AC3E}">
        <p14:creationId xmlns:p14="http://schemas.microsoft.com/office/powerpoint/2010/main" val="280129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chemeClr val="accent1">
              <a:lumMod val="20000"/>
              <a:lumOff val="8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Statistical Analysis</a:t>
              </a:r>
            </a:p>
          </p:txBody>
        </p:sp>
      </p:grpSp>
      <p:grpSp>
        <p:nvGrpSpPr>
          <p:cNvPr id="9" name="Group 8"/>
          <p:cNvGrpSpPr/>
          <p:nvPr/>
        </p:nvGrpSpPr>
        <p:grpSpPr>
          <a:xfrm>
            <a:off x="8940204" y="2464821"/>
            <a:ext cx="2880000" cy="1322025"/>
            <a:chOff x="5414772" y="1195442"/>
            <a:chExt cx="3020928" cy="720000"/>
          </a:xfrm>
          <a:solidFill>
            <a:schemeClr val="accent1">
              <a:lumMod val="20000"/>
              <a:lumOff val="8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Type of Design</a:t>
              </a:r>
            </a:p>
          </p:txBody>
        </p:sp>
      </p:grpSp>
      <p:grpSp>
        <p:nvGrpSpPr>
          <p:cNvPr id="12" name="Group 11"/>
          <p:cNvGrpSpPr/>
          <p:nvPr/>
        </p:nvGrpSpPr>
        <p:grpSpPr>
          <a:xfrm>
            <a:off x="359528" y="2464818"/>
            <a:ext cx="3240000" cy="1322025"/>
            <a:chOff x="5414772" y="1195442"/>
            <a:chExt cx="3020928" cy="720000"/>
          </a:xfrm>
          <a:solidFill>
            <a:srgbClr val="9DC3E6"/>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Common Sense</a:t>
              </a:r>
            </a:p>
          </p:txBody>
        </p:sp>
      </p:grpSp>
      <p:grpSp>
        <p:nvGrpSpPr>
          <p:cNvPr id="15" name="Group 14"/>
          <p:cNvGrpSpPr/>
          <p:nvPr/>
        </p:nvGrpSpPr>
        <p:grpSpPr>
          <a:xfrm>
            <a:off x="4272015" y="4415028"/>
            <a:ext cx="3958389" cy="1322025"/>
            <a:chOff x="5414772" y="1195442"/>
            <a:chExt cx="3020928" cy="720000"/>
          </a:xfrm>
          <a:solidFill>
            <a:schemeClr val="accent1">
              <a:lumMod val="20000"/>
              <a:lumOff val="80000"/>
            </a:schemeClr>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9" name="Graphic 28" descr="Rat">
            <a:extLst>
              <a:ext uri="{FF2B5EF4-FFF2-40B4-BE49-F238E27FC236}">
                <a16:creationId xmlns:a16="http://schemas.microsoft.com/office/drawing/2014/main" id="{4141F984-7266-4E25-A73C-A79BEB80F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2858" y="5767954"/>
            <a:ext cx="914400" cy="914400"/>
          </a:xfrm>
          <a:prstGeom prst="rect">
            <a:avLst/>
          </a:prstGeom>
        </p:spPr>
      </p:pic>
      <p:pic>
        <p:nvPicPr>
          <p:cNvPr id="30" name="Graphic 29" descr="Microscope">
            <a:extLst>
              <a:ext uri="{FF2B5EF4-FFF2-40B4-BE49-F238E27FC236}">
                <a16:creationId xmlns:a16="http://schemas.microsoft.com/office/drawing/2014/main" id="{8122FB7C-08F8-45F0-B33C-A8023C72B2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3199" y="5767954"/>
            <a:ext cx="914400" cy="914400"/>
          </a:xfrm>
          <a:prstGeom prst="rect">
            <a:avLst/>
          </a:prstGeom>
        </p:spPr>
      </p:pic>
      <p:pic>
        <p:nvPicPr>
          <p:cNvPr id="31" name="Graphic 30" descr="Head with gears">
            <a:extLst>
              <a:ext uri="{FF2B5EF4-FFF2-40B4-BE49-F238E27FC236}">
                <a16:creationId xmlns:a16="http://schemas.microsoft.com/office/drawing/2014/main" id="{DF3C27F1-7AD9-44DF-8C1C-B897022345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2328" y="3957828"/>
            <a:ext cx="914400" cy="914400"/>
          </a:xfrm>
          <a:prstGeom prst="rect">
            <a:avLst/>
          </a:prstGeom>
        </p:spPr>
      </p:pic>
      <p:pic>
        <p:nvPicPr>
          <p:cNvPr id="32" name="Graphic 31" descr="Statistics">
            <a:extLst>
              <a:ext uri="{FF2B5EF4-FFF2-40B4-BE49-F238E27FC236}">
                <a16:creationId xmlns:a16="http://schemas.microsoft.com/office/drawing/2014/main" id="{3A1B91DE-E2A9-44D4-A350-76F9FE789E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7279" y="663747"/>
            <a:ext cx="914400" cy="914400"/>
          </a:xfrm>
          <a:prstGeom prst="rect">
            <a:avLst/>
          </a:prstGeom>
        </p:spPr>
      </p:pic>
      <p:pic>
        <p:nvPicPr>
          <p:cNvPr id="33" name="Graphic 32" descr="Presentation with org chart">
            <a:extLst>
              <a:ext uri="{FF2B5EF4-FFF2-40B4-BE49-F238E27FC236}">
                <a16:creationId xmlns:a16="http://schemas.microsoft.com/office/drawing/2014/main" id="{090802D1-739C-412C-9FA9-FE045AF928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3004" y="3957828"/>
            <a:ext cx="914400" cy="914400"/>
          </a:xfrm>
          <a:prstGeom prst="rect">
            <a:avLst/>
          </a:prstGeom>
        </p:spPr>
      </p:pic>
      <p:pic>
        <p:nvPicPr>
          <p:cNvPr id="34" name="Graphic 33" descr="Research">
            <a:extLst>
              <a:ext uri="{FF2B5EF4-FFF2-40B4-BE49-F238E27FC236}">
                <a16:creationId xmlns:a16="http://schemas.microsoft.com/office/drawing/2014/main" id="{5FF003A0-B24C-43A5-B27D-0D076283F18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735" y="663747"/>
            <a:ext cx="914400" cy="914400"/>
          </a:xfrm>
          <a:prstGeom prst="rect">
            <a:avLst/>
          </a:prstGeom>
        </p:spPr>
      </p:pic>
    </p:spTree>
    <p:extLst>
      <p:ext uri="{BB962C8B-B14F-4D97-AF65-F5344CB8AC3E}">
        <p14:creationId xmlns:p14="http://schemas.microsoft.com/office/powerpoint/2010/main" val="42468743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76941" y="842582"/>
          <a:ext cx="1169874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p:cNvCxnSpPr/>
          <p:nvPr/>
        </p:nvCxnSpPr>
        <p:spPr>
          <a:xfrm flipH="1" flipV="1">
            <a:off x="1242746" y="2521311"/>
            <a:ext cx="530941" cy="5014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7602" y="2213534"/>
            <a:ext cx="2958692" cy="307777"/>
          </a:xfrm>
          <a:prstGeom prst="rect">
            <a:avLst/>
          </a:prstGeom>
          <a:solidFill>
            <a:schemeClr val="accent2">
              <a:lumMod val="20000"/>
              <a:lumOff val="80000"/>
            </a:schemeClr>
          </a:solidFill>
        </p:spPr>
        <p:txBody>
          <a:bodyPr wrap="square" rtlCol="0">
            <a:spAutoFit/>
          </a:bodyPr>
          <a:lstStyle/>
          <a:p>
            <a:pPr algn="ctr"/>
            <a:r>
              <a:rPr lang="en-GB" sz="1400" dirty="0">
                <a:solidFill>
                  <a:srgbClr val="C00000"/>
                </a:solidFill>
              </a:rPr>
              <a:t>Difference between the 2 conditions</a:t>
            </a:r>
          </a:p>
        </p:txBody>
      </p:sp>
      <p:cxnSp>
        <p:nvCxnSpPr>
          <p:cNvPr id="9" name="Straight Connector 8"/>
          <p:cNvCxnSpPr/>
          <p:nvPr/>
        </p:nvCxnSpPr>
        <p:spPr>
          <a:xfrm flipV="1">
            <a:off x="5462207" y="3486684"/>
            <a:ext cx="14748" cy="3097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50" y="3178907"/>
            <a:ext cx="2761227" cy="307777"/>
          </a:xfrm>
          <a:prstGeom prst="rect">
            <a:avLst/>
          </a:prstGeom>
          <a:solidFill>
            <a:schemeClr val="accent2">
              <a:lumMod val="20000"/>
              <a:lumOff val="80000"/>
            </a:schemeClr>
          </a:solidFill>
        </p:spPr>
        <p:txBody>
          <a:bodyPr wrap="square" rtlCol="0">
            <a:spAutoFit/>
          </a:bodyPr>
          <a:lstStyle/>
          <a:p>
            <a:pPr algn="ctr"/>
            <a:r>
              <a:rPr lang="en-GB" sz="1400" dirty="0">
                <a:solidFill>
                  <a:srgbClr val="C00000"/>
                </a:solidFill>
              </a:rPr>
              <a:t>One factor: Sex (2 levels)</a:t>
            </a:r>
          </a:p>
        </p:txBody>
      </p:sp>
      <p:cxnSp>
        <p:nvCxnSpPr>
          <p:cNvPr id="12" name="Straight Connector 11"/>
          <p:cNvCxnSpPr/>
          <p:nvPr/>
        </p:nvCxnSpPr>
        <p:spPr>
          <a:xfrm flipV="1">
            <a:off x="7781070" y="5070844"/>
            <a:ext cx="248264" cy="2949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67723" y="5380563"/>
            <a:ext cx="1761611" cy="523220"/>
          </a:xfrm>
          <a:prstGeom prst="rect">
            <a:avLst/>
          </a:prstGeom>
          <a:solidFill>
            <a:schemeClr val="accent2">
              <a:lumMod val="20000"/>
              <a:lumOff val="80000"/>
            </a:schemeClr>
          </a:solidFill>
        </p:spPr>
        <p:txBody>
          <a:bodyPr wrap="square" rtlCol="0">
            <a:spAutoFit/>
          </a:bodyPr>
          <a:lstStyle/>
          <a:p>
            <a:pPr algn="ctr"/>
            <a:r>
              <a:rPr lang="en-GB" sz="1400" dirty="0">
                <a:solidFill>
                  <a:srgbClr val="C00000"/>
                </a:solidFill>
              </a:rPr>
              <a:t>2 different samples:</a:t>
            </a:r>
          </a:p>
          <a:p>
            <a:pPr algn="ctr"/>
            <a:r>
              <a:rPr lang="en-GB" sz="1400" dirty="0">
                <a:solidFill>
                  <a:srgbClr val="C00000"/>
                </a:solidFill>
              </a:rPr>
              <a:t>Males and Females</a:t>
            </a:r>
          </a:p>
        </p:txBody>
      </p:sp>
      <p:cxnSp>
        <p:nvCxnSpPr>
          <p:cNvPr id="16" name="Straight Connector 15"/>
          <p:cNvCxnSpPr/>
          <p:nvPr/>
        </p:nvCxnSpPr>
        <p:spPr>
          <a:xfrm flipV="1">
            <a:off x="9932219" y="5373839"/>
            <a:ext cx="7375" cy="3441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905361" y="5727796"/>
            <a:ext cx="2053715" cy="738664"/>
          </a:xfrm>
          <a:prstGeom prst="rect">
            <a:avLst/>
          </a:prstGeom>
          <a:solidFill>
            <a:schemeClr val="accent2">
              <a:lumMod val="20000"/>
              <a:lumOff val="80000"/>
            </a:schemeClr>
          </a:solidFill>
        </p:spPr>
        <p:txBody>
          <a:bodyPr wrap="square" rtlCol="0">
            <a:spAutoFit/>
          </a:bodyPr>
          <a:lstStyle/>
          <a:p>
            <a:pPr algn="ctr"/>
            <a:r>
              <a:rPr lang="en-GB" sz="1400" dirty="0">
                <a:solidFill>
                  <a:srgbClr val="C00000"/>
                </a:solidFill>
              </a:rPr>
              <a:t>Normality </a:t>
            </a:r>
          </a:p>
          <a:p>
            <a:pPr algn="ctr"/>
            <a:r>
              <a:rPr lang="en-GB" sz="1400" dirty="0">
                <a:solidFill>
                  <a:srgbClr val="C00000"/>
                </a:solidFill>
              </a:rPr>
              <a:t>Homogeneity of variance:</a:t>
            </a:r>
          </a:p>
          <a:p>
            <a:pPr algn="ctr"/>
            <a:r>
              <a:rPr lang="en-GB" sz="1400" dirty="0">
                <a:solidFill>
                  <a:srgbClr val="C00000"/>
                </a:solidFill>
              </a:rPr>
              <a:t>Body length (cm)</a:t>
            </a:r>
          </a:p>
        </p:txBody>
      </p:sp>
      <p:sp>
        <p:nvSpPr>
          <p:cNvPr id="21" name="TextBox 20"/>
          <p:cNvSpPr txBox="1"/>
          <p:nvPr/>
        </p:nvSpPr>
        <p:spPr>
          <a:xfrm>
            <a:off x="10478233" y="6376197"/>
            <a:ext cx="1670451" cy="369332"/>
          </a:xfrm>
          <a:prstGeom prst="rect">
            <a:avLst/>
          </a:prstGeom>
          <a:solidFill>
            <a:schemeClr val="accent2">
              <a:lumMod val="20000"/>
              <a:lumOff val="80000"/>
            </a:schemeClr>
          </a:solidFill>
        </p:spPr>
        <p:txBody>
          <a:bodyPr wrap="square" rtlCol="0">
            <a:spAutoFit/>
          </a:bodyPr>
          <a:lstStyle/>
          <a:p>
            <a:pPr algn="ctr"/>
            <a:r>
              <a:rPr lang="en-GB" b="1" dirty="0">
                <a:solidFill>
                  <a:srgbClr val="C00000"/>
                </a:solidFill>
              </a:rPr>
              <a:t>That’s the one!</a:t>
            </a:r>
          </a:p>
        </p:txBody>
      </p:sp>
      <p:cxnSp>
        <p:nvCxnSpPr>
          <p:cNvPr id="8" name="Straight Arrow Connector 7"/>
          <p:cNvCxnSpPr>
            <a:stCxn id="21" idx="0"/>
          </p:cNvCxnSpPr>
          <p:nvPr/>
        </p:nvCxnSpPr>
        <p:spPr>
          <a:xfrm flipV="1">
            <a:off x="11313459" y="5286375"/>
            <a:ext cx="278466" cy="1089822"/>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075843" y="1285028"/>
            <a:ext cx="10040313" cy="461665"/>
          </a:xfrm>
          <a:prstGeom prst="rect">
            <a:avLst/>
          </a:prstGeom>
          <a:solidFill>
            <a:schemeClr val="accent6">
              <a:lumMod val="20000"/>
              <a:lumOff val="80000"/>
            </a:schemeClr>
          </a:solidFill>
        </p:spPr>
        <p:txBody>
          <a:bodyPr wrap="none" rtlCol="0">
            <a:spAutoFit/>
          </a:bodyPr>
          <a:lstStyle/>
          <a:p>
            <a:r>
              <a:rPr lang="en-GB" sz="2400" dirty="0"/>
              <a:t>Is there a difference between males and females coyotes in the body length? </a:t>
            </a:r>
          </a:p>
        </p:txBody>
      </p:sp>
      <p:pic>
        <p:nvPicPr>
          <p:cNvPr id="17" name="Picture 16"/>
          <p:cNvPicPr>
            <a:picLocks noChangeAspect="1"/>
          </p:cNvPicPr>
          <p:nvPr/>
        </p:nvPicPr>
        <p:blipFill>
          <a:blip r:embed="rId7"/>
          <a:stretch>
            <a:fillRect/>
          </a:stretch>
        </p:blipFill>
        <p:spPr>
          <a:xfrm>
            <a:off x="276311" y="215600"/>
            <a:ext cx="2321020" cy="825119"/>
          </a:xfrm>
          <a:prstGeom prst="rect">
            <a:avLst/>
          </a:prstGeom>
        </p:spPr>
      </p:pic>
      <p:sp>
        <p:nvSpPr>
          <p:cNvPr id="20" name="Title 1"/>
          <p:cNvSpPr txBox="1">
            <a:spLocks/>
          </p:cNvSpPr>
          <p:nvPr/>
        </p:nvSpPr>
        <p:spPr>
          <a:xfrm>
            <a:off x="3439697" y="138255"/>
            <a:ext cx="5338994" cy="723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5">
                    <a:lumMod val="50000"/>
                  </a:schemeClr>
                </a:solidFill>
                <a:latin typeface="Calibri" panose="020F0502020204030204" pitchFamily="34" charset="0"/>
              </a:rPr>
              <a:t>Statistics Decision tree</a:t>
            </a:r>
          </a:p>
          <a:p>
            <a:pPr lvl="0" algn="ctr">
              <a:lnSpc>
                <a:spcPct val="100000"/>
              </a:lnSpc>
              <a:spcBef>
                <a:spcPts val="0"/>
              </a:spcBef>
            </a:pPr>
            <a:r>
              <a:rPr lang="en-GB" sz="2800" dirty="0">
                <a:solidFill>
                  <a:srgbClr val="0070C0"/>
                </a:solidFill>
                <a:latin typeface="Calibri" panose="020F0502020204030204" pitchFamily="34" charset="0"/>
                <a:ea typeface="+mn-ea"/>
                <a:cs typeface="+mn-cs"/>
              </a:rPr>
              <a:t>Anne </a:t>
            </a:r>
            <a:r>
              <a:rPr lang="en-GB" sz="2800" dirty="0" err="1">
                <a:solidFill>
                  <a:srgbClr val="0070C0"/>
                </a:solidFill>
                <a:latin typeface="Calibri" panose="020F0502020204030204" pitchFamily="34" charset="0"/>
                <a:ea typeface="+mn-ea"/>
                <a:cs typeface="+mn-cs"/>
              </a:rPr>
              <a:t>Segonds</a:t>
            </a:r>
            <a:r>
              <a:rPr lang="en-GB" sz="2800" dirty="0">
                <a:solidFill>
                  <a:srgbClr val="0070C0"/>
                </a:solidFill>
                <a:latin typeface="Calibri" panose="020F0502020204030204" pitchFamily="34" charset="0"/>
                <a:ea typeface="+mn-ea"/>
                <a:cs typeface="+mn-cs"/>
              </a:rPr>
              <a:t>-Pichon</a:t>
            </a:r>
          </a:p>
        </p:txBody>
      </p:sp>
    </p:spTree>
    <p:extLst>
      <p:ext uri="{BB962C8B-B14F-4D97-AF65-F5344CB8AC3E}">
        <p14:creationId xmlns:p14="http://schemas.microsoft.com/office/powerpoint/2010/main" val="309104432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06528F5-5ED2-460F-9898-FD071B408AEE}"/>
              </a:ext>
            </a:extLst>
          </p:cNvPr>
          <p:cNvGraphicFramePr/>
          <p:nvPr/>
        </p:nvGraphicFramePr>
        <p:xfrm>
          <a:off x="0" y="817439"/>
          <a:ext cx="12192000" cy="5223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29023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97698" y="277048"/>
            <a:ext cx="671542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Choosing a test: </a:t>
            </a:r>
            <a:r>
              <a:rPr kumimoji="0" lang="en-GB" sz="4400" b="1" i="0" u="none" strike="noStrike" kern="1200" cap="none" spc="0" normalizeH="0" baseline="0" noProof="0" dirty="0">
                <a:ln>
                  <a:noFill/>
                </a:ln>
                <a:solidFill>
                  <a:schemeClr val="tx2"/>
                </a:solidFill>
                <a:effectLst/>
                <a:uLnTx/>
                <a:uFillTx/>
                <a:latin typeface="Calibri" panose="020F0502020204030204"/>
                <a:ea typeface="+mn-ea"/>
                <a:cs typeface="+mn-cs"/>
              </a:rPr>
              <a:t>Flow charts</a:t>
            </a:r>
          </a:p>
        </p:txBody>
      </p:sp>
      <p:pic>
        <p:nvPicPr>
          <p:cNvPr id="4" name="Picture 3">
            <a:extLst>
              <a:ext uri="{FF2B5EF4-FFF2-40B4-BE49-F238E27FC236}">
                <a16:creationId xmlns:a16="http://schemas.microsoft.com/office/drawing/2014/main" id="{F422FCCD-37F9-40A3-AD73-910FDA5196DD}"/>
              </a:ext>
            </a:extLst>
          </p:cNvPr>
          <p:cNvPicPr>
            <a:picLocks noChangeAspect="1"/>
          </p:cNvPicPr>
          <p:nvPr/>
        </p:nvPicPr>
        <p:blipFill>
          <a:blip r:embed="rId3"/>
          <a:stretch>
            <a:fillRect/>
          </a:stretch>
        </p:blipFill>
        <p:spPr>
          <a:xfrm>
            <a:off x="2616754" y="277048"/>
            <a:ext cx="7277316" cy="6547737"/>
          </a:xfrm>
          <a:prstGeom prst="rect">
            <a:avLst/>
          </a:prstGeom>
          <a:ln>
            <a:noFill/>
          </a:ln>
        </p:spPr>
      </p:pic>
    </p:spTree>
    <p:extLst>
      <p:ext uri="{BB962C8B-B14F-4D97-AF65-F5344CB8AC3E}">
        <p14:creationId xmlns:p14="http://schemas.microsoft.com/office/powerpoint/2010/main" val="110293455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97698" y="277048"/>
            <a:ext cx="671542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Choosing a test: </a:t>
            </a:r>
            <a:r>
              <a:rPr kumimoji="0" lang="en-GB" sz="4400" b="1" i="0" u="none" strike="noStrike" kern="1200" cap="none" spc="0" normalizeH="0" baseline="0" noProof="0" dirty="0">
                <a:ln>
                  <a:noFill/>
                </a:ln>
                <a:solidFill>
                  <a:schemeClr val="tx2"/>
                </a:solidFill>
                <a:effectLst/>
                <a:uLnTx/>
                <a:uFillTx/>
                <a:latin typeface="Calibri" panose="020F0502020204030204"/>
                <a:ea typeface="+mn-ea"/>
                <a:cs typeface="+mn-cs"/>
              </a:rPr>
              <a:t>Flow charts</a:t>
            </a:r>
          </a:p>
        </p:txBody>
      </p:sp>
      <p:pic>
        <p:nvPicPr>
          <p:cNvPr id="3" name="Picture 2">
            <a:extLst>
              <a:ext uri="{FF2B5EF4-FFF2-40B4-BE49-F238E27FC236}">
                <a16:creationId xmlns:a16="http://schemas.microsoft.com/office/drawing/2014/main" id="{BE6CB976-9887-48DE-8A8D-D6868CBC0B51}"/>
              </a:ext>
            </a:extLst>
          </p:cNvPr>
          <p:cNvPicPr>
            <a:picLocks noChangeAspect="1"/>
          </p:cNvPicPr>
          <p:nvPr/>
        </p:nvPicPr>
        <p:blipFill>
          <a:blip r:embed="rId3"/>
          <a:stretch>
            <a:fillRect/>
          </a:stretch>
        </p:blipFill>
        <p:spPr>
          <a:xfrm>
            <a:off x="1155771" y="0"/>
            <a:ext cx="9880458" cy="6858000"/>
          </a:xfrm>
          <a:prstGeom prst="rect">
            <a:avLst/>
          </a:prstGeom>
        </p:spPr>
      </p:pic>
      <p:sp>
        <p:nvSpPr>
          <p:cNvPr id="4" name="Rectangle 3">
            <a:extLst>
              <a:ext uri="{FF2B5EF4-FFF2-40B4-BE49-F238E27FC236}">
                <a16:creationId xmlns:a16="http://schemas.microsoft.com/office/drawing/2014/main" id="{F4FC45B1-BF86-460D-94B0-66D277EE583A}"/>
              </a:ext>
            </a:extLst>
          </p:cNvPr>
          <p:cNvSpPr/>
          <p:nvPr/>
        </p:nvSpPr>
        <p:spPr>
          <a:xfrm>
            <a:off x="9110707" y="6627168"/>
            <a:ext cx="3081293" cy="230832"/>
          </a:xfrm>
          <a:prstGeom prst="rect">
            <a:avLst/>
          </a:prstGeom>
        </p:spPr>
        <p:txBody>
          <a:bodyPr wrap="none">
            <a:spAutoFit/>
          </a:bodyPr>
          <a:lstStyle/>
          <a:p>
            <a:pPr algn="r"/>
            <a:r>
              <a:rPr lang="en-GB" sz="900" dirty="0">
                <a:hlinkClick r:id="rId4"/>
              </a:rPr>
              <a:t>https://statsandr.com/blog/what-statistical-test-should-i-do/</a:t>
            </a:r>
            <a:r>
              <a:rPr lang="en-GB" sz="900" dirty="0"/>
              <a:t> </a:t>
            </a:r>
          </a:p>
        </p:txBody>
      </p:sp>
    </p:spTree>
    <p:extLst>
      <p:ext uri="{BB962C8B-B14F-4D97-AF65-F5344CB8AC3E}">
        <p14:creationId xmlns:p14="http://schemas.microsoft.com/office/powerpoint/2010/main" val="115481294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CEDAEB-70CD-4461-A50C-68336CAB960B}"/>
              </a:ext>
            </a:extLst>
          </p:cNvPr>
          <p:cNvSpPr txBox="1">
            <a:spLocks/>
          </p:cNvSpPr>
          <p:nvPr/>
        </p:nvSpPr>
        <p:spPr>
          <a:xfrm>
            <a:off x="3253689" y="89485"/>
            <a:ext cx="5338994" cy="723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9A1865"/>
                </a:solidFill>
                <a:latin typeface="Calibri" panose="020F0502020204030204" pitchFamily="34" charset="0"/>
              </a:rPr>
              <a:t>Statistics resources</a:t>
            </a:r>
          </a:p>
        </p:txBody>
      </p:sp>
      <p:pic>
        <p:nvPicPr>
          <p:cNvPr id="18" name="Picture 17">
            <a:extLst>
              <a:ext uri="{FF2B5EF4-FFF2-40B4-BE49-F238E27FC236}">
                <a16:creationId xmlns:a16="http://schemas.microsoft.com/office/drawing/2014/main" id="{FE370DBE-C1D7-434D-8126-271DFB95725D}"/>
              </a:ext>
            </a:extLst>
          </p:cNvPr>
          <p:cNvPicPr>
            <a:picLocks noChangeAspect="1"/>
          </p:cNvPicPr>
          <p:nvPr/>
        </p:nvPicPr>
        <p:blipFill>
          <a:blip r:embed="rId2"/>
          <a:stretch>
            <a:fillRect/>
          </a:stretch>
        </p:blipFill>
        <p:spPr>
          <a:xfrm>
            <a:off x="223511" y="812690"/>
            <a:ext cx="8778512" cy="2636978"/>
          </a:xfrm>
          <a:prstGeom prst="rect">
            <a:avLst/>
          </a:prstGeom>
        </p:spPr>
      </p:pic>
      <p:sp>
        <p:nvSpPr>
          <p:cNvPr id="19" name="TextBox 18">
            <a:extLst>
              <a:ext uri="{FF2B5EF4-FFF2-40B4-BE49-F238E27FC236}">
                <a16:creationId xmlns:a16="http://schemas.microsoft.com/office/drawing/2014/main" id="{7AFE412C-23C5-4A10-AD44-B13DBF71A935}"/>
              </a:ext>
            </a:extLst>
          </p:cNvPr>
          <p:cNvSpPr txBox="1"/>
          <p:nvPr/>
        </p:nvSpPr>
        <p:spPr>
          <a:xfrm>
            <a:off x="3673934" y="2639180"/>
            <a:ext cx="7377148" cy="400110"/>
          </a:xfrm>
          <a:prstGeom prst="rect">
            <a:avLst/>
          </a:prstGeom>
          <a:noFill/>
        </p:spPr>
        <p:txBody>
          <a:bodyPr wrap="none" rtlCol="0">
            <a:spAutoFit/>
          </a:bodyPr>
          <a:lstStyle/>
          <a:p>
            <a:r>
              <a:rPr lang="en-GB" sz="2000" dirty="0">
                <a:hlinkClick r:id="rId3"/>
              </a:rPr>
              <a:t>https://www.graphpad.com/guides/prism/latest/statistics/index.htm</a:t>
            </a:r>
            <a:endParaRPr lang="en-GB" sz="2000" dirty="0"/>
          </a:p>
        </p:txBody>
      </p:sp>
      <p:pic>
        <p:nvPicPr>
          <p:cNvPr id="20" name="Picture 19">
            <a:extLst>
              <a:ext uri="{FF2B5EF4-FFF2-40B4-BE49-F238E27FC236}">
                <a16:creationId xmlns:a16="http://schemas.microsoft.com/office/drawing/2014/main" id="{7A602C75-153A-41F9-8E0D-A72DDAEE5229}"/>
              </a:ext>
            </a:extLst>
          </p:cNvPr>
          <p:cNvPicPr>
            <a:picLocks noChangeAspect="1"/>
          </p:cNvPicPr>
          <p:nvPr/>
        </p:nvPicPr>
        <p:blipFill>
          <a:blip r:embed="rId4"/>
          <a:stretch>
            <a:fillRect/>
          </a:stretch>
        </p:blipFill>
        <p:spPr>
          <a:xfrm>
            <a:off x="9673160" y="3556654"/>
            <a:ext cx="2292750" cy="2896411"/>
          </a:xfrm>
          <a:prstGeom prst="rect">
            <a:avLst/>
          </a:prstGeom>
        </p:spPr>
      </p:pic>
      <p:pic>
        <p:nvPicPr>
          <p:cNvPr id="9" name="Picture 8">
            <a:extLst>
              <a:ext uri="{FF2B5EF4-FFF2-40B4-BE49-F238E27FC236}">
                <a16:creationId xmlns:a16="http://schemas.microsoft.com/office/drawing/2014/main" id="{3D6B74FF-8DBC-49BC-B2AC-CE8646EFE884}"/>
              </a:ext>
            </a:extLst>
          </p:cNvPr>
          <p:cNvPicPr>
            <a:picLocks noChangeAspect="1"/>
          </p:cNvPicPr>
          <p:nvPr/>
        </p:nvPicPr>
        <p:blipFill>
          <a:blip r:embed="rId5"/>
          <a:stretch>
            <a:fillRect/>
          </a:stretch>
        </p:blipFill>
        <p:spPr>
          <a:xfrm>
            <a:off x="203854" y="4191567"/>
            <a:ext cx="8238593" cy="2211616"/>
          </a:xfrm>
          <a:prstGeom prst="rect">
            <a:avLst/>
          </a:prstGeom>
        </p:spPr>
      </p:pic>
      <p:sp>
        <p:nvSpPr>
          <p:cNvPr id="10" name="TextBox 9">
            <a:extLst>
              <a:ext uri="{FF2B5EF4-FFF2-40B4-BE49-F238E27FC236}">
                <a16:creationId xmlns:a16="http://schemas.microsoft.com/office/drawing/2014/main" id="{3D52CF89-7649-4F67-87FB-94DCD421989A}"/>
              </a:ext>
            </a:extLst>
          </p:cNvPr>
          <p:cNvSpPr txBox="1"/>
          <p:nvPr/>
        </p:nvSpPr>
        <p:spPr>
          <a:xfrm>
            <a:off x="1719168" y="3761122"/>
            <a:ext cx="5643340" cy="646331"/>
          </a:xfrm>
          <a:prstGeom prst="rect">
            <a:avLst/>
          </a:prstGeom>
          <a:noFill/>
        </p:spPr>
        <p:txBody>
          <a:bodyPr wrap="none" rtlCol="0">
            <a:spAutoFit/>
          </a:bodyPr>
          <a:lstStyle/>
          <a:p>
            <a:r>
              <a:rPr lang="en-GB" dirty="0">
                <a:hlinkClick r:id="rId6"/>
              </a:rPr>
              <a:t>https://www.nature.com/collections/qghhqm</a:t>
            </a:r>
            <a:r>
              <a:rPr lang="en-GB" dirty="0"/>
              <a:t> </a:t>
            </a:r>
          </a:p>
          <a:p>
            <a:r>
              <a:rPr lang="en-GB" i="1" dirty="0"/>
              <a:t>Not always the friendliest, but covers lots of relevant topics</a:t>
            </a:r>
          </a:p>
        </p:txBody>
      </p:sp>
      <p:pic>
        <p:nvPicPr>
          <p:cNvPr id="2" name="Picture 1">
            <a:extLst>
              <a:ext uri="{FF2B5EF4-FFF2-40B4-BE49-F238E27FC236}">
                <a16:creationId xmlns:a16="http://schemas.microsoft.com/office/drawing/2014/main" id="{06CD2460-AA40-499D-8361-EAA55FABDE73}"/>
              </a:ext>
            </a:extLst>
          </p:cNvPr>
          <p:cNvPicPr>
            <a:picLocks noChangeAspect="1"/>
          </p:cNvPicPr>
          <p:nvPr/>
        </p:nvPicPr>
        <p:blipFill>
          <a:blip r:embed="rId7"/>
          <a:stretch>
            <a:fillRect/>
          </a:stretch>
        </p:blipFill>
        <p:spPr>
          <a:xfrm>
            <a:off x="7485775" y="3545236"/>
            <a:ext cx="1940851" cy="2908363"/>
          </a:xfrm>
          <a:prstGeom prst="rect">
            <a:avLst/>
          </a:prstGeom>
        </p:spPr>
      </p:pic>
      <p:pic>
        <p:nvPicPr>
          <p:cNvPr id="11" name="Picture 10" descr="M:\Work\bioinformatics_logo_small.png">
            <a:extLst>
              <a:ext uri="{FF2B5EF4-FFF2-40B4-BE49-F238E27FC236}">
                <a16:creationId xmlns:a16="http://schemas.microsoft.com/office/drawing/2014/main" id="{6AB8594B-1683-4FD9-8F9C-C8B6528AE43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336514" y="390097"/>
            <a:ext cx="2383790" cy="845185"/>
          </a:xfrm>
          <a:prstGeom prst="rect">
            <a:avLst/>
          </a:prstGeom>
          <a:noFill/>
          <a:ln>
            <a:noFill/>
          </a:ln>
        </p:spPr>
      </p:pic>
      <p:sp>
        <p:nvSpPr>
          <p:cNvPr id="3" name="TextBox 2">
            <a:extLst>
              <a:ext uri="{FF2B5EF4-FFF2-40B4-BE49-F238E27FC236}">
                <a16:creationId xmlns:a16="http://schemas.microsoft.com/office/drawing/2014/main" id="{675DD99F-F1C0-49FC-AE6A-9F238426F319}"/>
              </a:ext>
            </a:extLst>
          </p:cNvPr>
          <p:cNvSpPr txBox="1"/>
          <p:nvPr/>
        </p:nvSpPr>
        <p:spPr>
          <a:xfrm>
            <a:off x="9228112" y="1228479"/>
            <a:ext cx="2963888" cy="646331"/>
          </a:xfrm>
          <a:prstGeom prst="rect">
            <a:avLst/>
          </a:prstGeom>
          <a:noFill/>
        </p:spPr>
        <p:txBody>
          <a:bodyPr wrap="none" rtlCol="0">
            <a:spAutoFit/>
          </a:bodyPr>
          <a:lstStyle/>
          <a:p>
            <a:pPr algn="ctr"/>
            <a:r>
              <a:rPr lang="en-GB" dirty="0"/>
              <a:t>Hayley Carr (i.e. me!):</a:t>
            </a:r>
          </a:p>
          <a:p>
            <a:pPr algn="ctr"/>
            <a:r>
              <a:rPr lang="en-GB" dirty="0">
                <a:hlinkClick r:id="rId9"/>
              </a:rPr>
              <a:t>hayley.carr@babraham.ac.uk</a:t>
            </a:r>
            <a:r>
              <a:rPr lang="en-GB" dirty="0"/>
              <a:t> </a:t>
            </a:r>
          </a:p>
        </p:txBody>
      </p:sp>
    </p:spTree>
    <p:extLst>
      <p:ext uri="{BB962C8B-B14F-4D97-AF65-F5344CB8AC3E}">
        <p14:creationId xmlns:p14="http://schemas.microsoft.com/office/powerpoint/2010/main" val="4253026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7</a:t>
            </a:r>
          </a:p>
        </p:txBody>
      </p:sp>
    </p:spTree>
    <p:extLst>
      <p:ext uri="{BB962C8B-B14F-4D97-AF65-F5344CB8AC3E}">
        <p14:creationId xmlns:p14="http://schemas.microsoft.com/office/powerpoint/2010/main" val="127871226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1D3161"/>
        </a:solidFill>
        <a:effectLst/>
      </p:bgPr>
    </p:bg>
    <p:spTree>
      <p:nvGrpSpPr>
        <p:cNvPr id="1" name=""/>
        <p:cNvGrpSpPr/>
        <p:nvPr/>
      </p:nvGrpSpPr>
      <p:grpSpPr>
        <a:xfrm>
          <a:off x="0" y="0"/>
          <a:ext cx="0" cy="0"/>
          <a:chOff x="0" y="0"/>
          <a:chExt cx="0" cy="0"/>
        </a:xfrm>
      </p:grpSpPr>
      <p:grpSp>
        <p:nvGrpSpPr>
          <p:cNvPr id="2" name="Group 2"/>
          <p:cNvGrpSpPr/>
          <p:nvPr/>
        </p:nvGrpSpPr>
        <p:grpSpPr>
          <a:xfrm>
            <a:off x="455476" y="286780"/>
            <a:ext cx="5131099" cy="1241552"/>
            <a:chOff x="0" y="0"/>
            <a:chExt cx="9545728" cy="2309743"/>
          </a:xfrm>
        </p:grpSpPr>
        <p:sp>
          <p:nvSpPr>
            <p:cNvPr id="3" name="Freeform 3"/>
            <p:cNvSpPr/>
            <p:nvPr/>
          </p:nvSpPr>
          <p:spPr>
            <a:xfrm>
              <a:off x="0" y="0"/>
              <a:ext cx="9545728" cy="2309743"/>
            </a:xfrm>
            <a:custGeom>
              <a:avLst/>
              <a:gdLst/>
              <a:ahLst/>
              <a:cxnLst/>
              <a:rect l="l" t="t" r="r" b="b"/>
              <a:pathLst>
                <a:path w="9545728" h="2309743">
                  <a:moveTo>
                    <a:pt x="9421268" y="2309743"/>
                  </a:moveTo>
                  <a:lnTo>
                    <a:pt x="124460" y="2309743"/>
                  </a:lnTo>
                  <a:cubicBezTo>
                    <a:pt x="55880" y="2309743"/>
                    <a:pt x="0" y="2253863"/>
                    <a:pt x="0" y="2185283"/>
                  </a:cubicBezTo>
                  <a:lnTo>
                    <a:pt x="0" y="124460"/>
                  </a:lnTo>
                  <a:cubicBezTo>
                    <a:pt x="0" y="55880"/>
                    <a:pt x="55880" y="0"/>
                    <a:pt x="124460" y="0"/>
                  </a:cubicBezTo>
                  <a:lnTo>
                    <a:pt x="9421268" y="0"/>
                  </a:lnTo>
                  <a:cubicBezTo>
                    <a:pt x="9489849" y="0"/>
                    <a:pt x="9545728" y="55880"/>
                    <a:pt x="9545728" y="124460"/>
                  </a:cubicBezTo>
                  <a:lnTo>
                    <a:pt x="9545728" y="2185283"/>
                  </a:lnTo>
                  <a:cubicBezTo>
                    <a:pt x="9545728" y="2253863"/>
                    <a:pt x="9489849" y="2309743"/>
                    <a:pt x="9421268" y="2309743"/>
                  </a:cubicBezTo>
                  <a:close/>
                </a:path>
              </a:pathLst>
            </a:custGeom>
            <a:solidFill>
              <a:srgbClr val="00AE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068563" y="0"/>
            <a:ext cx="6123437" cy="6858000"/>
            <a:chOff x="0" y="0"/>
            <a:chExt cx="2419135" cy="2709333"/>
          </a:xfrm>
        </p:grpSpPr>
        <p:sp>
          <p:nvSpPr>
            <p:cNvPr id="5" name="Freeform 5"/>
            <p:cNvSpPr/>
            <p:nvPr/>
          </p:nvSpPr>
          <p:spPr>
            <a:xfrm>
              <a:off x="0" y="0"/>
              <a:ext cx="2419135" cy="2709333"/>
            </a:xfrm>
            <a:custGeom>
              <a:avLst/>
              <a:gdLst/>
              <a:ahLst/>
              <a:cxnLst/>
              <a:rect l="l" t="t" r="r" b="b"/>
              <a:pathLst>
                <a:path w="2419135" h="2709333">
                  <a:moveTo>
                    <a:pt x="0" y="0"/>
                  </a:moveTo>
                  <a:lnTo>
                    <a:pt x="2419135" y="0"/>
                  </a:lnTo>
                  <a:lnTo>
                    <a:pt x="2419135" y="2709333"/>
                  </a:lnTo>
                  <a:lnTo>
                    <a:pt x="0" y="27093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28575"/>
              <a:ext cx="2419135" cy="2680758"/>
            </a:xfrm>
            <a:prstGeom prst="rect">
              <a:avLst/>
            </a:prstGeom>
          </p:spPr>
          <p:txBody>
            <a:bodyPr lIns="40640" tIns="40640" rIns="40640" bIns="40640" rtlCol="0" anchor="ctr"/>
            <a:lstStyle/>
            <a:p>
              <a:pPr marL="0" marR="0" lvl="0" indent="0" algn="ctr" defTabSz="731520" rtl="0" eaLnBrk="1" fontAlgn="auto" latinLnBrk="0" hangingPunct="1">
                <a:lnSpc>
                  <a:spcPts val="1430"/>
                </a:lnSpc>
                <a:spcBef>
                  <a:spcPts val="0"/>
                </a:spcBef>
                <a:spcAft>
                  <a:spcPts val="0"/>
                </a:spcAft>
                <a:buClrTx/>
                <a:buSzTx/>
                <a:buFontTx/>
                <a:buNone/>
                <a:tabLst/>
                <a:defRPr/>
              </a:pPr>
              <a:endParaRPr kumimoji="0" sz="144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710022" y="5249597"/>
            <a:ext cx="3537398" cy="1256233"/>
          </a:xfrm>
          <a:custGeom>
            <a:avLst/>
            <a:gdLst/>
            <a:ahLst/>
            <a:cxnLst/>
            <a:rect l="l" t="t" r="r" b="b"/>
            <a:pathLst>
              <a:path w="4421748" h="1570291">
                <a:moveTo>
                  <a:pt x="0" y="0"/>
                </a:moveTo>
                <a:lnTo>
                  <a:pt x="4421748" y="0"/>
                </a:lnTo>
                <a:lnTo>
                  <a:pt x="4421748" y="1570291"/>
                </a:lnTo>
                <a:lnTo>
                  <a:pt x="0" y="157029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501349" y="5316782"/>
            <a:ext cx="1004851" cy="1121863"/>
          </a:xfrm>
          <a:custGeom>
            <a:avLst/>
            <a:gdLst/>
            <a:ahLst/>
            <a:cxnLst/>
            <a:rect l="l" t="t" r="r" b="b"/>
            <a:pathLst>
              <a:path w="1256064" h="1402329">
                <a:moveTo>
                  <a:pt x="0" y="0"/>
                </a:moveTo>
                <a:lnTo>
                  <a:pt x="1256064" y="0"/>
                </a:lnTo>
                <a:lnTo>
                  <a:pt x="1256064" y="1402329"/>
                </a:lnTo>
                <a:lnTo>
                  <a:pt x="0" y="14023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497606" y="1796324"/>
            <a:ext cx="3265352" cy="3265352"/>
          </a:xfrm>
          <a:custGeom>
            <a:avLst/>
            <a:gdLst/>
            <a:ahLst/>
            <a:cxnLst/>
            <a:rect l="l" t="t" r="r" b="b"/>
            <a:pathLst>
              <a:path w="4081690" h="4081690">
                <a:moveTo>
                  <a:pt x="0" y="0"/>
                </a:moveTo>
                <a:lnTo>
                  <a:pt x="4081690" y="0"/>
                </a:lnTo>
                <a:lnTo>
                  <a:pt x="4081690" y="4081690"/>
                </a:lnTo>
                <a:lnTo>
                  <a:pt x="0" y="408169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79977" y="2112144"/>
            <a:ext cx="5006598" cy="3385542"/>
          </a:xfrm>
          <a:prstGeom prst="rect">
            <a:avLst/>
          </a:prstGeom>
        </p:spPr>
        <p:txBody>
          <a:bodyPr lIns="0" tIns="0" rIns="0" bIns="0" rtlCol="0" anchor="t">
            <a:spAutoFit/>
          </a:bodyPr>
          <a:lstStyle/>
          <a:p>
            <a:pPr marL="0" marR="0" lvl="0" indent="0" algn="ctr" defTabSz="731520" rtl="0" eaLnBrk="1" fontAlgn="auto" latinLnBrk="0" hangingPunct="1">
              <a:lnSpc>
                <a:spcPts val="4350"/>
              </a:lnSpc>
              <a:spcBef>
                <a:spcPts val="0"/>
              </a:spcBef>
              <a:spcAft>
                <a:spcPts val="0"/>
              </a:spcAft>
              <a:buClrTx/>
              <a:buSzTx/>
              <a:buFontTx/>
              <a:buNone/>
              <a:tabLst/>
              <a:defRPr/>
            </a:pPr>
            <a:r>
              <a:rPr kumimoji="0" lang="en-US" sz="4350" b="1" i="0" u="none" strike="noStrike" kern="1200" cap="none" spc="0" normalizeH="0" baseline="0" noProof="0">
                <a:ln>
                  <a:noFill/>
                </a:ln>
                <a:solidFill>
                  <a:srgbClr val="FFFFFF"/>
                </a:solidFill>
                <a:effectLst/>
                <a:uLnTx/>
                <a:uFillTx/>
                <a:latin typeface="Roboto Bold"/>
                <a:ea typeface="Roboto Bold"/>
                <a:cs typeface="Roboto Bold"/>
                <a:sym typeface="Roboto Bold"/>
              </a:rPr>
              <a:t>What did you think of this training? </a:t>
            </a:r>
          </a:p>
          <a:p>
            <a:pPr marL="0" marR="0" lvl="0" indent="0" algn="ctr" defTabSz="731520" rtl="0" eaLnBrk="1" fontAlgn="auto" latinLnBrk="0" hangingPunct="1">
              <a:lnSpc>
                <a:spcPts val="4350"/>
              </a:lnSpc>
              <a:spcBef>
                <a:spcPts val="0"/>
              </a:spcBef>
              <a:spcAft>
                <a:spcPts val="0"/>
              </a:spcAft>
              <a:buClrTx/>
              <a:buSzTx/>
              <a:buFontTx/>
              <a:buNone/>
              <a:tabLst/>
              <a:defRPr/>
            </a:pPr>
            <a:r>
              <a:rPr kumimoji="0" lang="en-US" sz="4350" b="1" i="0" u="none" strike="noStrike" kern="1200" cap="none" spc="0" normalizeH="0" baseline="0" noProof="0">
                <a:ln>
                  <a:noFill/>
                </a:ln>
                <a:solidFill>
                  <a:srgbClr val="FFFFFF"/>
                </a:solidFill>
                <a:effectLst/>
                <a:uLnTx/>
                <a:uFillTx/>
                <a:latin typeface="Roboto Bold"/>
                <a:ea typeface="Roboto Bold"/>
                <a:cs typeface="Roboto Bold"/>
                <a:sym typeface="Roboto Bold"/>
              </a:rPr>
              <a:t>Thanks for letting us know in this short 10 question evaluation form</a:t>
            </a:r>
          </a:p>
        </p:txBody>
      </p:sp>
      <p:sp>
        <p:nvSpPr>
          <p:cNvPr id="11" name="TextBox 11"/>
          <p:cNvSpPr txBox="1"/>
          <p:nvPr/>
        </p:nvSpPr>
        <p:spPr>
          <a:xfrm>
            <a:off x="6366507" y="637300"/>
            <a:ext cx="5527550" cy="577081"/>
          </a:xfrm>
          <a:prstGeom prst="rect">
            <a:avLst/>
          </a:prstGeom>
        </p:spPr>
        <p:txBody>
          <a:bodyPr lIns="0" tIns="0" rIns="0" bIns="0" rtlCol="0" anchor="t">
            <a:spAutoFit/>
          </a:bodyPr>
          <a:lstStyle/>
          <a:p>
            <a:pPr marL="0" marR="0" lvl="0" indent="0" algn="ctr" defTabSz="731520" rtl="0" eaLnBrk="1" fontAlgn="auto" latinLnBrk="0" hangingPunct="1">
              <a:lnSpc>
                <a:spcPts val="4480"/>
              </a:lnSpc>
              <a:spcBef>
                <a:spcPts val="0"/>
              </a:spcBef>
              <a:spcAft>
                <a:spcPts val="0"/>
              </a:spcAft>
              <a:buClrTx/>
              <a:buSzTx/>
              <a:buFontTx/>
              <a:buNone/>
              <a:tabLst/>
              <a:defRPr/>
            </a:pPr>
            <a:r>
              <a:rPr kumimoji="0" lang="en-US" sz="4480" b="1" i="0" u="none" strike="noStrike" kern="1200" cap="none" spc="0" normalizeH="0" baseline="0" noProof="0">
                <a:ln>
                  <a:noFill/>
                </a:ln>
                <a:solidFill>
                  <a:srgbClr val="1D3161"/>
                </a:solidFill>
                <a:effectLst/>
                <a:uLnTx/>
                <a:uFillTx/>
                <a:latin typeface="Roboto Bold"/>
                <a:ea typeface="Roboto Bold"/>
                <a:cs typeface="Roboto Bold"/>
                <a:sym typeface="Roboto Bold"/>
              </a:rPr>
              <a:t>FEEDBACK FORM</a:t>
            </a:r>
          </a:p>
        </p:txBody>
      </p:sp>
      <p:sp>
        <p:nvSpPr>
          <p:cNvPr id="12" name="TextBox 12"/>
          <p:cNvSpPr txBox="1"/>
          <p:nvPr/>
        </p:nvSpPr>
        <p:spPr>
          <a:xfrm>
            <a:off x="455476" y="644920"/>
            <a:ext cx="5131099" cy="577081"/>
          </a:xfrm>
          <a:prstGeom prst="rect">
            <a:avLst/>
          </a:prstGeom>
        </p:spPr>
        <p:txBody>
          <a:bodyPr lIns="0" tIns="0" rIns="0" bIns="0" rtlCol="0" anchor="t">
            <a:spAutoFit/>
          </a:bodyPr>
          <a:lstStyle/>
          <a:p>
            <a:pPr marL="0" marR="0" lvl="0" indent="0" algn="ctr" defTabSz="731520" rtl="0" eaLnBrk="1" fontAlgn="auto" latinLnBrk="0" hangingPunct="1">
              <a:lnSpc>
                <a:spcPts val="4479"/>
              </a:lnSpc>
              <a:spcBef>
                <a:spcPct val="0"/>
              </a:spcBef>
              <a:spcAft>
                <a:spcPts val="0"/>
              </a:spcAft>
              <a:buClrTx/>
              <a:buSzTx/>
              <a:buFontTx/>
              <a:buNone/>
              <a:tabLst/>
              <a:defRPr/>
            </a:pPr>
            <a:r>
              <a:rPr kumimoji="0" lang="en-US" sz="4479" b="1" i="0" u="none" strike="noStrike" kern="1200" cap="none" spc="0" normalizeH="0" baseline="0" noProof="0">
                <a:ln>
                  <a:noFill/>
                </a:ln>
                <a:solidFill>
                  <a:srgbClr val="FFFFFF"/>
                </a:solidFill>
                <a:effectLst/>
                <a:uLnTx/>
                <a:uFillTx/>
                <a:latin typeface="Roboto Bold"/>
                <a:ea typeface="Roboto Bold"/>
                <a:cs typeface="Roboto Bold"/>
                <a:sym typeface="Roboto Bold"/>
              </a:rPr>
              <a:t>Help us improve!</a:t>
            </a:r>
          </a:p>
        </p:txBody>
      </p:sp>
      <p:sp>
        <p:nvSpPr>
          <p:cNvPr id="13" name="TextBox 13"/>
          <p:cNvSpPr txBox="1"/>
          <p:nvPr/>
        </p:nvSpPr>
        <p:spPr>
          <a:xfrm>
            <a:off x="150489" y="5730240"/>
            <a:ext cx="5741074" cy="844270"/>
          </a:xfrm>
          <a:prstGeom prst="rect">
            <a:avLst/>
          </a:prstGeom>
        </p:spPr>
        <p:txBody>
          <a:bodyPr lIns="0" tIns="0" rIns="0" bIns="0" rtlCol="0" anchor="t">
            <a:spAutoFit/>
          </a:bodyPr>
          <a:lstStyle/>
          <a:p>
            <a:pPr marL="0" marR="0" lvl="0" indent="0" algn="ctr" defTabSz="731520" rtl="0" eaLnBrk="1" fontAlgn="auto" latinLnBrk="0" hangingPunct="1">
              <a:lnSpc>
                <a:spcPts val="336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rPr>
              <a:t>https://forms.office.com/e/tK16t77Jbd</a:t>
            </a:r>
          </a:p>
          <a:p>
            <a:pPr marL="0" marR="0" lvl="0" indent="0" algn="ctr" defTabSz="73152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1D316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123437" cy="6858000"/>
            <a:chOff x="0" y="0"/>
            <a:chExt cx="2419135" cy="2709333"/>
          </a:xfrm>
        </p:grpSpPr>
        <p:sp>
          <p:nvSpPr>
            <p:cNvPr id="3" name="Freeform 3"/>
            <p:cNvSpPr/>
            <p:nvPr/>
          </p:nvSpPr>
          <p:spPr>
            <a:xfrm>
              <a:off x="0" y="0"/>
              <a:ext cx="2419135" cy="2709333"/>
            </a:xfrm>
            <a:custGeom>
              <a:avLst/>
              <a:gdLst/>
              <a:ahLst/>
              <a:cxnLst/>
              <a:rect l="l" t="t" r="r" b="b"/>
              <a:pathLst>
                <a:path w="2419135" h="2709333">
                  <a:moveTo>
                    <a:pt x="0" y="0"/>
                  </a:moveTo>
                  <a:lnTo>
                    <a:pt x="2419135" y="0"/>
                  </a:lnTo>
                  <a:lnTo>
                    <a:pt x="2419135" y="2709333"/>
                  </a:lnTo>
                  <a:lnTo>
                    <a:pt x="0" y="27093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419135" cy="2680758"/>
            </a:xfrm>
            <a:prstGeom prst="rect">
              <a:avLst/>
            </a:prstGeom>
          </p:spPr>
          <p:txBody>
            <a:bodyPr lIns="40640" tIns="40640" rIns="40640" bIns="40640" rtlCol="0" anchor="ctr"/>
            <a:lstStyle/>
            <a:p>
              <a:pPr marL="0" marR="0" lvl="0" indent="0" algn="ctr" defTabSz="731520" rtl="0" eaLnBrk="1" fontAlgn="auto" latinLnBrk="0" hangingPunct="1">
                <a:lnSpc>
                  <a:spcPts val="1430"/>
                </a:lnSpc>
                <a:spcBef>
                  <a:spcPts val="0"/>
                </a:spcBef>
                <a:spcAft>
                  <a:spcPts val="0"/>
                </a:spcAft>
                <a:buClrTx/>
                <a:buSzTx/>
                <a:buFontTx/>
                <a:buNone/>
                <a:tabLst/>
                <a:defRPr/>
              </a:pPr>
              <a:endParaRPr kumimoji="0" sz="144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210276" y="5378995"/>
            <a:ext cx="3537398" cy="1256233"/>
          </a:xfrm>
          <a:custGeom>
            <a:avLst/>
            <a:gdLst/>
            <a:ahLst/>
            <a:cxnLst/>
            <a:rect l="l" t="t" r="r" b="b"/>
            <a:pathLst>
              <a:path w="4421748" h="1570291">
                <a:moveTo>
                  <a:pt x="0" y="0"/>
                </a:moveTo>
                <a:lnTo>
                  <a:pt x="4421748" y="0"/>
                </a:lnTo>
                <a:lnTo>
                  <a:pt x="4421748" y="1570291"/>
                </a:lnTo>
                <a:lnTo>
                  <a:pt x="0" y="157029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409704" y="5446180"/>
            <a:ext cx="1004851" cy="1121863"/>
          </a:xfrm>
          <a:custGeom>
            <a:avLst/>
            <a:gdLst/>
            <a:ahLst/>
            <a:cxnLst/>
            <a:rect l="l" t="t" r="r" b="b"/>
            <a:pathLst>
              <a:path w="1256064" h="1402329">
                <a:moveTo>
                  <a:pt x="0" y="0"/>
                </a:moveTo>
                <a:lnTo>
                  <a:pt x="1256063" y="0"/>
                </a:lnTo>
                <a:lnTo>
                  <a:pt x="1256063" y="1402329"/>
                </a:lnTo>
                <a:lnTo>
                  <a:pt x="0" y="14023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366507" y="637300"/>
            <a:ext cx="5527550" cy="577081"/>
          </a:xfrm>
          <a:prstGeom prst="rect">
            <a:avLst/>
          </a:prstGeom>
        </p:spPr>
        <p:txBody>
          <a:bodyPr lIns="0" tIns="0" rIns="0" bIns="0" rtlCol="0" anchor="t">
            <a:spAutoFit/>
          </a:bodyPr>
          <a:lstStyle/>
          <a:p>
            <a:pPr marL="0" marR="0" lvl="0" indent="0" algn="ctr" defTabSz="731520" rtl="0" eaLnBrk="1" fontAlgn="auto" latinLnBrk="0" hangingPunct="1">
              <a:lnSpc>
                <a:spcPts val="4480"/>
              </a:lnSpc>
              <a:spcBef>
                <a:spcPts val="0"/>
              </a:spcBef>
              <a:spcAft>
                <a:spcPts val="0"/>
              </a:spcAft>
              <a:buClrTx/>
              <a:buSzTx/>
              <a:buFontTx/>
              <a:buNone/>
              <a:tabLst/>
              <a:defRPr/>
            </a:pPr>
            <a:r>
              <a:rPr kumimoji="0" lang="en-US" sz="4480" b="1" i="0" u="none" strike="noStrike" kern="1200" cap="none" spc="0" normalizeH="0" baseline="0" noProof="0">
                <a:ln>
                  <a:noFill/>
                </a:ln>
                <a:solidFill>
                  <a:srgbClr val="1D3161"/>
                </a:solidFill>
                <a:effectLst/>
                <a:uLnTx/>
                <a:uFillTx/>
                <a:latin typeface="Roboto Bold"/>
                <a:ea typeface="Roboto Bold"/>
                <a:cs typeface="Roboto Bold"/>
                <a:sym typeface="Roboto Bold"/>
              </a:rPr>
              <a:t>FEEDBACK FORM</a:t>
            </a:r>
          </a:p>
        </p:txBody>
      </p:sp>
      <p:grpSp>
        <p:nvGrpSpPr>
          <p:cNvPr id="8" name="Group 8"/>
          <p:cNvGrpSpPr/>
          <p:nvPr/>
        </p:nvGrpSpPr>
        <p:grpSpPr>
          <a:xfrm>
            <a:off x="6676519" y="294684"/>
            <a:ext cx="5131099" cy="1241552"/>
            <a:chOff x="0" y="0"/>
            <a:chExt cx="9545728" cy="2309743"/>
          </a:xfrm>
        </p:grpSpPr>
        <p:sp>
          <p:nvSpPr>
            <p:cNvPr id="9" name="Freeform 9"/>
            <p:cNvSpPr/>
            <p:nvPr/>
          </p:nvSpPr>
          <p:spPr>
            <a:xfrm>
              <a:off x="0" y="0"/>
              <a:ext cx="9545728" cy="2309743"/>
            </a:xfrm>
            <a:custGeom>
              <a:avLst/>
              <a:gdLst/>
              <a:ahLst/>
              <a:cxnLst/>
              <a:rect l="l" t="t" r="r" b="b"/>
              <a:pathLst>
                <a:path w="9545728" h="2309743">
                  <a:moveTo>
                    <a:pt x="9421268" y="2309743"/>
                  </a:moveTo>
                  <a:lnTo>
                    <a:pt x="124460" y="2309743"/>
                  </a:lnTo>
                  <a:cubicBezTo>
                    <a:pt x="55880" y="2309743"/>
                    <a:pt x="0" y="2253863"/>
                    <a:pt x="0" y="2185283"/>
                  </a:cubicBezTo>
                  <a:lnTo>
                    <a:pt x="0" y="124460"/>
                  </a:lnTo>
                  <a:cubicBezTo>
                    <a:pt x="0" y="55880"/>
                    <a:pt x="55880" y="0"/>
                    <a:pt x="124460" y="0"/>
                  </a:cubicBezTo>
                  <a:lnTo>
                    <a:pt x="9421268" y="0"/>
                  </a:lnTo>
                  <a:cubicBezTo>
                    <a:pt x="9489849" y="0"/>
                    <a:pt x="9545728" y="55880"/>
                    <a:pt x="9545728" y="124460"/>
                  </a:cubicBezTo>
                  <a:lnTo>
                    <a:pt x="9545728" y="2185283"/>
                  </a:lnTo>
                  <a:cubicBezTo>
                    <a:pt x="9545728" y="2253863"/>
                    <a:pt x="9489849" y="2309743"/>
                    <a:pt x="9421268" y="2309743"/>
                  </a:cubicBezTo>
                  <a:close/>
                </a:path>
              </a:pathLst>
            </a:custGeom>
            <a:solidFill>
              <a:srgbClr val="00AE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283610" y="1650892"/>
            <a:ext cx="3556216" cy="3556216"/>
          </a:xfrm>
          <a:custGeom>
            <a:avLst/>
            <a:gdLst/>
            <a:ahLst/>
            <a:cxnLst/>
            <a:rect l="l" t="t" r="r" b="b"/>
            <a:pathLst>
              <a:path w="4445270" h="4445270">
                <a:moveTo>
                  <a:pt x="0" y="0"/>
                </a:moveTo>
                <a:lnTo>
                  <a:pt x="4445270" y="0"/>
                </a:lnTo>
                <a:lnTo>
                  <a:pt x="4445270" y="4445270"/>
                </a:lnTo>
                <a:lnTo>
                  <a:pt x="0" y="444527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6366508" y="5961391"/>
            <a:ext cx="5595223" cy="753796"/>
          </a:xfrm>
          <a:prstGeom prst="rect">
            <a:avLst/>
          </a:prstGeom>
        </p:spPr>
        <p:txBody>
          <a:bodyPr lIns="0" tIns="0" rIns="0" bIns="0" rtlCol="0" anchor="t">
            <a:spAutoFit/>
          </a:bodyPr>
          <a:lstStyle/>
          <a:p>
            <a:pPr marL="0" marR="0" lvl="0" indent="0" algn="ctr" defTabSz="73152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rPr>
              <a:t>bioinformatics.babraham.ac.uk/training.html</a:t>
            </a:r>
          </a:p>
          <a:p>
            <a:pPr marL="0" marR="0" lvl="0" indent="0" algn="ctr" defTabSz="731520" rtl="0" eaLnBrk="1" fontAlgn="auto" latinLnBrk="0" hangingPunct="1">
              <a:lnSpc>
                <a:spcPts val="336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endParaRPr>
          </a:p>
        </p:txBody>
      </p:sp>
      <p:sp>
        <p:nvSpPr>
          <p:cNvPr id="12" name="TextBox 12"/>
          <p:cNvSpPr txBox="1"/>
          <p:nvPr/>
        </p:nvSpPr>
        <p:spPr>
          <a:xfrm>
            <a:off x="6801020" y="2120047"/>
            <a:ext cx="5006598" cy="3385542"/>
          </a:xfrm>
          <a:prstGeom prst="rect">
            <a:avLst/>
          </a:prstGeom>
        </p:spPr>
        <p:txBody>
          <a:bodyPr lIns="0" tIns="0" rIns="0" bIns="0" rtlCol="0" anchor="t">
            <a:spAutoFit/>
          </a:bodyPr>
          <a:lstStyle/>
          <a:p>
            <a:pPr marL="0" marR="0" lvl="0" indent="0" algn="ctr" defTabSz="731520" rtl="0" eaLnBrk="1" fontAlgn="auto" latinLnBrk="0" hangingPunct="1">
              <a:lnSpc>
                <a:spcPts val="4350"/>
              </a:lnSpc>
              <a:spcBef>
                <a:spcPts val="0"/>
              </a:spcBef>
              <a:spcAft>
                <a:spcPts val="0"/>
              </a:spcAft>
              <a:buClrTx/>
              <a:buSzTx/>
              <a:buFontTx/>
              <a:buNone/>
              <a:tabLst/>
              <a:defRPr/>
            </a:pPr>
            <a:r>
              <a:rPr kumimoji="0" lang="en-US" sz="4350" b="1" i="0" u="none" strike="noStrike" kern="1200" cap="none" spc="0" normalizeH="0" baseline="0" noProof="0">
                <a:ln>
                  <a:noFill/>
                </a:ln>
                <a:solidFill>
                  <a:srgbClr val="FFFFFF"/>
                </a:solidFill>
                <a:effectLst/>
                <a:uLnTx/>
                <a:uFillTx/>
                <a:latin typeface="Roboto Bold"/>
                <a:ea typeface="Roboto Bold"/>
                <a:cs typeface="Roboto Bold"/>
                <a:sym typeface="Roboto Bold"/>
              </a:rPr>
              <a:t>We develop and deliver a wide range of Bioinformatics, Statistics and Scientific Research training courses</a:t>
            </a:r>
          </a:p>
        </p:txBody>
      </p:sp>
      <p:sp>
        <p:nvSpPr>
          <p:cNvPr id="13" name="TextBox 13"/>
          <p:cNvSpPr txBox="1"/>
          <p:nvPr/>
        </p:nvSpPr>
        <p:spPr>
          <a:xfrm>
            <a:off x="6676519" y="652824"/>
            <a:ext cx="5131099" cy="577081"/>
          </a:xfrm>
          <a:prstGeom prst="rect">
            <a:avLst/>
          </a:prstGeom>
        </p:spPr>
        <p:txBody>
          <a:bodyPr lIns="0" tIns="0" rIns="0" bIns="0" rtlCol="0" anchor="t">
            <a:spAutoFit/>
          </a:bodyPr>
          <a:lstStyle/>
          <a:p>
            <a:pPr marL="0" marR="0" lvl="0" indent="0" algn="ctr" defTabSz="731520" rtl="0" eaLnBrk="1" fontAlgn="auto" latinLnBrk="0" hangingPunct="1">
              <a:lnSpc>
                <a:spcPts val="4479"/>
              </a:lnSpc>
              <a:spcBef>
                <a:spcPct val="0"/>
              </a:spcBef>
              <a:spcAft>
                <a:spcPts val="0"/>
              </a:spcAft>
              <a:buClrTx/>
              <a:buSzTx/>
              <a:buFontTx/>
              <a:buNone/>
              <a:tabLst/>
              <a:defRPr/>
            </a:pPr>
            <a:r>
              <a:rPr kumimoji="0" lang="en-US" sz="4479" b="1" i="0" u="none" strike="noStrike" kern="1200" cap="none" spc="0" normalizeH="0" baseline="0" noProof="0">
                <a:ln>
                  <a:noFill/>
                </a:ln>
                <a:solidFill>
                  <a:srgbClr val="FFFFFF"/>
                </a:solidFill>
                <a:effectLst/>
                <a:uLnTx/>
                <a:uFillTx/>
                <a:latin typeface="Roboto Bold"/>
                <a:ea typeface="Roboto Bold"/>
                <a:cs typeface="Roboto Bold"/>
                <a:sym typeface="Roboto Bold"/>
              </a:rPr>
              <a:t>Did You Know...</a:t>
            </a:r>
          </a:p>
        </p:txBody>
      </p:sp>
      <p:sp>
        <p:nvSpPr>
          <p:cNvPr id="14" name="TextBox 14"/>
          <p:cNvSpPr txBox="1"/>
          <p:nvPr/>
        </p:nvSpPr>
        <p:spPr>
          <a:xfrm>
            <a:off x="366921" y="637300"/>
            <a:ext cx="5527550" cy="577081"/>
          </a:xfrm>
          <a:prstGeom prst="rect">
            <a:avLst/>
          </a:prstGeom>
        </p:spPr>
        <p:txBody>
          <a:bodyPr lIns="0" tIns="0" rIns="0" bIns="0" rtlCol="0" anchor="t">
            <a:spAutoFit/>
          </a:bodyPr>
          <a:lstStyle/>
          <a:p>
            <a:pPr marL="0" marR="0" lvl="0" indent="0" algn="ctr" defTabSz="731520" rtl="0" eaLnBrk="1" fontAlgn="auto" latinLnBrk="0" hangingPunct="1">
              <a:lnSpc>
                <a:spcPts val="4480"/>
              </a:lnSpc>
              <a:spcBef>
                <a:spcPts val="0"/>
              </a:spcBef>
              <a:spcAft>
                <a:spcPts val="0"/>
              </a:spcAft>
              <a:buClrTx/>
              <a:buSzTx/>
              <a:buFontTx/>
              <a:buNone/>
              <a:tabLst/>
              <a:defRPr/>
            </a:pPr>
            <a:r>
              <a:rPr kumimoji="0" lang="en-US" sz="4480" b="1" i="0" u="none" strike="noStrike" kern="1200" cap="none" spc="0" normalizeH="0" baseline="0" noProof="0">
                <a:ln>
                  <a:noFill/>
                </a:ln>
                <a:solidFill>
                  <a:srgbClr val="1D3161"/>
                </a:solidFill>
                <a:effectLst/>
                <a:uLnTx/>
                <a:uFillTx/>
                <a:latin typeface="Roboto Bold"/>
                <a:ea typeface="Roboto Bold"/>
                <a:cs typeface="Roboto Bold"/>
                <a:sym typeface="Roboto Bold"/>
              </a:rPr>
              <a:t>COURSE DATES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50BC03DE-4867-4038-A37F-6E4B6214136C}"/>
              </a:ext>
            </a:extLst>
          </p:cNvPr>
          <p:cNvSpPr txBox="1">
            <a:spLocks noChangeArrowheads="1"/>
          </p:cNvSpPr>
          <p:nvPr/>
        </p:nvSpPr>
        <p:spPr>
          <a:xfrm>
            <a:off x="1072060" y="225858"/>
            <a:ext cx="10047879" cy="730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GB" sz="4800" b="1" kern="0" dirty="0">
                <a:solidFill>
                  <a:srgbClr val="002060"/>
                </a:solidFill>
                <a:latin typeface="Calibri" panose="020F0502020204030204" pitchFamily="34" charset="0"/>
                <a:cs typeface="Calibri" panose="020F0502020204030204" pitchFamily="34" charset="0"/>
              </a:rPr>
              <a:t>Experimental Design</a:t>
            </a:r>
          </a:p>
          <a:p>
            <a:pPr lvl="0" eaLnBrk="1" hangingPunct="1">
              <a:defRPr/>
            </a:pPr>
            <a:r>
              <a:rPr lang="en-GB" sz="4000" b="1" kern="0" dirty="0">
                <a:solidFill>
                  <a:schemeClr val="accent5">
                    <a:lumMod val="75000"/>
                  </a:schemeClr>
                </a:solidFill>
                <a:latin typeface="Calibri" panose="020F0502020204030204" pitchFamily="34" charset="0"/>
                <a:cs typeface="Calibri" panose="020F0502020204030204" pitchFamily="34" charset="0"/>
              </a:rPr>
              <a:t>Common sense</a:t>
            </a:r>
          </a:p>
        </p:txBody>
      </p:sp>
      <p:pic>
        <p:nvPicPr>
          <p:cNvPr id="4" name="Graphic 3" descr="Head with gears">
            <a:extLst>
              <a:ext uri="{FF2B5EF4-FFF2-40B4-BE49-F238E27FC236}">
                <a16:creationId xmlns:a16="http://schemas.microsoft.com/office/drawing/2014/main" id="{EAFE0EEB-C841-4316-AFD0-1293A955A9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3997" y="400942"/>
            <a:ext cx="1111322" cy="1111322"/>
          </a:xfrm>
          <a:prstGeom prst="rect">
            <a:avLst/>
          </a:prstGeom>
        </p:spPr>
      </p:pic>
      <p:sp>
        <p:nvSpPr>
          <p:cNvPr id="2" name="Rectangle 1">
            <a:extLst>
              <a:ext uri="{FF2B5EF4-FFF2-40B4-BE49-F238E27FC236}">
                <a16:creationId xmlns:a16="http://schemas.microsoft.com/office/drawing/2014/main" id="{5BB56423-698D-4AEF-8F53-A5529C858818}"/>
              </a:ext>
            </a:extLst>
          </p:cNvPr>
          <p:cNvSpPr/>
          <p:nvPr/>
        </p:nvSpPr>
        <p:spPr>
          <a:xfrm>
            <a:off x="407367" y="2659941"/>
            <a:ext cx="5400000" cy="2862322"/>
          </a:xfrm>
          <a:prstGeom prst="rect">
            <a:avLst/>
          </a:prstGeom>
        </p:spPr>
        <p:txBody>
          <a:bodyPr wrap="square">
            <a:spAutoFit/>
          </a:bodyPr>
          <a:lstStyle/>
          <a:p>
            <a:pPr marL="285750" indent="-285750">
              <a:spcBef>
                <a:spcPts val="2400"/>
              </a:spcBef>
              <a:buFont typeface="Arial" panose="020B0604020202020204" pitchFamily="34" charset="0"/>
              <a:buChar char="•"/>
            </a:pPr>
            <a:r>
              <a:rPr lang="en-GB" sz="2000" dirty="0"/>
              <a:t>Design your experiment to be analysable</a:t>
            </a:r>
          </a:p>
          <a:p>
            <a:pPr marL="285750" indent="-285750">
              <a:spcBef>
                <a:spcPts val="2400"/>
              </a:spcBef>
              <a:buFont typeface="Arial" panose="020B0604020202020204" pitchFamily="34" charset="0"/>
              <a:buChar char="•"/>
            </a:pPr>
            <a:r>
              <a:rPr lang="en-GB" sz="2000" dirty="0"/>
              <a:t>Imagine how your results will look</a:t>
            </a:r>
          </a:p>
          <a:p>
            <a:pPr marL="285750" indent="-285750">
              <a:spcBef>
                <a:spcPts val="2400"/>
              </a:spcBef>
              <a:buFont typeface="Arial" panose="020B0604020202020204" pitchFamily="34" charset="0"/>
              <a:buChar char="•"/>
            </a:pPr>
            <a:r>
              <a:rPr lang="en-GB" sz="2000" dirty="0"/>
              <a:t>Imagine what could go wrong at each step</a:t>
            </a:r>
          </a:p>
          <a:p>
            <a:pPr marL="285750" indent="-285750">
              <a:spcBef>
                <a:spcPts val="2400"/>
              </a:spcBef>
              <a:buFont typeface="Arial" panose="020B0604020202020204" pitchFamily="34" charset="0"/>
              <a:buChar char="•"/>
            </a:pPr>
            <a:r>
              <a:rPr lang="en-GB" sz="2000" dirty="0"/>
              <a:t>Accept limitations and account for them (be prepared for follow up experiments, if required)</a:t>
            </a:r>
          </a:p>
        </p:txBody>
      </p:sp>
      <p:sp>
        <p:nvSpPr>
          <p:cNvPr id="9" name="Rectangle 8">
            <a:extLst>
              <a:ext uri="{FF2B5EF4-FFF2-40B4-BE49-F238E27FC236}">
                <a16:creationId xmlns:a16="http://schemas.microsoft.com/office/drawing/2014/main" id="{B657FA13-CCC1-41EF-A44F-63E30B0EECB4}"/>
              </a:ext>
            </a:extLst>
          </p:cNvPr>
          <p:cNvSpPr/>
          <p:nvPr/>
        </p:nvSpPr>
        <p:spPr>
          <a:xfrm>
            <a:off x="6402387" y="2659941"/>
            <a:ext cx="5400000" cy="2862322"/>
          </a:xfrm>
          <a:prstGeom prst="rect">
            <a:avLst/>
          </a:prstGeom>
        </p:spPr>
        <p:txBody>
          <a:bodyPr>
            <a:spAutoFit/>
          </a:bodyPr>
          <a:lstStyle/>
          <a:p>
            <a:pPr marL="285750" indent="-285750">
              <a:spcBef>
                <a:spcPts val="2400"/>
              </a:spcBef>
              <a:buFont typeface="Arial" panose="020B0604020202020204" pitchFamily="34" charset="0"/>
              <a:buChar char="•"/>
            </a:pPr>
            <a:r>
              <a:rPr lang="en-GB" sz="2000" dirty="0"/>
              <a:t>The gathering of results or carrying out of a procedure is not the end goal</a:t>
            </a:r>
          </a:p>
          <a:p>
            <a:pPr marL="285750" indent="-285750">
              <a:spcBef>
                <a:spcPts val="2400"/>
              </a:spcBef>
              <a:buFont typeface="Arial" panose="020B0604020202020204" pitchFamily="34" charset="0"/>
              <a:buChar char="•"/>
            </a:pPr>
            <a:r>
              <a:rPr lang="en-GB" sz="2000" dirty="0"/>
              <a:t>Don’t get fixated on being able to perform a cool technique or experimental protocol</a:t>
            </a:r>
          </a:p>
          <a:p>
            <a:pPr marL="285750" indent="-285750">
              <a:spcBef>
                <a:spcPts val="2400"/>
              </a:spcBef>
              <a:buFont typeface="Arial" panose="020B0604020202020204" pitchFamily="34" charset="0"/>
              <a:buChar char="•"/>
            </a:pPr>
            <a:r>
              <a:rPr lang="en-GB" sz="2000" dirty="0"/>
              <a:t>Don’t overcomplicate</a:t>
            </a:r>
          </a:p>
          <a:p>
            <a:pPr marL="285750" indent="-285750">
              <a:spcBef>
                <a:spcPts val="2400"/>
              </a:spcBef>
              <a:buFont typeface="Arial" panose="020B0604020202020204" pitchFamily="34" charset="0"/>
              <a:buChar char="•"/>
            </a:pPr>
            <a:r>
              <a:rPr lang="en-GB" sz="2000" dirty="0"/>
              <a:t>Don’t get overwhelmed (ask for help)</a:t>
            </a:r>
          </a:p>
        </p:txBody>
      </p:sp>
      <p:pic>
        <p:nvPicPr>
          <p:cNvPr id="11" name="Graphic 10" descr="Checkmark">
            <a:extLst>
              <a:ext uri="{FF2B5EF4-FFF2-40B4-BE49-F238E27FC236}">
                <a16:creationId xmlns:a16="http://schemas.microsoft.com/office/drawing/2014/main" id="{19819EC9-F3CE-4C5F-AEF1-E4ADE4C6DF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2152" y="1595208"/>
            <a:ext cx="914400" cy="914400"/>
          </a:xfrm>
          <a:prstGeom prst="rect">
            <a:avLst/>
          </a:prstGeom>
        </p:spPr>
      </p:pic>
      <p:pic>
        <p:nvPicPr>
          <p:cNvPr id="13" name="Graphic 12" descr="Close">
            <a:extLst>
              <a:ext uri="{FF2B5EF4-FFF2-40B4-BE49-F238E27FC236}">
                <a16:creationId xmlns:a16="http://schemas.microsoft.com/office/drawing/2014/main" id="{2D89DA34-8207-45DD-803F-7007FF9527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45187" y="1595208"/>
            <a:ext cx="914400" cy="914400"/>
          </a:xfrm>
          <a:prstGeom prst="rect">
            <a:avLst/>
          </a:prstGeom>
        </p:spPr>
      </p:pic>
      <p:sp>
        <p:nvSpPr>
          <p:cNvPr id="18" name="Rectangle 17">
            <a:extLst>
              <a:ext uri="{FF2B5EF4-FFF2-40B4-BE49-F238E27FC236}">
                <a16:creationId xmlns:a16="http://schemas.microsoft.com/office/drawing/2014/main" id="{4B080618-9B28-47E3-990A-8C3FCD618B5F}"/>
              </a:ext>
            </a:extLst>
          </p:cNvPr>
          <p:cNvSpPr/>
          <p:nvPr/>
        </p:nvSpPr>
        <p:spPr>
          <a:xfrm>
            <a:off x="3467688" y="6129796"/>
            <a:ext cx="4679358" cy="400110"/>
          </a:xfrm>
          <a:prstGeom prst="rect">
            <a:avLst/>
          </a:prstGeom>
        </p:spPr>
        <p:txBody>
          <a:bodyPr wrap="none">
            <a:spAutoFit/>
          </a:bodyPr>
          <a:lstStyle/>
          <a:p>
            <a:pPr>
              <a:spcBef>
                <a:spcPts val="2400"/>
              </a:spcBef>
            </a:pPr>
            <a:r>
              <a:rPr lang="en-GB" sz="2000" dirty="0"/>
              <a:t>Will these results address your hypothesis?</a:t>
            </a:r>
          </a:p>
        </p:txBody>
      </p:sp>
      <p:pic>
        <p:nvPicPr>
          <p:cNvPr id="20" name="Graphic 19" descr="Question mark">
            <a:extLst>
              <a:ext uri="{FF2B5EF4-FFF2-40B4-BE49-F238E27FC236}">
                <a16:creationId xmlns:a16="http://schemas.microsoft.com/office/drawing/2014/main" id="{7EC7CC68-E787-4D13-AFA6-5A79DE43CC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50167" y="5215396"/>
            <a:ext cx="914400" cy="914400"/>
          </a:xfrm>
          <a:prstGeom prst="rect">
            <a:avLst/>
          </a:prstGeom>
        </p:spPr>
      </p:pic>
    </p:spTree>
    <p:extLst>
      <p:ext uri="{BB962C8B-B14F-4D97-AF65-F5344CB8AC3E}">
        <p14:creationId xmlns:p14="http://schemas.microsoft.com/office/powerpoint/2010/main" val="271656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a:bodyPr>
          <a:lstStyle/>
          <a:p>
            <a:r>
              <a:rPr lang="en-GB" sz="5300" b="1" dirty="0">
                <a:solidFill>
                  <a:srgbClr val="002060"/>
                </a:solidFill>
                <a:latin typeface="+mn-lt"/>
              </a:rPr>
              <a:t>Power Analysis</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dirty="0">
                <a:solidFill>
                  <a:schemeClr val="accent5">
                    <a:lumMod val="50000"/>
                  </a:schemeClr>
                </a:solidFill>
                <a:latin typeface="+mn-lt"/>
              </a:rPr>
            </a:br>
            <a:r>
              <a:rPr lang="en-GB" sz="2000" dirty="0">
                <a:solidFill>
                  <a:schemeClr val="accent5">
                    <a:lumMod val="50000"/>
                  </a:schemeClr>
                </a:solidFill>
                <a:latin typeface="+mn-lt"/>
              </a:rPr>
              <a:t>v2024-05</a:t>
            </a:r>
          </a:p>
        </p:txBody>
      </p:sp>
      <p:pic>
        <p:nvPicPr>
          <p:cNvPr id="4" name="Picture 3" descr="M:\Work\bioinformatics_logo_small.png"/>
          <p:cNvPicPr/>
          <p:nvPr/>
        </p:nvPicPr>
        <p:blipFill>
          <a:blip r:embed="rId3">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4"/>
          <a:stretch>
            <a:fillRect/>
          </a:stretch>
        </p:blipFill>
        <p:spPr>
          <a:xfrm>
            <a:off x="49255" y="49879"/>
            <a:ext cx="2300276" cy="2300276"/>
          </a:xfrm>
          <a:prstGeom prst="rect">
            <a:avLst/>
          </a:prstGeom>
        </p:spPr>
      </p:pic>
    </p:spTree>
    <p:extLst>
      <p:ext uri="{BB962C8B-B14F-4D97-AF65-F5344CB8AC3E}">
        <p14:creationId xmlns:p14="http://schemas.microsoft.com/office/powerpoint/2010/main" val="1356957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1CE59035-8922-4DDE-A385-2055ED50F779}"/>
              </a:ext>
            </a:extLst>
          </p:cNvPr>
          <p:cNvGraphicFramePr/>
          <p:nvPr/>
        </p:nvGraphicFramePr>
        <p:xfrm>
          <a:off x="2241550" y="1725688"/>
          <a:ext cx="7893050" cy="488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50B724D-A929-4C11-824D-E2E26B90D890}"/>
              </a:ext>
            </a:extLst>
          </p:cNvPr>
          <p:cNvSpPr txBox="1"/>
          <p:nvPr/>
        </p:nvSpPr>
        <p:spPr>
          <a:xfrm>
            <a:off x="412376" y="1139675"/>
            <a:ext cx="8487901" cy="461665"/>
          </a:xfrm>
          <a:prstGeom prst="rect">
            <a:avLst/>
          </a:prstGeom>
          <a:noFill/>
        </p:spPr>
        <p:txBody>
          <a:bodyPr wrap="none" rtlCol="0">
            <a:spAutoFit/>
          </a:bodyPr>
          <a:lstStyle/>
          <a:p>
            <a:pPr marL="285750" indent="-285750">
              <a:buFont typeface="Arial" panose="020B0604020202020204" pitchFamily="34" charset="0"/>
              <a:buChar char="•"/>
            </a:pPr>
            <a:r>
              <a:rPr lang="en-GB" sz="2400" b="1" dirty="0"/>
              <a:t>Power analysis </a:t>
            </a:r>
            <a:r>
              <a:rPr lang="en-GB" sz="2400" dirty="0"/>
              <a:t>is about estimating the </a:t>
            </a:r>
            <a:r>
              <a:rPr lang="en-GB" sz="2400" b="1" dirty="0"/>
              <a:t>appropriate sample size</a:t>
            </a:r>
            <a:r>
              <a:rPr lang="en-GB" sz="2400" dirty="0"/>
              <a:t>.</a:t>
            </a:r>
          </a:p>
        </p:txBody>
      </p:sp>
      <p:sp>
        <p:nvSpPr>
          <p:cNvPr id="5" name="TextBox 4">
            <a:extLst>
              <a:ext uri="{FF2B5EF4-FFF2-40B4-BE49-F238E27FC236}">
                <a16:creationId xmlns:a16="http://schemas.microsoft.com/office/drawing/2014/main" id="{C6C5FB30-B60A-48BF-BBF3-99323C4E0489}"/>
              </a:ext>
            </a:extLst>
          </p:cNvPr>
          <p:cNvSpPr txBox="1"/>
          <p:nvPr/>
        </p:nvSpPr>
        <p:spPr>
          <a:xfrm>
            <a:off x="4360780" y="308060"/>
            <a:ext cx="36545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Power analysis</a:t>
            </a:r>
          </a:p>
        </p:txBody>
      </p:sp>
      <p:grpSp>
        <p:nvGrpSpPr>
          <p:cNvPr id="7" name="Group 6">
            <a:extLst>
              <a:ext uri="{FF2B5EF4-FFF2-40B4-BE49-F238E27FC236}">
                <a16:creationId xmlns:a16="http://schemas.microsoft.com/office/drawing/2014/main" id="{59A28A34-0FDC-439B-ABBC-68392FAF9F72}"/>
              </a:ext>
            </a:extLst>
          </p:cNvPr>
          <p:cNvGrpSpPr/>
          <p:nvPr/>
        </p:nvGrpSpPr>
        <p:grpSpPr>
          <a:xfrm>
            <a:off x="9950450" y="1601340"/>
            <a:ext cx="1979645" cy="791853"/>
            <a:chOff x="4959622" y="2025883"/>
            <a:chExt cx="1979645" cy="791853"/>
          </a:xfrm>
          <a:solidFill>
            <a:srgbClr val="F8D7CD"/>
          </a:solidFill>
        </p:grpSpPr>
        <p:sp>
          <p:nvSpPr>
            <p:cNvPr id="8" name="Rectangle: Rounded Corners 7">
              <a:extLst>
                <a:ext uri="{FF2B5EF4-FFF2-40B4-BE49-F238E27FC236}">
                  <a16:creationId xmlns:a16="http://schemas.microsoft.com/office/drawing/2014/main" id="{DDF5D753-2488-47CF-98C1-5D81A7A84D27}"/>
                </a:ext>
              </a:extLst>
            </p:cNvPr>
            <p:cNvSpPr/>
            <p:nvPr/>
          </p:nvSpPr>
          <p:spPr>
            <a:xfrm>
              <a:off x="4959622" y="2025883"/>
              <a:ext cx="1979645" cy="791853"/>
            </a:xfrm>
            <a:prstGeom prst="roundRect">
              <a:avLst/>
            </a:prstGeom>
            <a:grpFill/>
            <a:ln w="38100">
              <a:solidFill>
                <a:srgbClr val="FF0000"/>
              </a:solidFill>
            </a:ln>
          </p:spPr>
          <p:style>
            <a:lnRef idx="2">
              <a:scrgbClr r="0" g="0" b="0"/>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txBody>
            <a:bodyPr/>
            <a:lstStyle/>
            <a:p>
              <a:endParaRPr lang="en-GB"/>
            </a:p>
          </p:txBody>
        </p:sp>
        <p:sp>
          <p:nvSpPr>
            <p:cNvPr id="9" name="Rectangle: Rounded Corners 4">
              <a:extLst>
                <a:ext uri="{FF2B5EF4-FFF2-40B4-BE49-F238E27FC236}">
                  <a16:creationId xmlns:a16="http://schemas.microsoft.com/office/drawing/2014/main" id="{E040DA13-EC2D-435B-99B3-2BCF9E54A6E3}"/>
                </a:ext>
              </a:extLst>
            </p:cNvPr>
            <p:cNvSpPr txBox="1"/>
            <p:nvPr/>
          </p:nvSpPr>
          <p:spPr>
            <a:xfrm>
              <a:off x="4998277" y="2150231"/>
              <a:ext cx="1902335" cy="5420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rPr>
                <a:t>Power Analysis</a:t>
              </a:r>
            </a:p>
          </p:txBody>
        </p:sp>
      </p:grpSp>
      <p:cxnSp>
        <p:nvCxnSpPr>
          <p:cNvPr id="3" name="Straight Arrow Connector 2">
            <a:extLst>
              <a:ext uri="{FF2B5EF4-FFF2-40B4-BE49-F238E27FC236}">
                <a16:creationId xmlns:a16="http://schemas.microsoft.com/office/drawing/2014/main" id="{03246D1E-E82B-4FBD-A23B-477BE6B66B28}"/>
              </a:ext>
            </a:extLst>
          </p:cNvPr>
          <p:cNvCxnSpPr>
            <a:cxnSpLocks/>
            <a:endCxn id="8" idx="2"/>
          </p:cNvCxnSpPr>
          <p:nvPr/>
        </p:nvCxnSpPr>
        <p:spPr>
          <a:xfrm flipV="1">
            <a:off x="9199673" y="2393193"/>
            <a:ext cx="1740600" cy="1775708"/>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341" y="5026348"/>
            <a:ext cx="4967318" cy="135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45539" y="326569"/>
            <a:ext cx="290092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Sample size</a:t>
            </a:r>
          </a:p>
        </p:txBody>
      </p:sp>
      <p:sp>
        <p:nvSpPr>
          <p:cNvPr id="11" name="Content Placeholder 11">
            <a:extLst>
              <a:ext uri="{FF2B5EF4-FFF2-40B4-BE49-F238E27FC236}">
                <a16:creationId xmlns:a16="http://schemas.microsoft.com/office/drawing/2014/main" id="{358E73BD-0E31-4511-B13B-16BB006EB227}"/>
              </a:ext>
            </a:extLst>
          </p:cNvPr>
          <p:cNvSpPr txBox="1">
            <a:spLocks/>
          </p:cNvSpPr>
          <p:nvPr/>
        </p:nvSpPr>
        <p:spPr>
          <a:xfrm>
            <a:off x="640080" y="1261872"/>
            <a:ext cx="10917936" cy="3849624"/>
          </a:xfrm>
          <a:prstGeom prst="rect">
            <a:avLst/>
          </a:prstGeom>
        </p:spPr>
        <p:txBody>
          <a:bodyPr>
            <a:normAutofit fontScale="850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12" lvl="1" indent="-342900" defTabSz="914400">
              <a:lnSpc>
                <a:spcPct val="160000"/>
              </a:lnSpc>
              <a:spcBef>
                <a:spcPts val="0"/>
              </a:spcBef>
              <a:defRPr/>
            </a:pPr>
            <a:r>
              <a:rPr lang="en-GB" sz="2800" b="1" dirty="0">
                <a:solidFill>
                  <a:srgbClr val="0070C0"/>
                </a:solidFill>
                <a:latin typeface="Calibri" panose="020F0502020204030204" pitchFamily="34" charset="0"/>
              </a:rPr>
              <a:t>Too big</a:t>
            </a:r>
            <a:r>
              <a:rPr lang="en-GB" sz="2800" dirty="0">
                <a:solidFill>
                  <a:prstClr val="black"/>
                </a:solidFill>
                <a:latin typeface="Calibri" panose="020F0502020204030204" pitchFamily="34" charset="0"/>
              </a:rPr>
              <a:t>: waste of resources</a:t>
            </a:r>
          </a:p>
          <a:p>
            <a:pPr marL="800112" lvl="1" indent="-342900" defTabSz="914400">
              <a:lnSpc>
                <a:spcPct val="160000"/>
              </a:lnSpc>
              <a:spcBef>
                <a:spcPts val="0"/>
              </a:spcBef>
              <a:defRPr/>
            </a:pPr>
            <a:r>
              <a:rPr lang="en-GB" sz="2800" b="1" dirty="0">
                <a:solidFill>
                  <a:srgbClr val="0070C0"/>
                </a:solidFill>
                <a:latin typeface="Calibri" panose="020F0502020204030204" pitchFamily="34" charset="0"/>
              </a:rPr>
              <a:t>Too small</a:t>
            </a:r>
            <a:r>
              <a:rPr lang="en-GB" sz="2800" dirty="0">
                <a:solidFill>
                  <a:srgbClr val="0070C0"/>
                </a:solidFill>
                <a:latin typeface="Calibri" panose="020F0502020204030204" pitchFamily="34" charset="0"/>
              </a:rPr>
              <a:t>:</a:t>
            </a:r>
            <a:r>
              <a:rPr lang="en-GB" sz="2800" dirty="0">
                <a:solidFill>
                  <a:srgbClr val="CC0099"/>
                </a:solidFill>
                <a:latin typeface="Calibri" panose="020F0502020204030204" pitchFamily="34" charset="0"/>
              </a:rPr>
              <a:t> </a:t>
            </a:r>
            <a:r>
              <a:rPr lang="en-GB" sz="2800" dirty="0">
                <a:solidFill>
                  <a:prstClr val="black"/>
                </a:solidFill>
                <a:latin typeface="Calibri" panose="020F0502020204030204" pitchFamily="34" charset="0"/>
              </a:rPr>
              <a:t>may miss the effect (p&gt;0.05) + waste of resources</a:t>
            </a:r>
          </a:p>
          <a:p>
            <a:pPr marL="800112" lvl="1" indent="-342900" defTabSz="914400">
              <a:lnSpc>
                <a:spcPct val="160000"/>
              </a:lnSpc>
              <a:spcBef>
                <a:spcPts val="0"/>
              </a:spcBef>
              <a:defRPr/>
            </a:pPr>
            <a:r>
              <a:rPr lang="en-GB" sz="2800" b="1" dirty="0">
                <a:solidFill>
                  <a:srgbClr val="0070C0"/>
                </a:solidFill>
                <a:latin typeface="Calibri" panose="020F0502020204030204" pitchFamily="34" charset="0"/>
              </a:rPr>
              <a:t>Grants</a:t>
            </a:r>
            <a:r>
              <a:rPr lang="en-GB" sz="2800" dirty="0">
                <a:solidFill>
                  <a:srgbClr val="0070C0"/>
                </a:solidFill>
                <a:latin typeface="Calibri" panose="020F0502020204030204" pitchFamily="34" charset="0"/>
              </a:rPr>
              <a:t>: </a:t>
            </a:r>
            <a:r>
              <a:rPr lang="en-GB" sz="2800" dirty="0">
                <a:solidFill>
                  <a:prstClr val="black"/>
                </a:solidFill>
                <a:latin typeface="Calibri" panose="020F0502020204030204" pitchFamily="34" charset="0"/>
              </a:rPr>
              <a:t>justification of sample size</a:t>
            </a:r>
          </a:p>
          <a:p>
            <a:pPr marL="800112" lvl="1" indent="-342900" defTabSz="914400">
              <a:lnSpc>
                <a:spcPct val="160000"/>
              </a:lnSpc>
              <a:spcBef>
                <a:spcPts val="0"/>
              </a:spcBef>
              <a:defRPr/>
            </a:pPr>
            <a:r>
              <a:rPr lang="en-GB" sz="2800" b="1" dirty="0">
                <a:solidFill>
                  <a:srgbClr val="0070C0"/>
                </a:solidFill>
                <a:latin typeface="Calibri" panose="020F0502020204030204" pitchFamily="34" charset="0"/>
              </a:rPr>
              <a:t>Publications: </a:t>
            </a:r>
            <a:r>
              <a:rPr lang="en-GB" sz="2800" dirty="0">
                <a:solidFill>
                  <a:prstClr val="black"/>
                </a:solidFill>
                <a:latin typeface="Calibri" panose="020F0502020204030204" pitchFamily="34" charset="0"/>
              </a:rPr>
              <a:t>reviewers ask for power calculation evidence</a:t>
            </a:r>
          </a:p>
          <a:p>
            <a:pPr marL="800112" lvl="1" indent="-342900" defTabSz="914400">
              <a:lnSpc>
                <a:spcPct val="160000"/>
              </a:lnSpc>
              <a:spcBef>
                <a:spcPts val="0"/>
              </a:spcBef>
              <a:defRPr/>
            </a:pPr>
            <a:r>
              <a:rPr lang="en-GB" sz="2800" b="1" dirty="0">
                <a:solidFill>
                  <a:srgbClr val="0070C0"/>
                </a:solidFill>
                <a:latin typeface="Calibri" panose="020F0502020204030204" pitchFamily="34" charset="0"/>
              </a:rPr>
              <a:t>Home office (UK)</a:t>
            </a:r>
            <a:r>
              <a:rPr lang="en-GB" sz="2800" dirty="0">
                <a:solidFill>
                  <a:srgbClr val="0070C0"/>
                </a:solidFill>
                <a:latin typeface="Calibri" panose="020F0502020204030204" pitchFamily="34" charset="0"/>
              </a:rPr>
              <a:t>: </a:t>
            </a:r>
            <a:r>
              <a:rPr lang="en-GB" sz="2800" dirty="0">
                <a:solidFill>
                  <a:prstClr val="black"/>
                </a:solidFill>
                <a:latin typeface="Calibri" panose="020F0502020204030204" pitchFamily="34" charset="0"/>
              </a:rPr>
              <a:t>the 3 Rs: Replacement, </a:t>
            </a:r>
            <a:r>
              <a:rPr lang="en-GB" sz="2800" b="1" dirty="0">
                <a:solidFill>
                  <a:prstClr val="black"/>
                </a:solidFill>
                <a:latin typeface="Calibri" panose="020F0502020204030204" pitchFamily="34" charset="0"/>
              </a:rPr>
              <a:t>Reduction</a:t>
            </a:r>
            <a:r>
              <a:rPr lang="en-GB" sz="2800" dirty="0">
                <a:solidFill>
                  <a:prstClr val="black"/>
                </a:solidFill>
                <a:latin typeface="Calibri" panose="020F0502020204030204" pitchFamily="34" charset="0"/>
              </a:rPr>
              <a:t> and Refinement</a:t>
            </a:r>
          </a:p>
          <a:p>
            <a:pPr marL="342923" indent="-342900" defTabSz="914400">
              <a:lnSpc>
                <a:spcPct val="160000"/>
              </a:lnSpc>
              <a:spcBef>
                <a:spcPts val="0"/>
              </a:spcBef>
              <a:defRPr/>
            </a:pPr>
            <a:r>
              <a:rPr lang="en-GB" sz="3000" dirty="0">
                <a:solidFill>
                  <a:prstClr val="black"/>
                </a:solidFill>
                <a:latin typeface="Calibri" panose="020F0502020204030204" pitchFamily="34" charset="0"/>
              </a:rPr>
              <a:t> To estimate an appropriate </a:t>
            </a:r>
            <a:r>
              <a:rPr lang="en-GB" sz="3000" b="1" dirty="0">
                <a:solidFill>
                  <a:srgbClr val="9A1865"/>
                </a:solidFill>
                <a:latin typeface="Calibri" panose="020F0502020204030204" pitchFamily="34" charset="0"/>
              </a:rPr>
              <a:t>sample size</a:t>
            </a:r>
            <a:r>
              <a:rPr lang="en-GB" sz="3000" dirty="0">
                <a:solidFill>
                  <a:prstClr val="black"/>
                </a:solidFill>
                <a:latin typeface="Calibri" panose="020F0502020204030204" pitchFamily="34" charset="0"/>
              </a:rPr>
              <a:t>, we need to do a </a:t>
            </a:r>
            <a:r>
              <a:rPr lang="en-GB" sz="3000" b="1" dirty="0">
                <a:solidFill>
                  <a:srgbClr val="9A1865"/>
                </a:solidFill>
                <a:latin typeface="Calibri" panose="020F0502020204030204" pitchFamily="34" charset="0"/>
              </a:rPr>
              <a:t>power analysis</a:t>
            </a:r>
          </a:p>
        </p:txBody>
      </p:sp>
    </p:spTree>
    <p:extLst>
      <p:ext uri="{BB962C8B-B14F-4D97-AF65-F5344CB8AC3E}">
        <p14:creationId xmlns:p14="http://schemas.microsoft.com/office/powerpoint/2010/main" val="156264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rgbClr val="9DC3E6"/>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grpSp>
        <p:nvGrpSpPr>
          <p:cNvPr id="9" name="Group 8"/>
          <p:cNvGrpSpPr/>
          <p:nvPr/>
        </p:nvGrpSpPr>
        <p:grpSpPr>
          <a:xfrm>
            <a:off x="8940204" y="2464821"/>
            <a:ext cx="2880000" cy="1322025"/>
            <a:chOff x="5414772" y="1195442"/>
            <a:chExt cx="3020928" cy="720000"/>
          </a:xfrm>
          <a:solidFill>
            <a:srgbClr val="9DC3E6"/>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grpSp>
        <p:nvGrpSpPr>
          <p:cNvPr id="12" name="Group 11"/>
          <p:cNvGrpSpPr/>
          <p:nvPr/>
        </p:nvGrpSpPr>
        <p:grpSpPr>
          <a:xfrm>
            <a:off x="359528" y="2464818"/>
            <a:ext cx="3240000" cy="1322025"/>
            <a:chOff x="5414772" y="1195442"/>
            <a:chExt cx="3020928" cy="720000"/>
          </a:xfrm>
          <a:solidFill>
            <a:srgbClr val="9DC3E6"/>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Common Sense</a:t>
              </a:r>
            </a:p>
          </p:txBody>
        </p:sp>
      </p:grpSp>
      <p:grpSp>
        <p:nvGrpSpPr>
          <p:cNvPr id="15" name="Group 14"/>
          <p:cNvGrpSpPr/>
          <p:nvPr/>
        </p:nvGrpSpPr>
        <p:grpSpPr>
          <a:xfrm>
            <a:off x="4272015" y="4415028"/>
            <a:ext cx="3958389" cy="1322025"/>
            <a:chOff x="5414772" y="1195442"/>
            <a:chExt cx="3020928" cy="720000"/>
          </a:xfrm>
          <a:solidFill>
            <a:srgbClr val="9DC3E6"/>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3" name="Graphic 22" descr="Rat">
            <a:extLst>
              <a:ext uri="{FF2B5EF4-FFF2-40B4-BE49-F238E27FC236}">
                <a16:creationId xmlns:a16="http://schemas.microsoft.com/office/drawing/2014/main" id="{644C852E-7C46-4F87-A31F-0D8E405FE5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2858" y="5767954"/>
            <a:ext cx="914400" cy="914400"/>
          </a:xfrm>
          <a:prstGeom prst="rect">
            <a:avLst/>
          </a:prstGeom>
        </p:spPr>
      </p:pic>
      <p:pic>
        <p:nvPicPr>
          <p:cNvPr id="24" name="Graphic 23" descr="Microscope">
            <a:extLst>
              <a:ext uri="{FF2B5EF4-FFF2-40B4-BE49-F238E27FC236}">
                <a16:creationId xmlns:a16="http://schemas.microsoft.com/office/drawing/2014/main" id="{FD7AD676-B12B-4575-9DC6-82BD1F5DF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3199" y="5767954"/>
            <a:ext cx="914400" cy="914400"/>
          </a:xfrm>
          <a:prstGeom prst="rect">
            <a:avLst/>
          </a:prstGeom>
        </p:spPr>
      </p:pic>
      <p:pic>
        <p:nvPicPr>
          <p:cNvPr id="25" name="Graphic 24" descr="Head with gears">
            <a:extLst>
              <a:ext uri="{FF2B5EF4-FFF2-40B4-BE49-F238E27FC236}">
                <a16:creationId xmlns:a16="http://schemas.microsoft.com/office/drawing/2014/main" id="{890C386B-9502-48BC-9A5C-5AEBEF2D13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2328" y="3957828"/>
            <a:ext cx="914400" cy="914400"/>
          </a:xfrm>
          <a:prstGeom prst="rect">
            <a:avLst/>
          </a:prstGeom>
        </p:spPr>
      </p:pic>
      <p:pic>
        <p:nvPicPr>
          <p:cNvPr id="26" name="Graphic 25" descr="Statistics">
            <a:extLst>
              <a:ext uri="{FF2B5EF4-FFF2-40B4-BE49-F238E27FC236}">
                <a16:creationId xmlns:a16="http://schemas.microsoft.com/office/drawing/2014/main" id="{C3913674-98F8-432A-9064-D68A16FC89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7279" y="663747"/>
            <a:ext cx="914400" cy="914400"/>
          </a:xfrm>
          <a:prstGeom prst="rect">
            <a:avLst/>
          </a:prstGeom>
        </p:spPr>
      </p:pic>
      <p:pic>
        <p:nvPicPr>
          <p:cNvPr id="27" name="Graphic 26" descr="Presentation with org chart">
            <a:extLst>
              <a:ext uri="{FF2B5EF4-FFF2-40B4-BE49-F238E27FC236}">
                <a16:creationId xmlns:a16="http://schemas.microsoft.com/office/drawing/2014/main" id="{3BF240C2-BDE9-4717-8A09-8B2C22D50C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3004" y="3957828"/>
            <a:ext cx="914400" cy="914400"/>
          </a:xfrm>
          <a:prstGeom prst="rect">
            <a:avLst/>
          </a:prstGeom>
        </p:spPr>
      </p:pic>
      <p:pic>
        <p:nvPicPr>
          <p:cNvPr id="28" name="Graphic 27" descr="Research">
            <a:extLst>
              <a:ext uri="{FF2B5EF4-FFF2-40B4-BE49-F238E27FC236}">
                <a16:creationId xmlns:a16="http://schemas.microsoft.com/office/drawing/2014/main" id="{35D9823B-23F5-4474-9537-509FED6E8B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735" y="663747"/>
            <a:ext cx="914400" cy="914400"/>
          </a:xfrm>
          <a:prstGeom prst="rect">
            <a:avLst/>
          </a:prstGeom>
        </p:spPr>
      </p:pic>
    </p:spTree>
    <p:extLst>
      <p:ext uri="{BB962C8B-B14F-4D97-AF65-F5344CB8AC3E}">
        <p14:creationId xmlns:p14="http://schemas.microsoft.com/office/powerpoint/2010/main" val="73550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55378" y="326569"/>
            <a:ext cx="408124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Statistical power</a:t>
            </a:r>
          </a:p>
        </p:txBody>
      </p:sp>
      <p:sp>
        <p:nvSpPr>
          <p:cNvPr id="2" name="Arrow: Up 1">
            <a:extLst>
              <a:ext uri="{FF2B5EF4-FFF2-40B4-BE49-F238E27FC236}">
                <a16:creationId xmlns:a16="http://schemas.microsoft.com/office/drawing/2014/main" id="{4C92605E-1443-41CE-8C93-7D5A792A401C}"/>
              </a:ext>
            </a:extLst>
          </p:cNvPr>
          <p:cNvSpPr/>
          <p:nvPr/>
        </p:nvSpPr>
        <p:spPr>
          <a:xfrm>
            <a:off x="3597035" y="5277282"/>
            <a:ext cx="504000" cy="900000"/>
          </a:xfrm>
          <a:prstGeom prst="up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 name="Arrow: Up 5">
            <a:extLst>
              <a:ext uri="{FF2B5EF4-FFF2-40B4-BE49-F238E27FC236}">
                <a16:creationId xmlns:a16="http://schemas.microsoft.com/office/drawing/2014/main" id="{98E90C10-2FEA-421F-A617-00F9413DD38D}"/>
              </a:ext>
            </a:extLst>
          </p:cNvPr>
          <p:cNvSpPr/>
          <p:nvPr/>
        </p:nvSpPr>
        <p:spPr>
          <a:xfrm>
            <a:off x="6716460" y="5277282"/>
            <a:ext cx="504000" cy="900000"/>
          </a:xfrm>
          <a:prstGeom prst="up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Graphic 4" descr="Group of people">
            <a:extLst>
              <a:ext uri="{FF2B5EF4-FFF2-40B4-BE49-F238E27FC236}">
                <a16:creationId xmlns:a16="http://schemas.microsoft.com/office/drawing/2014/main" id="{5BA658D0-574D-4075-96EC-B9E7B9432D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5758" y="5103551"/>
            <a:ext cx="1219201" cy="1219201"/>
          </a:xfrm>
          <a:prstGeom prst="rect">
            <a:avLst/>
          </a:prstGeom>
        </p:spPr>
      </p:pic>
      <p:pic>
        <p:nvPicPr>
          <p:cNvPr id="9" name="Graphic 8" descr="Body builder">
            <a:extLst>
              <a:ext uri="{FF2B5EF4-FFF2-40B4-BE49-F238E27FC236}">
                <a16:creationId xmlns:a16="http://schemas.microsoft.com/office/drawing/2014/main" id="{7CE2293B-7AF6-4252-8DF1-C8D8D444F8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4980" y="5102352"/>
            <a:ext cx="1220400" cy="1220400"/>
          </a:xfrm>
          <a:prstGeom prst="rect">
            <a:avLst/>
          </a:prstGeom>
        </p:spPr>
      </p:pic>
      <p:sp>
        <p:nvSpPr>
          <p:cNvPr id="10" name="Arrow: Right 9">
            <a:extLst>
              <a:ext uri="{FF2B5EF4-FFF2-40B4-BE49-F238E27FC236}">
                <a16:creationId xmlns:a16="http://schemas.microsoft.com/office/drawing/2014/main" id="{F5BAB971-D535-49B6-8650-94D3399D34F3}"/>
              </a:ext>
            </a:extLst>
          </p:cNvPr>
          <p:cNvSpPr/>
          <p:nvPr/>
        </p:nvSpPr>
        <p:spPr>
          <a:xfrm>
            <a:off x="5527740" y="5579799"/>
            <a:ext cx="1055939" cy="315410"/>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2" name="Content Placeholder 11">
            <a:extLst>
              <a:ext uri="{FF2B5EF4-FFF2-40B4-BE49-F238E27FC236}">
                <a16:creationId xmlns:a16="http://schemas.microsoft.com/office/drawing/2014/main" id="{EAC4C905-E065-4E79-8A4D-DA460109916E}"/>
              </a:ext>
            </a:extLst>
          </p:cNvPr>
          <p:cNvSpPr>
            <a:spLocks noGrp="1"/>
          </p:cNvSpPr>
          <p:nvPr>
            <p:ph idx="1"/>
          </p:nvPr>
        </p:nvSpPr>
        <p:spPr>
          <a:xfrm>
            <a:off x="838200" y="1472184"/>
            <a:ext cx="10536936" cy="3630168"/>
          </a:xfrm>
        </p:spPr>
        <p:txBody>
          <a:bodyPr>
            <a:normAutofit fontScale="85000" lnSpcReduction="10000"/>
          </a:bodyPr>
          <a:lstStyle/>
          <a:p>
            <a:pPr>
              <a:lnSpc>
                <a:spcPct val="150000"/>
              </a:lnSpc>
            </a:pPr>
            <a:r>
              <a:rPr lang="en-GB" dirty="0"/>
              <a:t>In a nutshell: the bigger the experiment (bigger sample size), the bigger the power (more likely to pick up a difference) </a:t>
            </a:r>
          </a:p>
          <a:p>
            <a:pPr>
              <a:lnSpc>
                <a:spcPct val="150000"/>
              </a:lnSpc>
            </a:pPr>
            <a:r>
              <a:rPr lang="en-GB" b="1" dirty="0"/>
              <a:t>Power</a:t>
            </a:r>
            <a:r>
              <a:rPr lang="en-GB" dirty="0"/>
              <a:t> = probability of </a:t>
            </a:r>
            <a:r>
              <a:rPr lang="en-GB" b="1" dirty="0">
                <a:solidFill>
                  <a:srgbClr val="0070C0"/>
                </a:solidFill>
              </a:rPr>
              <a:t>detecting an effect</a:t>
            </a:r>
            <a:r>
              <a:rPr lang="en-GB" dirty="0"/>
              <a:t>, given that the effect is </a:t>
            </a:r>
            <a:r>
              <a:rPr lang="en-GB" dirty="0">
                <a:solidFill>
                  <a:srgbClr val="0070C0"/>
                </a:solidFill>
              </a:rPr>
              <a:t>really there</a:t>
            </a:r>
            <a:endParaRPr lang="en-GB" dirty="0"/>
          </a:p>
          <a:p>
            <a:pPr lvl="1">
              <a:lnSpc>
                <a:spcPct val="150000"/>
              </a:lnSpc>
            </a:pPr>
            <a:r>
              <a:rPr lang="en-GB" sz="2800" dirty="0"/>
              <a:t>= the probability that a statistical test will </a:t>
            </a:r>
            <a:r>
              <a:rPr lang="en-GB" sz="2800" dirty="0">
                <a:solidFill>
                  <a:srgbClr val="0070C0"/>
                </a:solidFill>
              </a:rPr>
              <a:t>reject a false null hypothesis </a:t>
            </a:r>
            <a:r>
              <a:rPr lang="en-GB" sz="2800" dirty="0"/>
              <a:t>(H0)</a:t>
            </a:r>
            <a:endParaRPr lang="en-GB" sz="2800" dirty="0">
              <a:solidFill>
                <a:srgbClr val="0070C0"/>
              </a:solidFill>
            </a:endParaRPr>
          </a:p>
          <a:p>
            <a:pPr lvl="2">
              <a:lnSpc>
                <a:spcPct val="150000"/>
              </a:lnSpc>
            </a:pPr>
            <a:r>
              <a:rPr lang="en-GB" sz="2800" dirty="0"/>
              <a:t>To really understand power, we first need to understand some statistical concepts…</a:t>
            </a:r>
          </a:p>
        </p:txBody>
      </p:sp>
    </p:spTree>
    <p:extLst>
      <p:ext uri="{BB962C8B-B14F-4D97-AF65-F5344CB8AC3E}">
        <p14:creationId xmlns:p14="http://schemas.microsoft.com/office/powerpoint/2010/main" val="3756672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419101" y="1043009"/>
            <a:ext cx="11381013" cy="5400675"/>
          </a:xfrm>
        </p:spPr>
        <p:txBody>
          <a:bodyPr>
            <a:noAutofit/>
          </a:bodyPr>
          <a:lstStyle/>
          <a:p>
            <a:pPr eaLnBrk="1" hangingPunct="1">
              <a:lnSpc>
                <a:spcPct val="100000"/>
              </a:lnSpc>
            </a:pPr>
            <a:r>
              <a:rPr lang="en-GB" sz="2400" dirty="0">
                <a:solidFill>
                  <a:srgbClr val="0070C0"/>
                </a:solidFill>
              </a:rPr>
              <a:t>The null hypothesis: </a:t>
            </a:r>
            <a:r>
              <a:rPr lang="en-GB" sz="2400" dirty="0"/>
              <a:t>H</a:t>
            </a:r>
            <a:r>
              <a:rPr lang="en-GB" sz="2400" baseline="-25000" dirty="0"/>
              <a:t>0</a:t>
            </a:r>
            <a:r>
              <a:rPr lang="en-GB" sz="2400" dirty="0"/>
              <a:t> = no effect </a:t>
            </a:r>
          </a:p>
          <a:p>
            <a:pPr eaLnBrk="1" hangingPunct="1">
              <a:lnSpc>
                <a:spcPct val="100000"/>
              </a:lnSpc>
            </a:pPr>
            <a:r>
              <a:rPr lang="en-GB" sz="2400" dirty="0"/>
              <a:t>The aim of a statistical test is to reject or not H</a:t>
            </a:r>
            <a:r>
              <a:rPr lang="en-GB" sz="2400" baseline="-25000" dirty="0"/>
              <a:t>0.</a:t>
            </a:r>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dirty="0"/>
          </a:p>
        </p:txBody>
      </p:sp>
      <p:graphicFrame>
        <p:nvGraphicFramePr>
          <p:cNvPr id="194602" name="Group 42"/>
          <p:cNvGraphicFramePr>
            <a:graphicFrameLocks noGrp="1"/>
          </p:cNvGraphicFramePr>
          <p:nvPr>
            <p:ph sz="half" idx="2"/>
          </p:nvPr>
        </p:nvGraphicFramePr>
        <p:xfrm>
          <a:off x="2423592" y="2465832"/>
          <a:ext cx="7056786" cy="1926336"/>
        </p:xfrm>
        <a:graphic>
          <a:graphicData uri="http://schemas.openxmlformats.org/drawingml/2006/table">
            <a:tbl>
              <a:tblPr/>
              <a:tblGrid>
                <a:gridCol w="2502520">
                  <a:extLst>
                    <a:ext uri="{9D8B030D-6E8A-4147-A177-3AD203B41FA5}">
                      <a16:colId xmlns:a16="http://schemas.microsoft.com/office/drawing/2014/main" val="20000"/>
                    </a:ext>
                  </a:extLst>
                </a:gridCol>
                <a:gridCol w="2277133">
                  <a:extLst>
                    <a:ext uri="{9D8B030D-6E8A-4147-A177-3AD203B41FA5}">
                      <a16:colId xmlns:a16="http://schemas.microsoft.com/office/drawing/2014/main" val="20001"/>
                    </a:ext>
                  </a:extLst>
                </a:gridCol>
                <a:gridCol w="2277133">
                  <a:extLst>
                    <a:ext uri="{9D8B030D-6E8A-4147-A177-3AD203B41FA5}">
                      <a16:colId xmlns:a16="http://schemas.microsoft.com/office/drawing/2014/main" val="20002"/>
                    </a:ext>
                  </a:extLst>
                </a:gridCol>
              </a:tblGrid>
              <a:tr h="30079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Statistical decision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True state of H</a:t>
                      </a:r>
                      <a:r>
                        <a:rPr kumimoji="0" lang="en-GB" sz="1600" b="0" i="0" u="none" strike="noStrike" cap="none" normalizeH="0" baseline="-25000" dirty="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00793">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H</a:t>
                      </a:r>
                      <a:r>
                        <a:rPr kumimoji="0" lang="en-GB" sz="1600" b="1" i="0" u="none" strike="noStrike" cap="none" normalizeH="0" baseline="-25000" dirty="0">
                          <a:ln>
                            <a:noFill/>
                          </a:ln>
                          <a:solidFill>
                            <a:schemeClr val="tx1"/>
                          </a:solidFill>
                          <a:effectLst/>
                          <a:latin typeface="+mn-lt"/>
                        </a:rPr>
                        <a:t>0 </a:t>
                      </a:r>
                      <a:r>
                        <a:rPr kumimoji="0" lang="en-GB" sz="1600" b="1" i="0" u="none" strike="noStrike" cap="none" normalizeH="0" baseline="0" dirty="0">
                          <a:ln>
                            <a:noFill/>
                          </a:ln>
                          <a:solidFill>
                            <a:schemeClr val="tx1"/>
                          </a:solidFill>
                          <a:effectLst/>
                          <a:latin typeface="+mn-lt"/>
                        </a:rPr>
                        <a:t>True (no effect)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H</a:t>
                      </a:r>
                      <a:r>
                        <a:rPr kumimoji="0" lang="en-GB" sz="1600" b="1" i="0" u="none" strike="noStrike" cap="none" normalizeH="0" baseline="-25000" dirty="0">
                          <a:ln>
                            <a:noFill/>
                          </a:ln>
                          <a:solidFill>
                            <a:schemeClr val="tx1"/>
                          </a:solidFill>
                          <a:effectLst/>
                          <a:latin typeface="+mn-lt"/>
                        </a:rPr>
                        <a:t>0 </a:t>
                      </a:r>
                      <a:r>
                        <a:rPr kumimoji="0" lang="en-GB" sz="1600" b="1" i="0" u="none" strike="noStrike" cap="none" normalizeH="0" baseline="0" dirty="0">
                          <a:ln>
                            <a:noFill/>
                          </a:ln>
                          <a:solidFill>
                            <a:schemeClr val="tx1"/>
                          </a:solidFill>
                          <a:effectLst/>
                          <a:latin typeface="+mn-lt"/>
                        </a:rPr>
                        <a:t>False (effect)</a:t>
                      </a:r>
                      <a:endParaRPr kumimoji="0" lang="en-GB" sz="1600" b="1" i="0" u="none" strike="noStrike" cap="none" normalizeH="0" baseline="-2500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Reject H</a:t>
                      </a:r>
                      <a:r>
                        <a:rPr kumimoji="0" lang="en-GB" sz="1600" b="1" i="0" u="none" strike="noStrike" cap="none" normalizeH="0" baseline="-25000" dirty="0">
                          <a:ln>
                            <a:noFill/>
                          </a:ln>
                          <a:solidFill>
                            <a:schemeClr val="tx1"/>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0070C0"/>
                          </a:solidFill>
                          <a:effectLst/>
                          <a:latin typeface="+mn-lt"/>
                        </a:rPr>
                        <a:t>Type I error </a:t>
                      </a:r>
                      <a:r>
                        <a:rPr lang="en-GB" sz="1600" b="1" dirty="0">
                          <a:solidFill>
                            <a:srgbClr val="0070C0"/>
                          </a:solidFill>
                          <a:latin typeface="+mn-lt"/>
                        </a:rPr>
                        <a:t>α</a:t>
                      </a:r>
                      <a:endParaRPr kumimoji="0" lang="en-GB" sz="1600" b="1" i="0" u="none" strike="noStrike" cap="none" normalizeH="0" baseline="0" dirty="0">
                        <a:ln>
                          <a:noFill/>
                        </a:ln>
                        <a:solidFill>
                          <a:srgbClr val="0070C0"/>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False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True 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Do not reject H</a:t>
                      </a:r>
                      <a:r>
                        <a:rPr kumimoji="0" lang="en-GB" sz="1600" b="1" i="0" u="none" strike="noStrike" cap="none" normalizeH="0" baseline="-25000" dirty="0">
                          <a:ln>
                            <a:noFill/>
                          </a:ln>
                          <a:solidFill>
                            <a:schemeClr val="tx1"/>
                          </a:solidFill>
                          <a:effectLst/>
                          <a:latin typeface="+mn-lt"/>
                        </a:rPr>
                        <a:t>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2500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True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0070C0"/>
                          </a:solidFill>
                          <a:effectLst/>
                          <a:latin typeface="+mn-lt"/>
                        </a:rPr>
                        <a:t>Type II error </a:t>
                      </a:r>
                      <a:r>
                        <a:rPr kumimoji="0" lang="el-GR" sz="1600" b="1" i="0" u="none" strike="noStrike" cap="none" normalizeH="0" baseline="0" dirty="0">
                          <a:ln>
                            <a:noFill/>
                          </a:ln>
                          <a:solidFill>
                            <a:srgbClr val="0070C0"/>
                          </a:solidFill>
                          <a:effectLst/>
                          <a:latin typeface="+mn-lt"/>
                        </a:rPr>
                        <a:t>β</a:t>
                      </a:r>
                      <a:endParaRPr kumimoji="0" lang="en-GB" sz="1600" b="1" i="0" u="none" strike="noStrike" cap="none" normalizeH="0" baseline="0" dirty="0">
                        <a:ln>
                          <a:noFill/>
                        </a:ln>
                        <a:solidFill>
                          <a:srgbClr val="0070C0"/>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False 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2"/>
          <a:stretch>
            <a:fillRect/>
          </a:stretch>
        </p:blipFill>
        <p:spPr>
          <a:xfrm>
            <a:off x="8846546" y="3796472"/>
            <a:ext cx="588199" cy="556962"/>
          </a:xfrm>
          <a:prstGeom prst="rect">
            <a:avLst/>
          </a:prstGeom>
        </p:spPr>
      </p:pic>
      <p:pic>
        <p:nvPicPr>
          <p:cNvPr id="7" name="Picture 6"/>
          <p:cNvPicPr>
            <a:picLocks noChangeAspect="1"/>
          </p:cNvPicPr>
          <p:nvPr/>
        </p:nvPicPr>
        <p:blipFill>
          <a:blip r:embed="rId2"/>
          <a:stretch>
            <a:fillRect/>
          </a:stretch>
        </p:blipFill>
        <p:spPr>
          <a:xfrm>
            <a:off x="6580801" y="3174536"/>
            <a:ext cx="588199" cy="556962"/>
          </a:xfrm>
          <a:prstGeom prst="rect">
            <a:avLst/>
          </a:prstGeom>
        </p:spPr>
      </p:pic>
      <p:pic>
        <p:nvPicPr>
          <p:cNvPr id="3" name="Picture 2"/>
          <p:cNvPicPr>
            <a:picLocks noChangeAspect="1"/>
          </p:cNvPicPr>
          <p:nvPr/>
        </p:nvPicPr>
        <p:blipFill>
          <a:blip r:embed="rId3"/>
          <a:stretch>
            <a:fillRect/>
          </a:stretch>
        </p:blipFill>
        <p:spPr>
          <a:xfrm>
            <a:off x="8846545" y="3160546"/>
            <a:ext cx="589088" cy="582829"/>
          </a:xfrm>
          <a:prstGeom prst="rect">
            <a:avLst/>
          </a:prstGeom>
        </p:spPr>
      </p:pic>
      <p:pic>
        <p:nvPicPr>
          <p:cNvPr id="9" name="Picture 8"/>
          <p:cNvPicPr>
            <a:picLocks noChangeAspect="1"/>
          </p:cNvPicPr>
          <p:nvPr/>
        </p:nvPicPr>
        <p:blipFill>
          <a:blip r:embed="rId3"/>
          <a:stretch>
            <a:fillRect/>
          </a:stretch>
        </p:blipFill>
        <p:spPr>
          <a:xfrm>
            <a:off x="6575909" y="3780158"/>
            <a:ext cx="589088" cy="582829"/>
          </a:xfrm>
          <a:prstGeom prst="rect">
            <a:avLst/>
          </a:prstGeom>
        </p:spPr>
      </p:pic>
      <p:pic>
        <p:nvPicPr>
          <p:cNvPr id="10" name="Picture 9"/>
          <p:cNvPicPr>
            <a:picLocks noChangeAspect="1"/>
          </p:cNvPicPr>
          <p:nvPr/>
        </p:nvPicPr>
        <p:blipFill>
          <a:blip r:embed="rId4"/>
          <a:stretch>
            <a:fillRect/>
          </a:stretch>
        </p:blipFill>
        <p:spPr>
          <a:xfrm>
            <a:off x="2836170" y="4956122"/>
            <a:ext cx="2864923" cy="1819970"/>
          </a:xfrm>
          <a:prstGeom prst="rect">
            <a:avLst/>
          </a:prstGeom>
        </p:spPr>
      </p:pic>
      <p:pic>
        <p:nvPicPr>
          <p:cNvPr id="11" name="Picture 10"/>
          <p:cNvPicPr>
            <a:picLocks noChangeAspect="1"/>
          </p:cNvPicPr>
          <p:nvPr/>
        </p:nvPicPr>
        <p:blipFill>
          <a:blip r:embed="rId5"/>
          <a:stretch>
            <a:fillRect/>
          </a:stretch>
        </p:blipFill>
        <p:spPr>
          <a:xfrm>
            <a:off x="5951985" y="4962022"/>
            <a:ext cx="3926862" cy="1814070"/>
          </a:xfrm>
          <a:prstGeom prst="rect">
            <a:avLst/>
          </a:prstGeom>
        </p:spPr>
      </p:pic>
      <p:sp>
        <p:nvSpPr>
          <p:cNvPr id="12" name="TextBox 11"/>
          <p:cNvSpPr txBox="1"/>
          <p:nvPr/>
        </p:nvSpPr>
        <p:spPr>
          <a:xfrm>
            <a:off x="9412072" y="6607513"/>
            <a:ext cx="2779928" cy="200055"/>
          </a:xfrm>
          <a:prstGeom prst="rect">
            <a:avLst/>
          </a:prstGeom>
          <a:noFill/>
        </p:spPr>
        <p:txBody>
          <a:bodyPr wrap="none" rtlCol="0">
            <a:spAutoFit/>
          </a:bodyPr>
          <a:lstStyle/>
          <a:p>
            <a:r>
              <a:rPr lang="en-GB" sz="700" dirty="0">
                <a:hlinkClick r:id="rId6"/>
              </a:rPr>
              <a:t>https://github.com/allisonhorst/stats-illustrations#other-stats-artwork</a:t>
            </a:r>
            <a:endParaRPr lang="en-GB" sz="700" dirty="0"/>
          </a:p>
        </p:txBody>
      </p:sp>
      <p:sp>
        <p:nvSpPr>
          <p:cNvPr id="14" name="Rectangle 2">
            <a:extLst>
              <a:ext uri="{FF2B5EF4-FFF2-40B4-BE49-F238E27FC236}">
                <a16:creationId xmlns:a16="http://schemas.microsoft.com/office/drawing/2014/main" id="{E7E7B74C-AEFF-4E00-AC1E-925766C20B3C}"/>
              </a:ext>
            </a:extLst>
          </p:cNvPr>
          <p:cNvSpPr txBox="1">
            <a:spLocks noChangeArrowheads="1"/>
          </p:cNvSpPr>
          <p:nvPr/>
        </p:nvSpPr>
        <p:spPr>
          <a:xfrm>
            <a:off x="419101" y="128235"/>
            <a:ext cx="8569325" cy="77787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j-ea"/>
                <a:cs typeface="+mj-cs"/>
              </a:rPr>
              <a:t>Hypothesis testing</a:t>
            </a:r>
          </a:p>
        </p:txBody>
      </p:sp>
      <p:cxnSp>
        <p:nvCxnSpPr>
          <p:cNvPr id="13" name="Straight Arrow Connector 12">
            <a:extLst>
              <a:ext uri="{FF2B5EF4-FFF2-40B4-BE49-F238E27FC236}">
                <a16:creationId xmlns:a16="http://schemas.microsoft.com/office/drawing/2014/main" id="{0EF4AEB0-5020-4666-B243-D25CA321DCDE}"/>
              </a:ext>
            </a:extLst>
          </p:cNvPr>
          <p:cNvCxnSpPr/>
          <p:nvPr/>
        </p:nvCxnSpPr>
        <p:spPr>
          <a:xfrm>
            <a:off x="9480378" y="4078224"/>
            <a:ext cx="660318" cy="393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78704E-60FA-4810-A650-17C9DFAA4AA0}"/>
              </a:ext>
            </a:extLst>
          </p:cNvPr>
          <p:cNvSpPr txBox="1"/>
          <p:nvPr/>
        </p:nvSpPr>
        <p:spPr>
          <a:xfrm>
            <a:off x="10140694" y="4286750"/>
            <a:ext cx="1828801" cy="923330"/>
          </a:xfrm>
          <a:prstGeom prst="rect">
            <a:avLst/>
          </a:prstGeom>
          <a:noFill/>
        </p:spPr>
        <p:txBody>
          <a:bodyPr wrap="square" rtlCol="0">
            <a:spAutoFit/>
          </a:bodyPr>
          <a:lstStyle/>
          <a:p>
            <a:r>
              <a:rPr lang="en-GB" dirty="0"/>
              <a:t>Properly </a:t>
            </a:r>
            <a:r>
              <a:rPr lang="en-GB" b="1" dirty="0"/>
              <a:t>powered</a:t>
            </a:r>
            <a:r>
              <a:rPr lang="en-GB" dirty="0"/>
              <a:t> studies minimise this</a:t>
            </a:r>
          </a:p>
        </p:txBody>
      </p:sp>
      <p:sp>
        <p:nvSpPr>
          <p:cNvPr id="2" name="Rectangle: Rounded Corners 1">
            <a:extLst>
              <a:ext uri="{FF2B5EF4-FFF2-40B4-BE49-F238E27FC236}">
                <a16:creationId xmlns:a16="http://schemas.microsoft.com/office/drawing/2014/main" id="{2B655B98-E7E0-4316-A673-04D54941AF2F}"/>
              </a:ext>
            </a:extLst>
          </p:cNvPr>
          <p:cNvSpPr/>
          <p:nvPr/>
        </p:nvSpPr>
        <p:spPr>
          <a:xfrm>
            <a:off x="7232904" y="3780158"/>
            <a:ext cx="2247474" cy="6120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17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83632" y="1139963"/>
            <a:ext cx="6192688" cy="5247424"/>
          </a:xfrm>
          <a:prstGeom prst="rect">
            <a:avLst/>
          </a:prstGeom>
        </p:spPr>
      </p:pic>
      <p:sp>
        <p:nvSpPr>
          <p:cNvPr id="4" name="TextBox 1"/>
          <p:cNvSpPr txBox="1">
            <a:spLocks noChangeArrowheads="1"/>
          </p:cNvSpPr>
          <p:nvPr/>
        </p:nvSpPr>
        <p:spPr bwMode="auto">
          <a:xfrm>
            <a:off x="253680" y="176168"/>
            <a:ext cx="8858312"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9A1865"/>
                </a:solidFill>
              </a:rPr>
              <a:t>What does Power look like?</a:t>
            </a:r>
          </a:p>
        </p:txBody>
      </p:sp>
      <p:sp>
        <p:nvSpPr>
          <p:cNvPr id="2" name="Rectangle: Rounded Corners 1">
            <a:extLst>
              <a:ext uri="{FF2B5EF4-FFF2-40B4-BE49-F238E27FC236}">
                <a16:creationId xmlns:a16="http://schemas.microsoft.com/office/drawing/2014/main" id="{5B6B0F04-C4FD-4047-9E32-30D42ADA8D07}"/>
              </a:ext>
            </a:extLst>
          </p:cNvPr>
          <p:cNvSpPr/>
          <p:nvPr/>
        </p:nvSpPr>
        <p:spPr>
          <a:xfrm>
            <a:off x="6830170" y="3864334"/>
            <a:ext cx="620202" cy="302149"/>
          </a:xfrm>
          <a:prstGeom prst="roundRect">
            <a:avLst/>
          </a:prstGeom>
          <a:noFill/>
          <a:ln w="2857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924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7688" y="1147150"/>
            <a:ext cx="4680520" cy="3966076"/>
          </a:xfrm>
          <a:prstGeom prst="rect">
            <a:avLst/>
          </a:prstGeom>
        </p:spPr>
      </p:pic>
      <p:sp>
        <p:nvSpPr>
          <p:cNvPr id="2" name="Oval 1"/>
          <p:cNvSpPr/>
          <p:nvPr/>
        </p:nvSpPr>
        <p:spPr>
          <a:xfrm>
            <a:off x="4458556" y="1971084"/>
            <a:ext cx="792088" cy="792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p:cNvSpPr/>
          <p:nvPr/>
        </p:nvSpPr>
        <p:spPr>
          <a:xfrm>
            <a:off x="2118788" y="5106452"/>
            <a:ext cx="7848872" cy="1569660"/>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Probability that the observed result occurs if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H</a:t>
            </a:r>
            <a:r>
              <a:rPr kumimoji="0" lang="en-GB" sz="2400" b="1" i="0" u="none" strike="noStrike" kern="1200" cap="none" spc="0" normalizeH="0" baseline="-25000" noProof="0" dirty="0">
                <a:ln>
                  <a:noFill/>
                </a:ln>
                <a:solidFill>
                  <a:srgbClr val="0070C0"/>
                </a:solidFill>
                <a:effectLst/>
                <a:uLnTx/>
                <a:uFillTx/>
                <a:latin typeface="Calibri" panose="020F0502020204030204"/>
                <a:ea typeface="+mn-ea"/>
                <a:cs typeface="+mn-cs"/>
              </a:rPr>
              <a:t>0</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is true</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H</a:t>
            </a:r>
            <a:r>
              <a:rPr kumimoji="0" lang="en-GB" sz="2400" b="1" i="0" u="none" strike="noStrike" kern="1200" cap="none" spc="0" normalizeH="0" baseline="-25000" noProof="0" dirty="0">
                <a:ln>
                  <a:noFill/>
                </a:ln>
                <a:solidFill>
                  <a:srgbClr val="0070C0"/>
                </a:solidFill>
                <a:effectLst/>
                <a:uLnTx/>
                <a:uFillTx/>
                <a:latin typeface="Calibri" panose="020F0502020204030204"/>
                <a:ea typeface="+mn-ea"/>
                <a:cs typeface="+mn-cs"/>
              </a:rPr>
              <a:t>0</a:t>
            </a:r>
            <a:r>
              <a:rPr kumimoji="0" lang="en-GB" sz="2400" b="0" i="0" u="none" strike="noStrike" kern="1200" cap="none" spc="0" normalizeH="0" baseline="-25000" noProof="0" dirty="0">
                <a:ln>
                  <a:noFill/>
                </a:ln>
                <a:solidFill>
                  <a:srgbClr val="0070C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Null hypothesis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absence of effect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H</a:t>
            </a:r>
            <a:r>
              <a:rPr kumimoji="0" lang="en-GB" sz="2400" b="1" i="0" u="none" strike="noStrike" kern="1200" cap="none" spc="0" normalizeH="0" baseline="-25000" noProof="0" dirty="0">
                <a:ln>
                  <a:noFill/>
                </a:ln>
                <a:solidFill>
                  <a:srgbClr val="0070C0"/>
                </a:solidFill>
                <a:effectLst/>
                <a:uLnTx/>
                <a:uFillTx/>
                <a:latin typeface="Calibri" panose="020F0502020204030204"/>
                <a:ea typeface="+mn-ea"/>
                <a:cs typeface="+mn-cs"/>
              </a:rPr>
              <a:t>1</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Alternative hypothesis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presence of an effect</a:t>
            </a:r>
          </a:p>
          <a:p>
            <a:pPr marL="1257300" lvl="2" indent="-342900" fontAlgn="base">
              <a:spcBef>
                <a:spcPct val="0"/>
              </a:spcBef>
              <a:spcAft>
                <a:spcPct val="0"/>
              </a:spcAft>
              <a:buFont typeface="Arial" panose="020B0604020202020204" pitchFamily="34" charset="0"/>
              <a:buChar char="•"/>
              <a:defRPr/>
            </a:pPr>
            <a:r>
              <a:rPr lang="en-GB" sz="2400" dirty="0">
                <a:solidFill>
                  <a:prstClr val="black"/>
                </a:solidFill>
                <a:latin typeface="Calibri" panose="020F0502020204030204"/>
              </a:rPr>
              <a:t>Statistics is all about rejecting the Null or not.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6552711" y="1936562"/>
            <a:ext cx="792088" cy="792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1"/>
          <p:cNvSpPr txBox="1">
            <a:spLocks noChangeArrowheads="1"/>
          </p:cNvSpPr>
          <p:nvPr/>
        </p:nvSpPr>
        <p:spPr bwMode="auto">
          <a:xfrm>
            <a:off x="253679" y="176168"/>
            <a:ext cx="11579091" cy="5847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9A1865"/>
                </a:solidFill>
                <a:effectLst/>
                <a:uLnTx/>
                <a:uFillTx/>
                <a:latin typeface="Calibri" panose="020F0502020204030204"/>
                <a:ea typeface="+mn-ea"/>
                <a:cs typeface="+mn-cs"/>
              </a:rPr>
              <a:t>What does Power look like? </a:t>
            </a:r>
            <a:r>
              <a:rPr kumimoji="0" lang="en-GB" sz="3200" b="1" i="0" u="none" strike="noStrike" kern="1200" cap="none" spc="0" normalizeH="0" baseline="0" noProof="0" dirty="0">
                <a:ln>
                  <a:noFill/>
                </a:ln>
                <a:solidFill>
                  <a:srgbClr val="44546A"/>
                </a:solidFill>
                <a:effectLst/>
                <a:uLnTx/>
                <a:uFillTx/>
                <a:latin typeface="Calibri" panose="020F0502020204030204"/>
                <a:ea typeface="+mn-ea"/>
                <a:cs typeface="+mn-cs"/>
              </a:rPr>
              <a:t>Null and alternative hypotheses</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4" name="TextBox 3"/>
          <p:cNvSpPr txBox="1"/>
          <p:nvPr/>
        </p:nvSpPr>
        <p:spPr>
          <a:xfrm>
            <a:off x="2467154" y="966718"/>
            <a:ext cx="1128579" cy="461665"/>
          </a:xfrm>
          <a:prstGeom prst="rect">
            <a:avLst/>
          </a:prstGeom>
          <a:noFill/>
          <a:ln w="28575">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Control</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Arrow Connector 7"/>
          <p:cNvCxnSpPr/>
          <p:nvPr/>
        </p:nvCxnSpPr>
        <p:spPr>
          <a:xfrm>
            <a:off x="3595733" y="1164411"/>
            <a:ext cx="1778524" cy="7721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43638" y="1088821"/>
            <a:ext cx="1514197" cy="461665"/>
          </a:xfrm>
          <a:prstGeom prst="rect">
            <a:avLst/>
          </a:prstGeom>
          <a:noFill/>
          <a:ln w="28575">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Treatment</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Arrow Connector 12"/>
          <p:cNvCxnSpPr>
            <a:stCxn id="11" idx="1"/>
          </p:cNvCxnSpPr>
          <p:nvPr/>
        </p:nvCxnSpPr>
        <p:spPr>
          <a:xfrm flipH="1">
            <a:off x="6487064" y="1319654"/>
            <a:ext cx="1856574" cy="616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0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7688" y="1147150"/>
            <a:ext cx="4680520" cy="3966076"/>
          </a:xfrm>
          <a:prstGeom prst="rect">
            <a:avLst/>
          </a:prstGeom>
        </p:spPr>
      </p:pic>
      <p:sp>
        <p:nvSpPr>
          <p:cNvPr id="5" name="Rectangle 4"/>
          <p:cNvSpPr/>
          <p:nvPr/>
        </p:nvSpPr>
        <p:spPr>
          <a:xfrm>
            <a:off x="2414448" y="5112172"/>
            <a:ext cx="7848872" cy="1569660"/>
          </a:xfrm>
          <a:prstGeom prst="rect">
            <a:avLst/>
          </a:prstGeom>
        </p:spPr>
        <p:txBody>
          <a:bodyPr wrap="square">
            <a:spAutoFit/>
          </a:bodyPr>
          <a:lstStyle/>
          <a:p>
            <a:pPr marL="342900" lvl="0" indent="-342900" fontAlgn="base">
              <a:spcBef>
                <a:spcPct val="0"/>
              </a:spcBef>
              <a:spcAft>
                <a:spcPct val="0"/>
              </a:spcAft>
              <a:buFont typeface="Arial" panose="020B0604020202020204" pitchFamily="34" charset="0"/>
              <a:buChar char="•"/>
              <a:defRPr/>
            </a:pPr>
            <a:r>
              <a:rPr lang="en-GB" sz="2400" b="1" dirty="0">
                <a:solidFill>
                  <a:srgbClr val="0070C0"/>
                </a:solidFill>
                <a:latin typeface="Calibri" panose="020F0502020204030204" pitchFamily="34" charset="0"/>
              </a:rPr>
              <a:t>Type I error </a:t>
            </a:r>
            <a:r>
              <a:rPr lang="en-GB" sz="2400" dirty="0">
                <a:solidFill>
                  <a:prstClr val="black"/>
                </a:solidFill>
                <a:latin typeface="Calibri" panose="020F0502020204030204" pitchFamily="34" charset="0"/>
              </a:rPr>
              <a:t>is the failure to reject a </a:t>
            </a:r>
            <a:r>
              <a:rPr lang="en-GB" sz="2400" u="sng" dirty="0">
                <a:solidFill>
                  <a:prstClr val="black"/>
                </a:solidFill>
                <a:latin typeface="Calibri" panose="020F0502020204030204" pitchFamily="34" charset="0"/>
              </a:rPr>
              <a:t>true</a:t>
            </a:r>
            <a:r>
              <a:rPr lang="en-GB" sz="2400" dirty="0">
                <a:solidFill>
                  <a:prstClr val="black"/>
                </a:solidFill>
                <a:latin typeface="Calibri" panose="020F0502020204030204" pitchFamily="34" charset="0"/>
              </a:rPr>
              <a:t> H</a:t>
            </a:r>
            <a:r>
              <a:rPr lang="en-GB" sz="2400" baseline="-25000" dirty="0">
                <a:solidFill>
                  <a:prstClr val="black"/>
                </a:solidFill>
                <a:latin typeface="Calibri" panose="020F0502020204030204" pitchFamily="34" charset="0"/>
              </a:rPr>
              <a:t>0</a:t>
            </a:r>
            <a:r>
              <a:rPr lang="en-GB" sz="2400" dirty="0">
                <a:solidFill>
                  <a:prstClr val="black"/>
                </a:solidFill>
                <a:latin typeface="Calibri" panose="020F0502020204030204" pitchFamily="34" charset="0"/>
              </a:rPr>
              <a:t>  </a:t>
            </a:r>
          </a:p>
          <a:p>
            <a:pPr marL="800100" lvl="1" indent="-342900" fontAlgn="base">
              <a:spcBef>
                <a:spcPct val="0"/>
              </a:spcBef>
              <a:spcAft>
                <a:spcPct val="0"/>
              </a:spcAft>
              <a:buFont typeface="Arial" panose="020B0604020202020204" pitchFamily="34" charset="0"/>
              <a:buChar char="•"/>
              <a:defRPr/>
            </a:pPr>
            <a:r>
              <a:rPr lang="en-GB" sz="2400" u="sng" dirty="0">
                <a:solidFill>
                  <a:srgbClr val="9A1865"/>
                </a:solidFill>
                <a:latin typeface="Calibri" panose="020F0502020204030204" pitchFamily="34" charset="0"/>
              </a:rPr>
              <a:t>Claiming</a:t>
            </a:r>
            <a:r>
              <a:rPr lang="en-GB" sz="2400" dirty="0">
                <a:solidFill>
                  <a:srgbClr val="9A1865"/>
                </a:solidFill>
                <a:latin typeface="Calibri" panose="020F0502020204030204" pitchFamily="34" charset="0"/>
              </a:rPr>
              <a:t> an effect which is not there.</a:t>
            </a:r>
          </a:p>
          <a:p>
            <a:pPr marL="800100" lvl="1" indent="-342900" fontAlgn="base">
              <a:spcBef>
                <a:spcPct val="0"/>
              </a:spcBef>
              <a:spcAft>
                <a:spcPct val="0"/>
              </a:spcAft>
              <a:buFont typeface="Arial" panose="020B0604020202020204" pitchFamily="34" charset="0"/>
              <a:buChar char="•"/>
              <a:defRPr/>
            </a:pPr>
            <a:r>
              <a:rPr lang="en-GB" sz="2400" b="1" dirty="0">
                <a:solidFill>
                  <a:srgbClr val="0070C0"/>
                </a:solidFill>
              </a:rPr>
              <a:t>α </a:t>
            </a:r>
            <a:r>
              <a:rPr lang="en-GB" sz="2400" b="1" dirty="0">
                <a:solidFill>
                  <a:prstClr val="black"/>
                </a:solidFill>
              </a:rPr>
              <a:t>: </a:t>
            </a:r>
            <a:r>
              <a:rPr lang="en-GB" sz="2400" dirty="0">
                <a:solidFill>
                  <a:prstClr val="black"/>
                </a:solidFill>
                <a:latin typeface="Calibri" panose="020F0502020204030204" pitchFamily="34" charset="0"/>
              </a:rPr>
              <a:t>probability of making a Type I error</a:t>
            </a:r>
          </a:p>
          <a:p>
            <a:pPr marL="342900" indent="-342900" fontAlgn="base">
              <a:spcBef>
                <a:spcPct val="0"/>
              </a:spcBef>
              <a:spcAft>
                <a:spcPct val="0"/>
              </a:spcAft>
              <a:buFont typeface="Arial" panose="020B0604020202020204" pitchFamily="34" charset="0"/>
              <a:buChar char="•"/>
              <a:defRPr/>
            </a:pPr>
            <a:r>
              <a:rPr lang="en-GB" sz="2400" b="1" dirty="0">
                <a:solidFill>
                  <a:srgbClr val="0070C0"/>
                </a:solidFill>
              </a:rPr>
              <a:t>α </a:t>
            </a:r>
            <a:r>
              <a:rPr lang="en-GB" sz="2400" b="1" dirty="0"/>
              <a:t>:</a:t>
            </a:r>
            <a:r>
              <a:rPr lang="en-GB" sz="2400" b="1" dirty="0">
                <a:solidFill>
                  <a:srgbClr val="D60093"/>
                </a:solidFill>
              </a:rPr>
              <a:t> </a:t>
            </a:r>
            <a:r>
              <a:rPr lang="en-GB" sz="2400" dirty="0"/>
              <a:t>the </a:t>
            </a:r>
            <a:r>
              <a:rPr lang="en-GB" sz="2400" dirty="0">
                <a:solidFill>
                  <a:srgbClr val="0070C0"/>
                </a:solidFill>
              </a:rPr>
              <a:t>significance level</a:t>
            </a:r>
            <a:r>
              <a:rPr lang="en-GB" sz="2400" dirty="0"/>
              <a:t>, usually set at </a:t>
            </a:r>
            <a:r>
              <a:rPr lang="en-GB" sz="2400" b="1" dirty="0"/>
              <a:t>0.05 or 5%</a:t>
            </a:r>
            <a:endParaRPr lang="en-GB" sz="1000" dirty="0">
              <a:solidFill>
                <a:prstClr val="black"/>
              </a:solidFill>
            </a:endParaRPr>
          </a:p>
        </p:txBody>
      </p:sp>
      <p:sp>
        <p:nvSpPr>
          <p:cNvPr id="9" name="TextBox 1"/>
          <p:cNvSpPr txBox="1">
            <a:spLocks noChangeArrowheads="1"/>
          </p:cNvSpPr>
          <p:nvPr/>
        </p:nvSpPr>
        <p:spPr bwMode="auto">
          <a:xfrm>
            <a:off x="253679" y="176168"/>
            <a:ext cx="11579091" cy="584775"/>
          </a:xfrm>
          <a:prstGeom prst="rect">
            <a:avLst/>
          </a:prstGeom>
          <a:noFill/>
          <a:ln w="9525">
            <a:noFill/>
            <a:miter lim="800000"/>
            <a:headEnd/>
            <a:tailEnd/>
          </a:ln>
        </p:spPr>
        <p:txBody>
          <a:bodyPr wrap="square">
            <a:spAutoFit/>
          </a:bodyPr>
          <a:lstStyle/>
          <a:p>
            <a:pPr lvl="0" fontAlgn="base">
              <a:spcBef>
                <a:spcPct val="0"/>
              </a:spcBef>
              <a:spcAft>
                <a:spcPct val="0"/>
              </a:spcAft>
              <a:defRPr/>
            </a:pPr>
            <a:r>
              <a:rPr kumimoji="0" lang="en-GB" sz="3200" b="1" i="0" u="none" strike="noStrike" kern="1200" cap="none" spc="0" normalizeH="0" baseline="0" noProof="0" dirty="0">
                <a:ln>
                  <a:noFill/>
                </a:ln>
                <a:solidFill>
                  <a:srgbClr val="9A1865"/>
                </a:solidFill>
                <a:effectLst/>
                <a:uLnTx/>
                <a:uFillTx/>
                <a:latin typeface="Calibri" panose="020F0502020204030204"/>
                <a:ea typeface="+mn-ea"/>
                <a:cs typeface="+mn-cs"/>
              </a:rPr>
              <a:t>What does Power look like? </a:t>
            </a:r>
            <a:r>
              <a:rPr lang="en-GB" sz="3200" b="1" dirty="0">
                <a:solidFill>
                  <a:schemeClr val="tx2"/>
                </a:solidFill>
              </a:rPr>
              <a:t>Type I error (α) </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4C47480-5E89-4B54-8293-184C37B3146C}"/>
              </a:ext>
            </a:extLst>
          </p:cNvPr>
          <p:cNvSpPr/>
          <p:nvPr/>
        </p:nvSpPr>
        <p:spPr>
          <a:xfrm>
            <a:off x="6086856" y="3941144"/>
            <a:ext cx="504056" cy="360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97379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7688" y="760943"/>
            <a:ext cx="4680520" cy="3966076"/>
          </a:xfrm>
          <a:prstGeom prst="rect">
            <a:avLst/>
          </a:prstGeom>
        </p:spPr>
      </p:pic>
      <p:sp>
        <p:nvSpPr>
          <p:cNvPr id="5" name="Rectangle 4"/>
          <p:cNvSpPr/>
          <p:nvPr/>
        </p:nvSpPr>
        <p:spPr>
          <a:xfrm>
            <a:off x="228333" y="4672155"/>
            <a:ext cx="5842322" cy="1785104"/>
          </a:xfrm>
          <a:prstGeom prst="rect">
            <a:avLst/>
          </a:prstGeom>
        </p:spPr>
        <p:txBody>
          <a:bodyPr wrap="square">
            <a:spAutoFit/>
          </a:bodyPr>
          <a:lstStyle/>
          <a:p>
            <a:pPr marL="342900" lvl="0" indent="-342900" fontAlgn="base">
              <a:spcBef>
                <a:spcPct val="0"/>
              </a:spcBef>
              <a:spcAft>
                <a:spcPct val="0"/>
              </a:spcAft>
              <a:buFont typeface="Arial" panose="020B0604020202020204" pitchFamily="34" charset="0"/>
              <a:buChar char="•"/>
              <a:defRPr/>
            </a:pPr>
            <a:r>
              <a:rPr lang="en-GB" sz="2200" b="1" dirty="0">
                <a:solidFill>
                  <a:srgbClr val="0070C0"/>
                </a:solidFill>
                <a:cs typeface="Courier New" panose="02070309020205020404" pitchFamily="49" charset="0"/>
              </a:rPr>
              <a:t>p-value</a:t>
            </a:r>
            <a:r>
              <a:rPr lang="en-GB" sz="2200" dirty="0">
                <a:solidFill>
                  <a:prstClr val="black"/>
                </a:solidFill>
                <a:cs typeface="Courier New" panose="02070309020205020404" pitchFamily="49" charset="0"/>
              </a:rPr>
              <a:t>: probability that the observed statistic occurred by chance alone</a:t>
            </a:r>
          </a:p>
          <a:p>
            <a:pPr marL="800100" lvl="1" indent="-342900" fontAlgn="base">
              <a:spcBef>
                <a:spcPct val="0"/>
              </a:spcBef>
              <a:spcAft>
                <a:spcPct val="0"/>
              </a:spcAft>
              <a:buFont typeface="Arial" panose="020B0604020202020204" pitchFamily="34" charset="0"/>
              <a:buChar char="•"/>
              <a:defRPr/>
            </a:pPr>
            <a:r>
              <a:rPr lang="en-GB" sz="2200" dirty="0">
                <a:solidFill>
                  <a:prstClr val="black"/>
                </a:solidFill>
              </a:rPr>
              <a:t>probability that a difference as big as the one observed could be found even if there is no effect.</a:t>
            </a:r>
          </a:p>
        </p:txBody>
      </p:sp>
      <p:sp>
        <p:nvSpPr>
          <p:cNvPr id="9" name="TextBox 1"/>
          <p:cNvSpPr txBox="1">
            <a:spLocks noChangeArrowheads="1"/>
          </p:cNvSpPr>
          <p:nvPr/>
        </p:nvSpPr>
        <p:spPr bwMode="auto">
          <a:xfrm>
            <a:off x="253679" y="176168"/>
            <a:ext cx="11579091" cy="584775"/>
          </a:xfrm>
          <a:prstGeom prst="rect">
            <a:avLst/>
          </a:prstGeom>
          <a:noFill/>
          <a:ln w="9525">
            <a:noFill/>
            <a:miter lim="800000"/>
            <a:headEnd/>
            <a:tailEnd/>
          </a:ln>
        </p:spPr>
        <p:txBody>
          <a:bodyPr wrap="square">
            <a:spAutoFit/>
          </a:bodyPr>
          <a:lstStyle/>
          <a:p>
            <a:pPr lvl="0" fontAlgn="base">
              <a:spcBef>
                <a:spcPct val="0"/>
              </a:spcBef>
              <a:spcAft>
                <a:spcPct val="0"/>
              </a:spcAft>
              <a:defRPr/>
            </a:pPr>
            <a:r>
              <a:rPr kumimoji="0" lang="en-GB" sz="3200" b="1" i="0" u="none" strike="noStrike" kern="1200" cap="none" spc="0" normalizeH="0" baseline="0" noProof="0" dirty="0">
                <a:ln>
                  <a:noFill/>
                </a:ln>
                <a:solidFill>
                  <a:srgbClr val="9A1865"/>
                </a:solidFill>
                <a:effectLst/>
                <a:uLnTx/>
                <a:uFillTx/>
                <a:latin typeface="Calibri" panose="020F0502020204030204"/>
                <a:ea typeface="+mn-ea"/>
                <a:cs typeface="+mn-cs"/>
              </a:rPr>
              <a:t>What does Power look like? </a:t>
            </a:r>
            <a:r>
              <a:rPr lang="en-GB" sz="3200" b="1" dirty="0">
                <a:solidFill>
                  <a:schemeClr val="tx2"/>
                </a:solidFill>
              </a:rPr>
              <a:t>Type I error (α) </a:t>
            </a:r>
            <a:r>
              <a:rPr lang="en-GB" sz="3200" b="1" dirty="0">
                <a:solidFill>
                  <a:srgbClr val="9A1865"/>
                </a:solidFill>
              </a:rPr>
              <a:t>and the p-value </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4C47480-5E89-4B54-8293-184C37B3146C}"/>
              </a:ext>
            </a:extLst>
          </p:cNvPr>
          <p:cNvSpPr/>
          <p:nvPr/>
        </p:nvSpPr>
        <p:spPr>
          <a:xfrm>
            <a:off x="6070655" y="3557096"/>
            <a:ext cx="504056" cy="360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3B8C7479-6C05-4169-A8C5-032833EEEAF1}"/>
              </a:ext>
            </a:extLst>
          </p:cNvPr>
          <p:cNvSpPr/>
          <p:nvPr/>
        </p:nvSpPr>
        <p:spPr>
          <a:xfrm>
            <a:off x="6043224" y="4671726"/>
            <a:ext cx="5910072" cy="2123658"/>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defRPr/>
            </a:pPr>
            <a:r>
              <a:rPr lang="en-GB" sz="2200" b="1" dirty="0">
                <a:solidFill>
                  <a:srgbClr val="0070C0"/>
                </a:solidFill>
                <a:cs typeface="Courier New" panose="02070309020205020404" pitchFamily="49" charset="0"/>
              </a:rPr>
              <a:t>Statistical significance</a:t>
            </a:r>
            <a:r>
              <a:rPr lang="en-GB" sz="2200" dirty="0">
                <a:solidFill>
                  <a:prstClr val="black"/>
                </a:solidFill>
                <a:cs typeface="Courier New" panose="02070309020205020404" pitchFamily="49" charset="0"/>
              </a:rPr>
              <a:t>: comparison between </a:t>
            </a:r>
            <a:r>
              <a:rPr lang="en-GB" sz="2200" b="1" dirty="0">
                <a:solidFill>
                  <a:srgbClr val="0070C0"/>
                </a:solidFill>
              </a:rPr>
              <a:t>α (=0.05)</a:t>
            </a:r>
            <a:r>
              <a:rPr lang="en-GB" sz="2200" dirty="0">
                <a:solidFill>
                  <a:srgbClr val="0070C0"/>
                </a:solidFill>
                <a:cs typeface="Courier New" panose="02070309020205020404" pitchFamily="49" charset="0"/>
              </a:rPr>
              <a:t> </a:t>
            </a:r>
            <a:r>
              <a:rPr lang="en-GB" sz="2200" dirty="0">
                <a:solidFill>
                  <a:prstClr val="black"/>
                </a:solidFill>
                <a:cs typeface="Courier New" panose="02070309020205020404" pitchFamily="49" charset="0"/>
              </a:rPr>
              <a:t>and the </a:t>
            </a:r>
            <a:r>
              <a:rPr lang="en-GB" sz="2200" b="1" dirty="0">
                <a:solidFill>
                  <a:srgbClr val="0070C0"/>
                </a:solidFill>
                <a:cs typeface="Courier New" panose="02070309020205020404" pitchFamily="49" charset="0"/>
              </a:rPr>
              <a:t>p-value</a:t>
            </a:r>
            <a:endParaRPr lang="en-US" sz="2200" b="1" dirty="0">
              <a:solidFill>
                <a:srgbClr val="0070C0"/>
              </a:solidFill>
              <a:cs typeface="Courier New" panose="02070309020205020404" pitchFamily="49" charset="0"/>
            </a:endParaRPr>
          </a:p>
          <a:p>
            <a:pPr marL="800100" lvl="1" indent="-342900" fontAlgn="base">
              <a:spcBef>
                <a:spcPct val="0"/>
              </a:spcBef>
              <a:spcAft>
                <a:spcPct val="0"/>
              </a:spcAft>
              <a:buFont typeface="Arial" panose="020B0604020202020204" pitchFamily="34" charset="0"/>
              <a:buChar char="•"/>
              <a:defRPr/>
            </a:pPr>
            <a:r>
              <a:rPr lang="en-GB" sz="2200" b="1" dirty="0">
                <a:solidFill>
                  <a:prstClr val="black"/>
                </a:solidFill>
              </a:rPr>
              <a:t>p-value &lt; 0.05</a:t>
            </a:r>
            <a:r>
              <a:rPr lang="en-GB" sz="2200" dirty="0">
                <a:solidFill>
                  <a:prstClr val="black"/>
                </a:solidFill>
              </a:rPr>
              <a:t>: there is a significant difference </a:t>
            </a:r>
            <a:r>
              <a:rPr lang="en-GB" sz="2200" dirty="0">
                <a:solidFill>
                  <a:prstClr val="black"/>
                </a:solidFill>
                <a:sym typeface="Wingdings" panose="05000000000000000000" pitchFamily="2" charset="2"/>
              </a:rPr>
              <a:t> (</a:t>
            </a:r>
            <a:r>
              <a:rPr lang="en-GB" sz="2200" dirty="0">
                <a:solidFill>
                  <a:prstClr val="black"/>
                </a:solidFill>
              </a:rPr>
              <a:t>reject H</a:t>
            </a:r>
            <a:r>
              <a:rPr lang="en-GB" sz="2200" baseline="-25000" dirty="0">
                <a:solidFill>
                  <a:prstClr val="black"/>
                </a:solidFill>
              </a:rPr>
              <a:t>0</a:t>
            </a:r>
            <a:r>
              <a:rPr lang="en-GB" sz="2200" dirty="0">
                <a:solidFill>
                  <a:prstClr val="black"/>
                </a:solidFill>
              </a:rPr>
              <a:t>) </a:t>
            </a:r>
          </a:p>
          <a:p>
            <a:pPr marL="800100" lvl="1" indent="-342900" fontAlgn="base">
              <a:spcBef>
                <a:spcPct val="0"/>
              </a:spcBef>
              <a:spcAft>
                <a:spcPct val="0"/>
              </a:spcAft>
              <a:buFont typeface="Arial" panose="020B0604020202020204" pitchFamily="34" charset="0"/>
              <a:buChar char="•"/>
              <a:defRPr/>
            </a:pPr>
            <a:r>
              <a:rPr lang="en-GB" sz="2200" b="1" dirty="0">
                <a:solidFill>
                  <a:prstClr val="black"/>
                </a:solidFill>
              </a:rPr>
              <a:t>p-value &gt; 0.05</a:t>
            </a:r>
            <a:r>
              <a:rPr lang="en-GB" sz="2200" dirty="0">
                <a:solidFill>
                  <a:prstClr val="black"/>
                </a:solidFill>
              </a:rPr>
              <a:t>: there is no significant difference </a:t>
            </a:r>
            <a:r>
              <a:rPr lang="en-GB" sz="2200" dirty="0">
                <a:solidFill>
                  <a:prstClr val="black"/>
                </a:solidFill>
                <a:sym typeface="Wingdings" panose="05000000000000000000" pitchFamily="2" charset="2"/>
              </a:rPr>
              <a:t> (</a:t>
            </a:r>
            <a:r>
              <a:rPr lang="en-GB" sz="2200" dirty="0">
                <a:solidFill>
                  <a:prstClr val="black"/>
                </a:solidFill>
              </a:rPr>
              <a:t>fail to reject H</a:t>
            </a:r>
            <a:r>
              <a:rPr lang="en-GB" sz="2200" baseline="-25000" dirty="0">
                <a:solidFill>
                  <a:prstClr val="black"/>
                </a:solidFill>
              </a:rPr>
              <a:t>0</a:t>
            </a:r>
            <a:r>
              <a:rPr lang="en-GB" sz="2200" dirty="0">
                <a:solidFill>
                  <a:prstClr val="black"/>
                </a:solidFill>
              </a:rPr>
              <a:t>)</a:t>
            </a:r>
          </a:p>
        </p:txBody>
      </p:sp>
    </p:spTree>
    <p:extLst>
      <p:ext uri="{BB962C8B-B14F-4D97-AF65-F5344CB8AC3E}">
        <p14:creationId xmlns:p14="http://schemas.microsoft.com/office/powerpoint/2010/main" val="235919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678" y="4672155"/>
            <a:ext cx="5789545" cy="1446550"/>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defRPr/>
            </a:pPr>
            <a:r>
              <a:rPr lang="en-GB" sz="2200" b="1" dirty="0">
                <a:solidFill>
                  <a:srgbClr val="0070C0"/>
                </a:solidFill>
                <a:latin typeface="Calibri" panose="020F0502020204030204" pitchFamily="34" charset="0"/>
              </a:rPr>
              <a:t>Type II error </a:t>
            </a:r>
            <a:r>
              <a:rPr lang="en-GB" sz="2200" dirty="0">
                <a:solidFill>
                  <a:prstClr val="black"/>
                </a:solidFill>
                <a:latin typeface="Calibri" panose="020F0502020204030204" pitchFamily="34" charset="0"/>
              </a:rPr>
              <a:t>(</a:t>
            </a:r>
            <a:r>
              <a:rPr lang="en-GB" sz="2200" b="1" dirty="0">
                <a:solidFill>
                  <a:prstClr val="black"/>
                </a:solidFill>
                <a:latin typeface="Calibri" panose="020F0502020204030204" pitchFamily="34" charset="0"/>
              </a:rPr>
              <a:t>β</a:t>
            </a:r>
            <a:r>
              <a:rPr lang="en-GB" sz="2200" dirty="0">
                <a:solidFill>
                  <a:prstClr val="black"/>
                </a:solidFill>
                <a:latin typeface="Calibri" panose="020F0502020204030204" pitchFamily="34" charset="0"/>
              </a:rPr>
              <a:t>)</a:t>
            </a:r>
            <a:r>
              <a:rPr lang="en-GB" sz="2200" b="1" dirty="0">
                <a:solidFill>
                  <a:prstClr val="black"/>
                </a:solidFill>
                <a:latin typeface="Calibri" panose="020F0502020204030204" pitchFamily="34" charset="0"/>
              </a:rPr>
              <a:t> </a:t>
            </a:r>
            <a:r>
              <a:rPr lang="en-GB" sz="2200" dirty="0">
                <a:solidFill>
                  <a:prstClr val="black"/>
                </a:solidFill>
                <a:latin typeface="Calibri" panose="020F0502020204030204" pitchFamily="34" charset="0"/>
              </a:rPr>
              <a:t>is the </a:t>
            </a:r>
            <a:r>
              <a:rPr lang="en-GB" sz="2200" dirty="0">
                <a:latin typeface="Calibri" panose="020F0502020204030204" pitchFamily="34" charset="0"/>
              </a:rPr>
              <a:t>failure to reject a </a:t>
            </a:r>
            <a:r>
              <a:rPr lang="en-GB" sz="2200" u="sng" dirty="0">
                <a:latin typeface="Calibri" panose="020F0502020204030204" pitchFamily="34" charset="0"/>
              </a:rPr>
              <a:t>false</a:t>
            </a:r>
            <a:r>
              <a:rPr lang="en-GB" sz="2200" dirty="0">
                <a:latin typeface="Calibri" panose="020F0502020204030204" pitchFamily="34" charset="0"/>
              </a:rPr>
              <a:t> H</a:t>
            </a:r>
            <a:r>
              <a:rPr lang="en-GB" sz="2200" baseline="-25000" dirty="0">
                <a:latin typeface="Calibri" panose="020F0502020204030204" pitchFamily="34" charset="0"/>
              </a:rPr>
              <a:t>0</a:t>
            </a:r>
            <a:r>
              <a:rPr lang="en-GB" sz="2200" dirty="0">
                <a:latin typeface="Calibri" panose="020F0502020204030204" pitchFamily="34" charset="0"/>
              </a:rPr>
              <a:t> </a:t>
            </a:r>
          </a:p>
          <a:p>
            <a:pPr marL="800100" lvl="1" indent="-342900" fontAlgn="base">
              <a:spcBef>
                <a:spcPct val="0"/>
              </a:spcBef>
              <a:spcAft>
                <a:spcPct val="0"/>
              </a:spcAft>
              <a:buFont typeface="Arial" panose="020B0604020202020204" pitchFamily="34" charset="0"/>
              <a:buChar char="•"/>
              <a:defRPr/>
            </a:pPr>
            <a:r>
              <a:rPr lang="en-GB" sz="2200" u="sng" dirty="0">
                <a:solidFill>
                  <a:srgbClr val="9A1865"/>
                </a:solidFill>
                <a:latin typeface="Calibri" panose="020F0502020204030204" pitchFamily="34" charset="0"/>
              </a:rPr>
              <a:t>Missing</a:t>
            </a:r>
            <a:r>
              <a:rPr lang="en-GB" sz="2200" dirty="0">
                <a:solidFill>
                  <a:srgbClr val="9A1865"/>
                </a:solidFill>
                <a:latin typeface="Calibri" panose="020F0502020204030204" pitchFamily="34" charset="0"/>
              </a:rPr>
              <a:t> an effect which is really there</a:t>
            </a:r>
          </a:p>
          <a:p>
            <a:pPr marL="800100" lvl="1" indent="-342900" fontAlgn="base">
              <a:spcBef>
                <a:spcPct val="0"/>
              </a:spcBef>
              <a:spcAft>
                <a:spcPct val="0"/>
              </a:spcAft>
              <a:buFont typeface="Arial" panose="020B0604020202020204" pitchFamily="34" charset="0"/>
              <a:buChar char="•"/>
              <a:defRPr/>
            </a:pPr>
            <a:r>
              <a:rPr lang="en-GB" sz="2200" b="1" dirty="0">
                <a:solidFill>
                  <a:srgbClr val="0070C0"/>
                </a:solidFill>
                <a:latin typeface="Calibri" panose="020F0502020204030204" pitchFamily="34" charset="0"/>
              </a:rPr>
              <a:t>β</a:t>
            </a:r>
            <a:r>
              <a:rPr lang="en-GB" sz="2200" b="1" dirty="0">
                <a:solidFill>
                  <a:prstClr val="black"/>
                </a:solidFill>
                <a:latin typeface="Calibri" panose="020F0502020204030204" pitchFamily="34" charset="0"/>
              </a:rPr>
              <a:t> : </a:t>
            </a:r>
            <a:r>
              <a:rPr lang="en-GB" sz="2200" dirty="0">
                <a:solidFill>
                  <a:prstClr val="black"/>
                </a:solidFill>
                <a:latin typeface="Calibri" panose="020F0502020204030204" pitchFamily="34" charset="0"/>
              </a:rPr>
              <a:t>probability of making a Type II error</a:t>
            </a:r>
            <a:endParaRPr lang="en-GB" sz="2200" b="1" dirty="0">
              <a:solidFill>
                <a:prstClr val="black"/>
              </a:solidFill>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3287688" y="760943"/>
            <a:ext cx="4680520" cy="3966076"/>
          </a:xfrm>
          <a:prstGeom prst="rect">
            <a:avLst/>
          </a:prstGeom>
        </p:spPr>
      </p:pic>
      <p:sp>
        <p:nvSpPr>
          <p:cNvPr id="9" name="TextBox 1"/>
          <p:cNvSpPr txBox="1">
            <a:spLocks noChangeArrowheads="1"/>
          </p:cNvSpPr>
          <p:nvPr/>
        </p:nvSpPr>
        <p:spPr bwMode="auto">
          <a:xfrm>
            <a:off x="253679" y="176168"/>
            <a:ext cx="11579091" cy="584775"/>
          </a:xfrm>
          <a:prstGeom prst="rect">
            <a:avLst/>
          </a:prstGeom>
          <a:noFill/>
          <a:ln w="9525">
            <a:noFill/>
            <a:miter lim="800000"/>
            <a:headEnd/>
            <a:tailEnd/>
          </a:ln>
        </p:spPr>
        <p:txBody>
          <a:bodyPr wrap="square">
            <a:spAutoFit/>
          </a:bodyPr>
          <a:lstStyle/>
          <a:p>
            <a:pPr lvl="0" fontAlgn="base">
              <a:spcBef>
                <a:spcPct val="0"/>
              </a:spcBef>
              <a:spcAft>
                <a:spcPct val="0"/>
              </a:spcAft>
              <a:defRPr/>
            </a:pPr>
            <a:r>
              <a:rPr kumimoji="0" lang="en-GB" sz="3200" b="1" i="0" u="none" strike="noStrike" kern="1200" cap="none" spc="0" normalizeH="0" baseline="0" noProof="0" dirty="0">
                <a:ln>
                  <a:noFill/>
                </a:ln>
                <a:solidFill>
                  <a:srgbClr val="9A1865"/>
                </a:solidFill>
                <a:effectLst/>
                <a:uLnTx/>
                <a:uFillTx/>
                <a:latin typeface="Calibri" panose="020F0502020204030204"/>
                <a:ea typeface="+mn-ea"/>
                <a:cs typeface="+mn-cs"/>
              </a:rPr>
              <a:t>What does Power look like? </a:t>
            </a:r>
            <a:r>
              <a:rPr lang="en-GB" sz="3200" b="1" dirty="0">
                <a:solidFill>
                  <a:schemeClr val="tx2"/>
                </a:solidFill>
              </a:rPr>
              <a:t>Type II error (</a:t>
            </a:r>
            <a:r>
              <a:rPr lang="en-GB" sz="3200" b="1" dirty="0">
                <a:solidFill>
                  <a:schemeClr val="tx2"/>
                </a:solidFill>
                <a:latin typeface="Calibri" panose="020F0502020204030204" pitchFamily="34" charset="0"/>
              </a:rPr>
              <a:t>β)</a:t>
            </a:r>
            <a:r>
              <a:rPr lang="en-GB" sz="3200" b="1" dirty="0">
                <a:solidFill>
                  <a:schemeClr val="tx2"/>
                </a:solidFill>
              </a:rPr>
              <a:t> and Power</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4C47480-5E89-4B54-8293-184C37B3146C}"/>
              </a:ext>
            </a:extLst>
          </p:cNvPr>
          <p:cNvSpPr/>
          <p:nvPr/>
        </p:nvSpPr>
        <p:spPr>
          <a:xfrm>
            <a:off x="5627948" y="3346784"/>
            <a:ext cx="504056" cy="360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08361A52-7434-4E51-A883-26A7956C7681}"/>
              </a:ext>
            </a:extLst>
          </p:cNvPr>
          <p:cNvSpPr/>
          <p:nvPr/>
        </p:nvSpPr>
        <p:spPr>
          <a:xfrm>
            <a:off x="6043223" y="4672155"/>
            <a:ext cx="6096000" cy="1785104"/>
          </a:xfrm>
          <a:prstGeom prst="rect">
            <a:avLst/>
          </a:prstGeom>
        </p:spPr>
        <p:txBody>
          <a:bodyPr>
            <a:spAutoFit/>
          </a:bodyPr>
          <a:lstStyle/>
          <a:p>
            <a:pPr marL="342900" indent="-342900" fontAlgn="base">
              <a:spcBef>
                <a:spcPct val="0"/>
              </a:spcBef>
              <a:spcAft>
                <a:spcPct val="0"/>
              </a:spcAft>
              <a:buFont typeface="Arial" panose="020B0604020202020204" pitchFamily="34" charset="0"/>
              <a:buChar char="•"/>
              <a:defRPr/>
            </a:pPr>
            <a:r>
              <a:rPr lang="en-GB" sz="2200" b="1" dirty="0">
                <a:solidFill>
                  <a:srgbClr val="0070C0"/>
                </a:solidFill>
                <a:latin typeface="Calibri" panose="020F0502020204030204" pitchFamily="34" charset="0"/>
              </a:rPr>
              <a:t>Power</a:t>
            </a:r>
            <a:r>
              <a:rPr lang="en-GB" sz="2200" dirty="0">
                <a:solidFill>
                  <a:prstClr val="black"/>
                </a:solidFill>
                <a:latin typeface="Calibri" panose="020F0502020204030204" pitchFamily="34" charset="0"/>
              </a:rPr>
              <a:t>: </a:t>
            </a:r>
            <a:r>
              <a:rPr lang="en-GB" sz="2200" dirty="0">
                <a:solidFill>
                  <a:srgbClr val="9A1865"/>
                </a:solidFill>
                <a:latin typeface="Calibri" panose="020F0502020204030204" pitchFamily="34" charset="0"/>
              </a:rPr>
              <a:t>Probability of </a:t>
            </a:r>
            <a:r>
              <a:rPr lang="en-GB" sz="2200" u="sng" dirty="0">
                <a:solidFill>
                  <a:srgbClr val="9A1865"/>
                </a:solidFill>
                <a:latin typeface="Calibri" panose="020F0502020204030204" pitchFamily="34" charset="0"/>
              </a:rPr>
              <a:t>detecting</a:t>
            </a:r>
            <a:r>
              <a:rPr lang="en-GB" sz="2200" dirty="0">
                <a:solidFill>
                  <a:srgbClr val="9A1865"/>
                </a:solidFill>
                <a:latin typeface="Calibri" panose="020F0502020204030204" pitchFamily="34" charset="0"/>
              </a:rPr>
              <a:t> an effect which is really there.</a:t>
            </a:r>
          </a:p>
          <a:p>
            <a:pPr lvl="2" fontAlgn="base">
              <a:spcBef>
                <a:spcPct val="0"/>
              </a:spcBef>
              <a:spcAft>
                <a:spcPct val="0"/>
              </a:spcAft>
              <a:defRPr/>
            </a:pPr>
            <a:r>
              <a:rPr lang="en-GB" sz="2200" dirty="0">
                <a:solidFill>
                  <a:prstClr val="black"/>
                </a:solidFill>
                <a:latin typeface="Calibri" panose="020F0502020204030204" pitchFamily="34" charset="0"/>
              </a:rPr>
              <a:t>=  </a:t>
            </a:r>
            <a:r>
              <a:rPr lang="en-GB" sz="2200" dirty="0">
                <a:latin typeface="Calibri" panose="020F0502020204030204" pitchFamily="34" charset="0"/>
              </a:rPr>
              <a:t>Probability of rejecting a false H</a:t>
            </a:r>
            <a:r>
              <a:rPr lang="en-GB" sz="2200" baseline="-25000" dirty="0">
                <a:latin typeface="Calibri" panose="020F0502020204030204" pitchFamily="34" charset="0"/>
              </a:rPr>
              <a:t>0</a:t>
            </a:r>
            <a:endParaRPr lang="en-GB" sz="2200" dirty="0">
              <a:solidFill>
                <a:prstClr val="black"/>
              </a:solidFill>
              <a:latin typeface="Calibri" panose="020F0502020204030204" pitchFamily="34" charset="0"/>
            </a:endParaRPr>
          </a:p>
          <a:p>
            <a:pPr marL="800100" lvl="1" indent="-342900" fontAlgn="base">
              <a:spcBef>
                <a:spcPct val="0"/>
              </a:spcBef>
              <a:spcAft>
                <a:spcPct val="0"/>
              </a:spcAft>
              <a:buFont typeface="Arial" panose="020B0604020202020204" pitchFamily="34" charset="0"/>
              <a:buChar char="•"/>
              <a:defRPr/>
            </a:pPr>
            <a:r>
              <a:rPr lang="en-GB" sz="2200" dirty="0">
                <a:solidFill>
                  <a:prstClr val="black"/>
                </a:solidFill>
                <a:latin typeface="Calibri" panose="020F0502020204030204" pitchFamily="34" charset="0"/>
              </a:rPr>
              <a:t>Direct relationship between </a:t>
            </a:r>
            <a:r>
              <a:rPr lang="en-GB" sz="2200" b="1" dirty="0">
                <a:solidFill>
                  <a:srgbClr val="0070C0"/>
                </a:solidFill>
                <a:latin typeface="Calibri" panose="020F0502020204030204" pitchFamily="34" charset="0"/>
              </a:rPr>
              <a:t>Power</a:t>
            </a:r>
            <a:r>
              <a:rPr lang="en-GB" sz="2200" dirty="0">
                <a:solidFill>
                  <a:prstClr val="black"/>
                </a:solidFill>
                <a:latin typeface="Calibri" panose="020F0502020204030204" pitchFamily="34" charset="0"/>
              </a:rPr>
              <a:t> and </a:t>
            </a:r>
            <a:r>
              <a:rPr lang="en-GB" sz="2200" b="1" dirty="0">
                <a:solidFill>
                  <a:srgbClr val="0070C0"/>
                </a:solidFill>
                <a:latin typeface="Calibri" panose="020F0502020204030204" pitchFamily="34" charset="0"/>
              </a:rPr>
              <a:t>Type II error</a:t>
            </a:r>
            <a:r>
              <a:rPr lang="en-GB" sz="2200" dirty="0">
                <a:solidFill>
                  <a:prstClr val="black"/>
                </a:solidFill>
                <a:latin typeface="Calibri" panose="020F0502020204030204" pitchFamily="34" charset="0"/>
              </a:rPr>
              <a:t>: </a:t>
            </a:r>
            <a:r>
              <a:rPr lang="en-GB" sz="2200" b="1" dirty="0">
                <a:solidFill>
                  <a:prstClr val="black"/>
                </a:solidFill>
                <a:latin typeface="Calibri" panose="020F0502020204030204" pitchFamily="34" charset="0"/>
              </a:rPr>
              <a:t>Power</a:t>
            </a:r>
            <a:r>
              <a:rPr lang="en-GB" sz="2200" dirty="0">
                <a:solidFill>
                  <a:prstClr val="black"/>
                </a:solidFill>
                <a:latin typeface="Calibri" panose="020F0502020204030204" pitchFamily="34" charset="0"/>
              </a:rPr>
              <a:t> = 1 – </a:t>
            </a:r>
            <a:r>
              <a:rPr lang="en-GB" sz="2200" b="1" dirty="0">
                <a:solidFill>
                  <a:prstClr val="black"/>
                </a:solidFill>
                <a:latin typeface="Calibri" panose="020F0502020204030204" pitchFamily="34" charset="0"/>
              </a:rPr>
              <a:t>β</a:t>
            </a:r>
          </a:p>
        </p:txBody>
      </p:sp>
      <p:sp>
        <p:nvSpPr>
          <p:cNvPr id="8" name="Oval 7">
            <a:extLst>
              <a:ext uri="{FF2B5EF4-FFF2-40B4-BE49-F238E27FC236}">
                <a16:creationId xmlns:a16="http://schemas.microsoft.com/office/drawing/2014/main" id="{22A290BD-74EE-4B3E-AB07-EADC1DABE797}"/>
              </a:ext>
            </a:extLst>
          </p:cNvPr>
          <p:cNvSpPr/>
          <p:nvPr/>
        </p:nvSpPr>
        <p:spPr>
          <a:xfrm>
            <a:off x="6328988" y="2743981"/>
            <a:ext cx="504056" cy="360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A08C8221-D825-4051-89B5-DE384368C4CB}"/>
              </a:ext>
            </a:extLst>
          </p:cNvPr>
          <p:cNvSpPr txBox="1"/>
          <p:nvPr/>
        </p:nvSpPr>
        <p:spPr>
          <a:xfrm>
            <a:off x="7757297" y="2734689"/>
            <a:ext cx="1461106" cy="646331"/>
          </a:xfrm>
          <a:prstGeom prst="rect">
            <a:avLst/>
          </a:prstGeom>
          <a:noFill/>
        </p:spPr>
        <p:txBody>
          <a:bodyPr wrap="none" rtlCol="0">
            <a:spAutoFit/>
          </a:bodyPr>
          <a:lstStyle/>
          <a:p>
            <a:r>
              <a:rPr lang="en-GB" dirty="0"/>
              <a:t>Area = 1</a:t>
            </a:r>
          </a:p>
          <a:p>
            <a:r>
              <a:rPr lang="en-GB" dirty="0"/>
              <a:t>Power = 1 – </a:t>
            </a:r>
            <a:r>
              <a:rPr lang="el-GR" dirty="0"/>
              <a:t>β</a:t>
            </a:r>
          </a:p>
        </p:txBody>
      </p:sp>
      <p:cxnSp>
        <p:nvCxnSpPr>
          <p:cNvPr id="11" name="Straight Arrow Connector 10">
            <a:extLst>
              <a:ext uri="{FF2B5EF4-FFF2-40B4-BE49-F238E27FC236}">
                <a16:creationId xmlns:a16="http://schemas.microsoft.com/office/drawing/2014/main" id="{F10E1E84-9ABC-470F-87AD-FBACA43AE9C2}"/>
              </a:ext>
            </a:extLst>
          </p:cNvPr>
          <p:cNvCxnSpPr/>
          <p:nvPr/>
        </p:nvCxnSpPr>
        <p:spPr>
          <a:xfrm flipH="1">
            <a:off x="7031404" y="2919355"/>
            <a:ext cx="725893" cy="324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944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679" y="1217718"/>
            <a:ext cx="7921057" cy="5356818"/>
          </a:xfrm>
          <a:prstGeom prst="rect">
            <a:avLst/>
          </a:prstGeom>
        </p:spPr>
        <p:txBody>
          <a:bodyPr wrap="square">
            <a:normAutofit/>
          </a:bodyPr>
          <a:lstStyle/>
          <a:p>
            <a:pPr marL="28575" indent="-257175" defTabSz="685800">
              <a:lnSpc>
                <a:spcPct val="120000"/>
              </a:lnSpc>
              <a:buFont typeface="Arial" panose="020B0604020202020204" pitchFamily="34" charset="0"/>
              <a:buChar char="•"/>
              <a:defRPr/>
            </a:pPr>
            <a:r>
              <a:rPr lang="en-GB" sz="2400" dirty="0">
                <a:latin typeface="Calibri" panose="020F0502020204030204" pitchFamily="34" charset="0"/>
              </a:rPr>
              <a:t>General convention: </a:t>
            </a:r>
            <a:r>
              <a:rPr lang="en-GB" sz="2400" dirty="0">
                <a:solidFill>
                  <a:srgbClr val="0070C0"/>
                </a:solidFill>
                <a:latin typeface="Calibri" panose="020F0502020204030204" pitchFamily="34" charset="0"/>
              </a:rPr>
              <a:t>80% </a:t>
            </a:r>
            <a:r>
              <a:rPr lang="en-GB" sz="2400" dirty="0">
                <a:solidFill>
                  <a:prstClr val="black"/>
                </a:solidFill>
                <a:latin typeface="Calibri" panose="020F0502020204030204" pitchFamily="34" charset="0"/>
              </a:rPr>
              <a:t>but could be more</a:t>
            </a:r>
            <a:endParaRPr lang="en-GB" sz="1600" dirty="0">
              <a:solidFill>
                <a:prstClr val="black"/>
              </a:solidFill>
              <a:latin typeface="Calibri" panose="020F0502020204030204" pitchFamily="34" charset="0"/>
            </a:endParaRPr>
          </a:p>
          <a:p>
            <a:pPr marL="142875" indent="-257175" defTabSz="685800">
              <a:lnSpc>
                <a:spcPct val="120000"/>
              </a:lnSpc>
              <a:spcBef>
                <a:spcPts val="1800"/>
              </a:spcBef>
              <a:buFont typeface="Arial" panose="020B0604020202020204" pitchFamily="34" charset="0"/>
              <a:buChar char="•"/>
              <a:defRPr/>
            </a:pPr>
            <a:r>
              <a:rPr lang="en-GB" sz="2400" dirty="0">
                <a:solidFill>
                  <a:prstClr val="black"/>
                </a:solidFill>
                <a:latin typeface="Calibri" panose="020F0502020204030204" pitchFamily="34" charset="0"/>
              </a:rPr>
              <a:t>Means a </a:t>
            </a:r>
            <a:r>
              <a:rPr lang="en-GB" sz="2400" dirty="0">
                <a:solidFill>
                  <a:srgbClr val="0070C0"/>
                </a:solidFill>
                <a:latin typeface="Calibri" panose="020F0502020204030204" pitchFamily="34" charset="0"/>
              </a:rPr>
              <a:t>true difference </a:t>
            </a:r>
            <a:r>
              <a:rPr lang="en-GB" sz="2400" dirty="0">
                <a:solidFill>
                  <a:prstClr val="black"/>
                </a:solidFill>
                <a:latin typeface="Calibri" panose="020F0502020204030204" pitchFamily="34" charset="0"/>
              </a:rPr>
              <a:t>will be missed </a:t>
            </a:r>
            <a:r>
              <a:rPr lang="en-GB" sz="2400" dirty="0">
                <a:solidFill>
                  <a:srgbClr val="0070C0"/>
                </a:solidFill>
                <a:latin typeface="Calibri" panose="020F0502020204030204" pitchFamily="34" charset="0"/>
              </a:rPr>
              <a:t>20% </a:t>
            </a:r>
            <a:r>
              <a:rPr lang="en-GB" sz="2400" dirty="0">
                <a:solidFill>
                  <a:prstClr val="black"/>
                </a:solidFill>
                <a:latin typeface="Calibri" panose="020F0502020204030204" pitchFamily="34" charset="0"/>
              </a:rPr>
              <a:t>of the time</a:t>
            </a:r>
          </a:p>
          <a:p>
            <a:pPr marL="942975" lvl="2" indent="-257175" defTabSz="685800">
              <a:lnSpc>
                <a:spcPct val="120000"/>
              </a:lnSpc>
              <a:buFont typeface="Arial" panose="020B0604020202020204" pitchFamily="34" charset="0"/>
              <a:buChar char="•"/>
              <a:defRPr/>
            </a:pPr>
            <a:r>
              <a:rPr lang="en-GB" sz="2400" dirty="0">
                <a:solidFill>
                  <a:prstClr val="black"/>
                </a:solidFill>
                <a:latin typeface="Calibri" panose="020F0502020204030204" pitchFamily="34" charset="0"/>
              </a:rPr>
              <a:t>If power = 0.8 then β = 1- power = 0.2 (20%)</a:t>
            </a:r>
            <a:endParaRPr lang="en-GB" sz="1600" dirty="0">
              <a:solidFill>
                <a:prstClr val="black"/>
              </a:solidFill>
              <a:latin typeface="Calibri" panose="020F0502020204030204" pitchFamily="34" charset="0"/>
            </a:endParaRPr>
          </a:p>
          <a:p>
            <a:pPr marL="142875" indent="-257175" defTabSz="685800">
              <a:lnSpc>
                <a:spcPct val="120000"/>
              </a:lnSpc>
              <a:spcBef>
                <a:spcPts val="1800"/>
              </a:spcBef>
              <a:buFont typeface="Arial" panose="020B0604020202020204" pitchFamily="34" charset="0"/>
              <a:buChar char="•"/>
              <a:defRPr/>
            </a:pPr>
            <a:r>
              <a:rPr lang="en-GB" sz="2400" dirty="0">
                <a:solidFill>
                  <a:prstClr val="black"/>
                </a:solidFill>
                <a:latin typeface="Calibri" panose="020F0502020204030204" pitchFamily="34" charset="0"/>
              </a:rPr>
              <a:t>Jacob Cohen (1962): </a:t>
            </a:r>
          </a:p>
          <a:p>
            <a:pPr marL="828675" lvl="2" indent="-257175" defTabSz="685800">
              <a:lnSpc>
                <a:spcPct val="120000"/>
              </a:lnSpc>
              <a:buFont typeface="Arial" panose="020B0604020202020204" pitchFamily="34" charset="0"/>
              <a:buChar char="•"/>
              <a:defRPr/>
            </a:pPr>
            <a:r>
              <a:rPr lang="en-US" sz="2400" dirty="0">
                <a:solidFill>
                  <a:prstClr val="black"/>
                </a:solidFill>
                <a:latin typeface="Calibri" panose="020F0502020204030204" pitchFamily="34" charset="0"/>
              </a:rPr>
              <a:t>Type I errors are </a:t>
            </a:r>
            <a:r>
              <a:rPr lang="en-US" sz="2400" dirty="0">
                <a:solidFill>
                  <a:srgbClr val="0070C0"/>
                </a:solidFill>
                <a:latin typeface="Calibri" panose="020F0502020204030204" pitchFamily="34" charset="0"/>
              </a:rPr>
              <a:t>4x more serious </a:t>
            </a:r>
            <a:r>
              <a:rPr lang="en-US" sz="2400" dirty="0">
                <a:solidFill>
                  <a:prstClr val="black"/>
                </a:solidFill>
                <a:latin typeface="Calibri" panose="020F0502020204030204" pitchFamily="34" charset="0"/>
              </a:rPr>
              <a:t>than Type II errors: </a:t>
            </a:r>
          </a:p>
          <a:p>
            <a:pPr marL="1285875" lvl="3" indent="-257175" defTabSz="685800">
              <a:lnSpc>
                <a:spcPct val="120000"/>
              </a:lnSpc>
              <a:buFont typeface="Arial" panose="020B0604020202020204" pitchFamily="34" charset="0"/>
              <a:buChar char="•"/>
              <a:defRPr/>
            </a:pPr>
            <a:r>
              <a:rPr lang="en-US" sz="2400" b="1" dirty="0">
                <a:solidFill>
                  <a:prstClr val="black"/>
                </a:solidFill>
                <a:latin typeface="Calibri" panose="020F0502020204030204" pitchFamily="34" charset="0"/>
              </a:rPr>
              <a:t>0.05 * 4 = 0.2</a:t>
            </a:r>
            <a:endParaRPr lang="en-GB" sz="1600" dirty="0">
              <a:solidFill>
                <a:prstClr val="black"/>
              </a:solidFill>
              <a:latin typeface="Calibri" panose="020F0502020204030204" pitchFamily="34" charset="0"/>
            </a:endParaRPr>
          </a:p>
          <a:p>
            <a:pPr marL="142875" indent="-257175" defTabSz="685800">
              <a:lnSpc>
                <a:spcPct val="120000"/>
              </a:lnSpc>
              <a:spcBef>
                <a:spcPts val="1800"/>
              </a:spcBef>
              <a:buFont typeface="Arial" panose="020B0604020202020204" pitchFamily="34" charset="0"/>
              <a:buChar char="•"/>
              <a:defRPr/>
            </a:pPr>
            <a:r>
              <a:rPr lang="en-GB" sz="2400" dirty="0">
                <a:solidFill>
                  <a:prstClr val="black"/>
                </a:solidFill>
                <a:latin typeface="Calibri" panose="020F0502020204030204" pitchFamily="34" charset="0"/>
              </a:rPr>
              <a:t>Compromise between power and sample size, e.g. for 2 group comparisons:</a:t>
            </a:r>
          </a:p>
          <a:p>
            <a:pPr marL="828675" lvl="2" indent="-257175" defTabSz="685800">
              <a:lnSpc>
                <a:spcPct val="120000"/>
              </a:lnSpc>
              <a:buFont typeface="Arial" panose="020B0604020202020204" pitchFamily="34" charset="0"/>
              <a:buChar char="•"/>
              <a:defRPr/>
            </a:pPr>
            <a:r>
              <a:rPr lang="en-US" sz="2400" dirty="0">
                <a:solidFill>
                  <a:prstClr val="black"/>
                </a:solidFill>
                <a:latin typeface="Calibri" panose="020F0502020204030204" pitchFamily="34" charset="0"/>
              </a:rPr>
              <a:t>90% power = +30% sample size </a:t>
            </a:r>
          </a:p>
          <a:p>
            <a:pPr marL="828675" lvl="2" indent="-257175" defTabSz="685800">
              <a:lnSpc>
                <a:spcPct val="120000"/>
              </a:lnSpc>
              <a:buFont typeface="Arial" panose="020B0604020202020204" pitchFamily="34" charset="0"/>
              <a:buChar char="•"/>
              <a:defRPr/>
            </a:pPr>
            <a:r>
              <a:rPr lang="en-US" sz="2400" dirty="0">
                <a:solidFill>
                  <a:prstClr val="black"/>
                </a:solidFill>
                <a:latin typeface="Calibri" panose="020F0502020204030204" pitchFamily="34" charset="0"/>
              </a:rPr>
              <a:t>95% power = +60% sample size</a:t>
            </a:r>
            <a:endParaRPr lang="en-US" sz="1050" dirty="0">
              <a:solidFill>
                <a:prstClr val="black"/>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8046720" y="1725126"/>
            <a:ext cx="4017264" cy="3407747"/>
          </a:xfrm>
          <a:prstGeom prst="rect">
            <a:avLst/>
          </a:prstGeom>
        </p:spPr>
      </p:pic>
      <p:sp>
        <p:nvSpPr>
          <p:cNvPr id="5" name="TextBox 1"/>
          <p:cNvSpPr txBox="1">
            <a:spLocks noChangeArrowheads="1"/>
          </p:cNvSpPr>
          <p:nvPr/>
        </p:nvSpPr>
        <p:spPr bwMode="auto">
          <a:xfrm>
            <a:off x="253679" y="176168"/>
            <a:ext cx="9456377"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9A1865"/>
                </a:solidFill>
              </a:rPr>
              <a:t>What does Power look like? </a:t>
            </a:r>
            <a:r>
              <a:rPr lang="en-GB" sz="3200" b="1" dirty="0">
                <a:solidFill>
                  <a:schemeClr val="tx2"/>
                </a:solidFill>
              </a:rPr>
              <a:t>Power = 80%</a:t>
            </a:r>
          </a:p>
        </p:txBody>
      </p:sp>
    </p:spTree>
    <p:extLst>
      <p:ext uri="{BB962C8B-B14F-4D97-AF65-F5344CB8AC3E}">
        <p14:creationId xmlns:p14="http://schemas.microsoft.com/office/powerpoint/2010/main" val="727009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7682" y="772106"/>
          <a:ext cx="11452656" cy="2450943"/>
        </p:xfrm>
        <a:graphic>
          <a:graphicData uri="http://schemas.openxmlformats.org/presentationml/2006/ole">
            <mc:AlternateContent xmlns:mc="http://schemas.openxmlformats.org/markup-compatibility/2006">
              <mc:Choice xmlns:v="urn:schemas-microsoft-com:vml" Requires="v">
                <p:oleObj name="Prism 8" r:id="rId2" imgW="9339399" imgH="1998855" progId="Prism8.Document">
                  <p:embed/>
                </p:oleObj>
              </mc:Choice>
              <mc:Fallback>
                <p:oleObj name="Prism 8" r:id="rId2" imgW="9339399" imgH="1998855" progId="Prism8.Document">
                  <p:embed/>
                  <p:pic>
                    <p:nvPicPr>
                      <p:cNvPr id="2" name="Object 1"/>
                      <p:cNvPicPr/>
                      <p:nvPr/>
                    </p:nvPicPr>
                    <p:blipFill>
                      <a:blip r:embed="rId3"/>
                      <a:stretch>
                        <a:fillRect/>
                      </a:stretch>
                    </p:blipFill>
                    <p:spPr>
                      <a:xfrm>
                        <a:off x="347682" y="772106"/>
                        <a:ext cx="11452656" cy="2450943"/>
                      </a:xfrm>
                      <a:prstGeom prst="rect">
                        <a:avLst/>
                      </a:prstGeom>
                    </p:spPr>
                  </p:pic>
                </p:oleObj>
              </mc:Fallback>
            </mc:AlternateContent>
          </a:graphicData>
        </a:graphic>
      </p:graphicFrame>
      <p:sp>
        <p:nvSpPr>
          <p:cNvPr id="4" name="TextBox 3"/>
          <p:cNvSpPr txBox="1"/>
          <p:nvPr/>
        </p:nvSpPr>
        <p:spPr>
          <a:xfrm>
            <a:off x="506993" y="3172500"/>
            <a:ext cx="1694888" cy="369332"/>
          </a:xfrm>
          <a:prstGeom prst="rect">
            <a:avLst/>
          </a:prstGeom>
          <a:noFill/>
        </p:spPr>
        <p:txBody>
          <a:bodyPr wrap="none" rtlCol="0">
            <a:spAutoFit/>
          </a:bodyPr>
          <a:lstStyle/>
          <a:p>
            <a:r>
              <a:rPr lang="en-GB" dirty="0"/>
              <a:t>Small difference</a:t>
            </a:r>
          </a:p>
        </p:txBody>
      </p:sp>
      <p:sp>
        <p:nvSpPr>
          <p:cNvPr id="5" name="TextBox 4"/>
          <p:cNvSpPr txBox="1"/>
          <p:nvPr/>
        </p:nvSpPr>
        <p:spPr>
          <a:xfrm>
            <a:off x="10105450" y="3172500"/>
            <a:ext cx="1475276" cy="369332"/>
          </a:xfrm>
          <a:prstGeom prst="rect">
            <a:avLst/>
          </a:prstGeom>
          <a:noFill/>
        </p:spPr>
        <p:txBody>
          <a:bodyPr wrap="none" rtlCol="0">
            <a:spAutoFit/>
          </a:bodyPr>
          <a:lstStyle/>
          <a:p>
            <a:r>
              <a:rPr lang="en-GB" dirty="0"/>
              <a:t>Big difference</a:t>
            </a:r>
          </a:p>
        </p:txBody>
      </p:sp>
      <p:cxnSp>
        <p:nvCxnSpPr>
          <p:cNvPr id="7" name="Straight Arrow Connector 6"/>
          <p:cNvCxnSpPr/>
          <p:nvPr/>
        </p:nvCxnSpPr>
        <p:spPr>
          <a:xfrm>
            <a:off x="2326741" y="3349797"/>
            <a:ext cx="76954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67458" y="606597"/>
            <a:ext cx="0" cy="3829616"/>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8832" y="208254"/>
            <a:ext cx="1412631" cy="369332"/>
          </a:xfrm>
          <a:prstGeom prst="rect">
            <a:avLst/>
          </a:prstGeom>
          <a:noFill/>
        </p:spPr>
        <p:txBody>
          <a:bodyPr wrap="none" rtlCol="0">
            <a:spAutoFit/>
          </a:bodyPr>
          <a:lstStyle/>
          <a:p>
            <a:r>
              <a:rPr lang="en-GB" b="1" dirty="0">
                <a:solidFill>
                  <a:srgbClr val="C00000"/>
                </a:solidFill>
              </a:rPr>
              <a:t>Critical value</a:t>
            </a:r>
          </a:p>
        </p:txBody>
      </p:sp>
      <p:cxnSp>
        <p:nvCxnSpPr>
          <p:cNvPr id="17" name="Straight Arrow Connector 16"/>
          <p:cNvCxnSpPr/>
          <p:nvPr/>
        </p:nvCxnSpPr>
        <p:spPr>
          <a:xfrm>
            <a:off x="7957996" y="4065021"/>
            <a:ext cx="3539905"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34155" y="4065021"/>
            <a:ext cx="7233718"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413977" y="3684782"/>
            <a:ext cx="2299797" cy="369332"/>
          </a:xfrm>
          <a:prstGeom prst="rect">
            <a:avLst/>
          </a:prstGeom>
          <a:noFill/>
        </p:spPr>
        <p:txBody>
          <a:bodyPr wrap="none" rtlCol="0">
            <a:spAutoFit/>
          </a:bodyPr>
          <a:lstStyle/>
          <a:p>
            <a:r>
              <a:rPr lang="en-GB" dirty="0">
                <a:solidFill>
                  <a:srgbClr val="7030A0"/>
                </a:solidFill>
              </a:rPr>
              <a:t>Not significant: p&gt;0.05</a:t>
            </a:r>
          </a:p>
        </p:txBody>
      </p:sp>
      <p:sp>
        <p:nvSpPr>
          <p:cNvPr id="21" name="TextBox 20"/>
          <p:cNvSpPr txBox="1"/>
          <p:nvPr/>
        </p:nvSpPr>
        <p:spPr>
          <a:xfrm>
            <a:off x="8021367" y="3684782"/>
            <a:ext cx="1915076" cy="369332"/>
          </a:xfrm>
          <a:prstGeom prst="rect">
            <a:avLst/>
          </a:prstGeom>
          <a:noFill/>
        </p:spPr>
        <p:txBody>
          <a:bodyPr wrap="none" rtlCol="0">
            <a:spAutoFit/>
          </a:bodyPr>
          <a:lstStyle/>
          <a:p>
            <a:r>
              <a:rPr lang="en-GB" dirty="0">
                <a:solidFill>
                  <a:srgbClr val="7030A0"/>
                </a:solidFill>
              </a:rPr>
              <a:t>Significant: p&lt;0.05</a:t>
            </a:r>
          </a:p>
        </p:txBody>
      </p:sp>
      <p:pic>
        <p:nvPicPr>
          <p:cNvPr id="24" name="Picture 23"/>
          <p:cNvPicPr>
            <a:picLocks noChangeAspect="1"/>
          </p:cNvPicPr>
          <p:nvPr/>
        </p:nvPicPr>
        <p:blipFill>
          <a:blip r:embed="rId4"/>
          <a:stretch>
            <a:fillRect/>
          </a:stretch>
        </p:blipFill>
        <p:spPr>
          <a:xfrm>
            <a:off x="6536716" y="4445272"/>
            <a:ext cx="2150409" cy="1822167"/>
          </a:xfrm>
          <a:prstGeom prst="rect">
            <a:avLst/>
          </a:prstGeom>
        </p:spPr>
      </p:pic>
      <p:sp>
        <p:nvSpPr>
          <p:cNvPr id="26" name="Rectangle 25"/>
          <p:cNvSpPr/>
          <p:nvPr/>
        </p:nvSpPr>
        <p:spPr>
          <a:xfrm>
            <a:off x="7168832" y="4870770"/>
            <a:ext cx="209742" cy="1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179793" y="4931131"/>
            <a:ext cx="209742" cy="1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1233719" y="6230078"/>
            <a:ext cx="9881488" cy="523220"/>
          </a:xfrm>
          <a:prstGeom prst="rect">
            <a:avLst/>
          </a:prstGeom>
          <a:noFill/>
        </p:spPr>
        <p:txBody>
          <a:bodyPr wrap="none" rtlCol="0">
            <a:spAutoFit/>
          </a:bodyPr>
          <a:lstStyle/>
          <a:p>
            <a:r>
              <a:rPr lang="en-GB" sz="2800" b="1" dirty="0">
                <a:solidFill>
                  <a:srgbClr val="C00000"/>
                </a:solidFill>
              </a:rPr>
              <a:t>Critical value = size of difference + sample size + significance level </a:t>
            </a:r>
          </a:p>
        </p:txBody>
      </p:sp>
      <p:sp>
        <p:nvSpPr>
          <p:cNvPr id="30" name="TextBox 1"/>
          <p:cNvSpPr txBox="1">
            <a:spLocks noChangeArrowheads="1"/>
          </p:cNvSpPr>
          <p:nvPr/>
        </p:nvSpPr>
        <p:spPr bwMode="auto">
          <a:xfrm>
            <a:off x="253680" y="176168"/>
            <a:ext cx="8858312"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9A1865"/>
                </a:solidFill>
              </a:rPr>
              <a:t>The critical value</a:t>
            </a:r>
          </a:p>
        </p:txBody>
      </p:sp>
    </p:spTree>
    <p:extLst>
      <p:ext uri="{BB962C8B-B14F-4D97-AF65-F5344CB8AC3E}">
        <p14:creationId xmlns:p14="http://schemas.microsoft.com/office/powerpoint/2010/main" val="823981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3680" y="4859549"/>
            <a:ext cx="5607624" cy="1723549"/>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In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hypothesis testing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 </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critical value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 is compared to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statistic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rPr>
              <a:t> to determine significance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Courier New" panose="02070309020205020404" pitchFamily="49" charset="0"/>
              </a:rPr>
              <a:t>Example of test statistic: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Courier New" panose="02070309020205020404" pitchFamily="49" charset="0"/>
              </a:rPr>
              <a:t>t-value</a:t>
            </a:r>
            <a:endPar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ourier New" panose="02070309020205020404" pitchFamily="49"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ourier New" panose="02070309020205020404" pitchFamily="49" charset="0"/>
            </a:endParaRPr>
          </a:p>
        </p:txBody>
      </p:sp>
      <p:pic>
        <p:nvPicPr>
          <p:cNvPr id="6" name="Picture 5"/>
          <p:cNvPicPr>
            <a:picLocks noChangeAspect="1"/>
          </p:cNvPicPr>
          <p:nvPr/>
        </p:nvPicPr>
        <p:blipFill>
          <a:blip r:embed="rId3"/>
          <a:stretch>
            <a:fillRect/>
          </a:stretch>
        </p:blipFill>
        <p:spPr>
          <a:xfrm>
            <a:off x="3851304" y="1369368"/>
            <a:ext cx="3292205" cy="2601904"/>
          </a:xfrm>
          <a:prstGeom prst="rect">
            <a:avLst/>
          </a:prstGeom>
        </p:spPr>
      </p:pic>
      <p:pic>
        <p:nvPicPr>
          <p:cNvPr id="3" name="Picture 2"/>
          <p:cNvPicPr>
            <a:picLocks noChangeAspect="1"/>
          </p:cNvPicPr>
          <p:nvPr/>
        </p:nvPicPr>
        <p:blipFill>
          <a:blip r:embed="rId4"/>
          <a:stretch>
            <a:fillRect/>
          </a:stretch>
        </p:blipFill>
        <p:spPr>
          <a:xfrm>
            <a:off x="444990" y="1701529"/>
            <a:ext cx="2886935" cy="2446268"/>
          </a:xfrm>
          <a:prstGeom prst="rect">
            <a:avLst/>
          </a:prstGeom>
        </p:spPr>
      </p:pic>
      <p:sp>
        <p:nvSpPr>
          <p:cNvPr id="5" name="Oval 4"/>
          <p:cNvSpPr/>
          <p:nvPr/>
        </p:nvSpPr>
        <p:spPr>
          <a:xfrm>
            <a:off x="2210164" y="1737389"/>
            <a:ext cx="720080" cy="3887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Arrow Connector 7"/>
          <p:cNvCxnSpPr>
            <a:cxnSpLocks/>
          </p:cNvCxnSpPr>
          <p:nvPr/>
        </p:nvCxnSpPr>
        <p:spPr>
          <a:xfrm>
            <a:off x="2990727" y="1998451"/>
            <a:ext cx="2174953" cy="15943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85348" y="3957909"/>
            <a:ext cx="365087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C00000"/>
                </a:solidFill>
                <a:effectLst/>
                <a:uLnTx/>
                <a:uFillTx/>
                <a:ea typeface="+mn-ea"/>
                <a:cs typeface="+mn-cs"/>
              </a:rPr>
              <a:t>Example: 2-tailed t-test with n=15 (</a:t>
            </a:r>
            <a:r>
              <a:rPr kumimoji="0" lang="en-GB" sz="1600" b="0" i="0" u="none" strike="noStrike" kern="1200" cap="none" spc="0" normalizeH="0" baseline="0" noProof="0" dirty="0" err="1">
                <a:ln>
                  <a:noFill/>
                </a:ln>
                <a:solidFill>
                  <a:srgbClr val="C00000"/>
                </a:solidFill>
                <a:effectLst/>
                <a:uLnTx/>
                <a:uFillTx/>
                <a:ea typeface="+mn-ea"/>
                <a:cs typeface="+mn-cs"/>
              </a:rPr>
              <a:t>df</a:t>
            </a:r>
            <a:r>
              <a:rPr kumimoji="0" lang="en-GB" sz="1600" b="0" i="0" u="none" strike="noStrike" kern="1200" cap="none" spc="0" normalizeH="0" baseline="0" noProof="0" dirty="0">
                <a:ln>
                  <a:noFill/>
                </a:ln>
                <a:solidFill>
                  <a:srgbClr val="C00000"/>
                </a:solidFill>
                <a:effectLst/>
                <a:uLnTx/>
                <a:uFillTx/>
                <a:ea typeface="+mn-ea"/>
                <a:cs typeface="+mn-cs"/>
              </a:rPr>
              <a:t>=14)</a:t>
            </a:r>
          </a:p>
        </p:txBody>
      </p:sp>
      <p:sp>
        <p:nvSpPr>
          <p:cNvPr id="10" name="Oval 9"/>
          <p:cNvSpPr/>
          <p:nvPr/>
        </p:nvSpPr>
        <p:spPr>
          <a:xfrm>
            <a:off x="3806302" y="3618774"/>
            <a:ext cx="375472"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p:cNvSpPr/>
          <p:nvPr/>
        </p:nvSpPr>
        <p:spPr>
          <a:xfrm>
            <a:off x="5117382" y="1400198"/>
            <a:ext cx="375472"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5100535" y="3601807"/>
            <a:ext cx="493721" cy="2232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Arial"/>
              <a:ea typeface="+mn-ea"/>
              <a:cs typeface="+mn-cs"/>
            </a:endParaRPr>
          </a:p>
        </p:txBody>
      </p:sp>
      <p:cxnSp>
        <p:nvCxnSpPr>
          <p:cNvPr id="14" name="Straight Arrow Connector 13"/>
          <p:cNvCxnSpPr>
            <a:cxnSpLocks/>
            <a:stCxn id="26" idx="1"/>
          </p:cNvCxnSpPr>
          <p:nvPr/>
        </p:nvCxnSpPr>
        <p:spPr>
          <a:xfrm flipH="1">
            <a:off x="5654739" y="3562016"/>
            <a:ext cx="2273850" cy="1205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31146" y="1453131"/>
            <a:ext cx="13156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T Distribution</a:t>
            </a:r>
          </a:p>
        </p:txBody>
      </p:sp>
      <p:pic>
        <p:nvPicPr>
          <p:cNvPr id="21" name="Picture 20"/>
          <p:cNvPicPr>
            <a:picLocks noChangeAspect="1"/>
          </p:cNvPicPr>
          <p:nvPr/>
        </p:nvPicPr>
        <p:blipFill>
          <a:blip r:embed="rId5"/>
          <a:stretch>
            <a:fillRect/>
          </a:stretch>
        </p:blipFill>
        <p:spPr>
          <a:xfrm>
            <a:off x="7552501" y="1814366"/>
            <a:ext cx="2682718" cy="1461318"/>
          </a:xfrm>
          <a:prstGeom prst="rect">
            <a:avLst/>
          </a:prstGeom>
        </p:spPr>
      </p:pic>
      <p:sp>
        <p:nvSpPr>
          <p:cNvPr id="22" name="TextBox 21"/>
          <p:cNvSpPr txBox="1"/>
          <p:nvPr/>
        </p:nvSpPr>
        <p:spPr>
          <a:xfrm>
            <a:off x="8672999" y="2322637"/>
            <a:ext cx="461986" cy="276999"/>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0.95</a:t>
            </a:r>
          </a:p>
        </p:txBody>
      </p:sp>
      <p:sp>
        <p:nvSpPr>
          <p:cNvPr id="23" name="TextBox 22"/>
          <p:cNvSpPr txBox="1"/>
          <p:nvPr/>
        </p:nvSpPr>
        <p:spPr>
          <a:xfrm>
            <a:off x="7570431" y="2514106"/>
            <a:ext cx="48122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2060"/>
                </a:solidFill>
                <a:effectLst/>
                <a:uLnTx/>
                <a:uFillTx/>
                <a:latin typeface="Calibri" panose="020F0502020204030204"/>
                <a:ea typeface="+mn-ea"/>
                <a:cs typeface="+mn-cs"/>
              </a:rPr>
              <a:t>0.025</a:t>
            </a:r>
          </a:p>
        </p:txBody>
      </p:sp>
      <p:sp>
        <p:nvSpPr>
          <p:cNvPr id="25" name="TextBox 24"/>
          <p:cNvSpPr txBox="1"/>
          <p:nvPr/>
        </p:nvSpPr>
        <p:spPr>
          <a:xfrm>
            <a:off x="9729493" y="2484583"/>
            <a:ext cx="48122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2060"/>
                </a:solidFill>
                <a:effectLst/>
                <a:uLnTx/>
                <a:uFillTx/>
                <a:latin typeface="Calibri" panose="020F0502020204030204"/>
                <a:ea typeface="+mn-ea"/>
                <a:cs typeface="+mn-cs"/>
              </a:rPr>
              <a:t>0.025</a:t>
            </a:r>
          </a:p>
        </p:txBody>
      </p:sp>
      <p:sp>
        <p:nvSpPr>
          <p:cNvPr id="26" name="TextBox 25"/>
          <p:cNvSpPr txBox="1"/>
          <p:nvPr/>
        </p:nvSpPr>
        <p:spPr>
          <a:xfrm>
            <a:off x="7928589" y="3438905"/>
            <a:ext cx="691215" cy="246221"/>
          </a:xfrm>
          <a:prstGeom prst="rect">
            <a:avLst/>
          </a:prstGeom>
          <a:noFill/>
          <a:ln>
            <a:solidFill>
              <a:srgbClr val="00040C"/>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Calibri" panose="020F0502020204030204"/>
                <a:ea typeface="+mn-ea"/>
                <a:cs typeface="+mn-cs"/>
              </a:rPr>
              <a:t>t=-2.1448</a:t>
            </a:r>
          </a:p>
        </p:txBody>
      </p:sp>
      <p:sp>
        <p:nvSpPr>
          <p:cNvPr id="28" name="TextBox 27"/>
          <p:cNvSpPr txBox="1"/>
          <p:nvPr/>
        </p:nvSpPr>
        <p:spPr>
          <a:xfrm>
            <a:off x="9238133" y="3449608"/>
            <a:ext cx="652743" cy="246221"/>
          </a:xfrm>
          <a:prstGeom prst="rect">
            <a:avLst/>
          </a:prstGeom>
          <a:noFill/>
          <a:ln>
            <a:solidFill>
              <a:srgbClr val="00040C"/>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Calibri" panose="020F0502020204030204"/>
                <a:ea typeface="+mn-ea"/>
                <a:cs typeface="+mn-cs"/>
              </a:rPr>
              <a:t>t=2.1448</a:t>
            </a:r>
          </a:p>
        </p:txBody>
      </p:sp>
      <p:cxnSp>
        <p:nvCxnSpPr>
          <p:cNvPr id="30" name="Straight Arrow Connector 29"/>
          <p:cNvCxnSpPr/>
          <p:nvPr/>
        </p:nvCxnSpPr>
        <p:spPr>
          <a:xfrm flipV="1">
            <a:off x="8264933" y="3234860"/>
            <a:ext cx="0" cy="148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9572402" y="3227025"/>
            <a:ext cx="0" cy="148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789783" y="3231846"/>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Calibri" panose="020F0502020204030204"/>
                <a:ea typeface="+mn-ea"/>
                <a:cs typeface="+mn-cs"/>
              </a:rPr>
              <a:t>0</a:t>
            </a:r>
          </a:p>
        </p:txBody>
      </p:sp>
      <p:sp>
        <p:nvSpPr>
          <p:cNvPr id="24" name="TextBox 1"/>
          <p:cNvSpPr txBox="1">
            <a:spLocks noChangeArrowheads="1"/>
          </p:cNvSpPr>
          <p:nvPr/>
        </p:nvSpPr>
        <p:spPr bwMode="auto">
          <a:xfrm>
            <a:off x="253680" y="176168"/>
            <a:ext cx="11736390"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9A1865"/>
                </a:solidFill>
                <a:effectLst/>
                <a:uLnTx/>
                <a:uFillTx/>
                <a:latin typeface="Calibri" panose="020F0502020204030204"/>
                <a:ea typeface="+mn-ea"/>
                <a:cs typeface="+mn-cs"/>
              </a:rPr>
              <a:t>The critical value: </a:t>
            </a:r>
            <a:r>
              <a:rPr kumimoji="0" lang="en-GB" sz="3200" b="1" i="0" u="none" strike="noStrike" kern="1200" cap="none" spc="0" normalizeH="0" baseline="0" noProof="0" dirty="0">
                <a:ln>
                  <a:noFill/>
                </a:ln>
                <a:solidFill>
                  <a:schemeClr val="tx2"/>
                </a:solidFill>
                <a:effectLst/>
                <a:uLnTx/>
                <a:uFillTx/>
                <a:latin typeface="Calibri" panose="020F0502020204030204"/>
                <a:ea typeface="+mn-ea"/>
                <a:cs typeface="+mn-cs"/>
              </a:rPr>
              <a:t>size of difference + sample size + significance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alibri" panose="020F0502020204030204"/>
                <a:ea typeface="+mn-ea"/>
                <a:cs typeface="+mn-cs"/>
              </a:rPr>
              <a:t>Example with the </a:t>
            </a:r>
            <a:r>
              <a:rPr kumimoji="0" lang="en-GB" sz="2400" b="1" i="1" u="none" strike="noStrike" kern="1200" cap="none" spc="0" normalizeH="0" baseline="0" noProof="0" dirty="0">
                <a:ln>
                  <a:noFill/>
                </a:ln>
                <a:solidFill>
                  <a:schemeClr val="tx2"/>
                </a:solidFill>
                <a:effectLst/>
                <a:uLnTx/>
                <a:uFillTx/>
                <a:latin typeface="Calibri" panose="020F0502020204030204"/>
                <a:ea typeface="+mn-ea"/>
                <a:cs typeface="+mn-cs"/>
              </a:rPr>
              <a:t>t</a:t>
            </a:r>
            <a:r>
              <a:rPr kumimoji="0" lang="en-GB" sz="2400" b="1" i="0" u="none" strike="noStrike" kern="1200" cap="none" spc="0" normalizeH="0" baseline="0" noProof="0" dirty="0">
                <a:ln>
                  <a:noFill/>
                </a:ln>
                <a:solidFill>
                  <a:schemeClr val="tx2"/>
                </a:solidFill>
                <a:effectLst/>
                <a:uLnTx/>
                <a:uFillTx/>
                <a:latin typeface="Calibri" panose="020F0502020204030204"/>
                <a:ea typeface="+mn-ea"/>
                <a:cs typeface="+mn-cs"/>
              </a:rPr>
              <a:t>-test </a:t>
            </a:r>
          </a:p>
        </p:txBody>
      </p:sp>
      <p:sp>
        <p:nvSpPr>
          <p:cNvPr id="2" name="TextBox 1"/>
          <p:cNvSpPr txBox="1"/>
          <p:nvPr/>
        </p:nvSpPr>
        <p:spPr>
          <a:xfrm>
            <a:off x="8195445" y="1176454"/>
            <a:ext cx="1377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60093"/>
                </a:solidFill>
                <a:effectLst/>
                <a:uLnTx/>
                <a:uFillTx/>
                <a:latin typeface="Calibri" panose="020F0502020204030204"/>
                <a:ea typeface="+mn-ea"/>
                <a:cs typeface="+mn-cs"/>
              </a:rPr>
              <a:t> ~ Difference</a:t>
            </a:r>
          </a:p>
        </p:txBody>
      </p:sp>
      <p:sp>
        <p:nvSpPr>
          <p:cNvPr id="32" name="TextBox 31"/>
          <p:cNvSpPr txBox="1"/>
          <p:nvPr/>
        </p:nvSpPr>
        <p:spPr>
          <a:xfrm>
            <a:off x="7935871" y="3718482"/>
            <a:ext cx="20275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60093"/>
                </a:solidFill>
                <a:effectLst/>
                <a:uLnTx/>
                <a:uFillTx/>
                <a:ea typeface="+mn-ea"/>
                <a:cs typeface="+mn-cs"/>
              </a:rPr>
              <a:t>Difference “too small”</a:t>
            </a:r>
          </a:p>
        </p:txBody>
      </p:sp>
      <p:sp>
        <p:nvSpPr>
          <p:cNvPr id="4" name="Right Brace 3"/>
          <p:cNvSpPr/>
          <p:nvPr/>
        </p:nvSpPr>
        <p:spPr>
          <a:xfrm rot="5400000">
            <a:off x="8724260" y="2815057"/>
            <a:ext cx="396565" cy="1194250"/>
          </a:xfrm>
          <a:prstGeom prst="rightBrace">
            <a:avLst>
              <a:gd name="adj1" fmla="val 8333"/>
              <a:gd name="adj2" fmla="val 51010"/>
            </a:avLst>
          </a:prstGeom>
          <a:ln w="12700">
            <a:solidFill>
              <a:srgbClr val="D6009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34" name="TextBox 33"/>
          <p:cNvSpPr txBox="1"/>
          <p:nvPr/>
        </p:nvSpPr>
        <p:spPr>
          <a:xfrm>
            <a:off x="10182590" y="2241350"/>
            <a:ext cx="16269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FF"/>
                </a:solidFill>
                <a:effectLst/>
                <a:uLnTx/>
                <a:uFillTx/>
                <a:latin typeface="Calibri" panose="020F0502020204030204"/>
                <a:ea typeface="+mn-ea"/>
                <a:cs typeface="+mn-cs"/>
              </a:rPr>
              <a:t>Diff “big enough”</a:t>
            </a:r>
          </a:p>
        </p:txBody>
      </p:sp>
      <p:cxnSp>
        <p:nvCxnSpPr>
          <p:cNvPr id="16" name="Straight Arrow Connector 15"/>
          <p:cNvCxnSpPr>
            <a:stCxn id="34" idx="2"/>
          </p:cNvCxnSpPr>
          <p:nvPr/>
        </p:nvCxnSpPr>
        <p:spPr>
          <a:xfrm flipH="1">
            <a:off x="9970104" y="2579904"/>
            <a:ext cx="1025978" cy="60811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610890-FC39-4100-824D-859D0DC81D8A}"/>
              </a:ext>
            </a:extLst>
          </p:cNvPr>
          <p:cNvSpPr txBox="1"/>
          <p:nvPr/>
        </p:nvSpPr>
        <p:spPr>
          <a:xfrm>
            <a:off x="4693564" y="1000089"/>
            <a:ext cx="1598579" cy="338554"/>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Significance level</a:t>
            </a:r>
          </a:p>
        </p:txBody>
      </p:sp>
      <p:sp>
        <p:nvSpPr>
          <p:cNvPr id="35" name="TextBox 34">
            <a:extLst>
              <a:ext uri="{FF2B5EF4-FFF2-40B4-BE49-F238E27FC236}">
                <a16:creationId xmlns:a16="http://schemas.microsoft.com/office/drawing/2014/main" id="{5D08ED65-ACD4-4D40-B122-242281A746BB}"/>
              </a:ext>
            </a:extLst>
          </p:cNvPr>
          <p:cNvSpPr txBox="1"/>
          <p:nvPr/>
        </p:nvSpPr>
        <p:spPr>
          <a:xfrm rot="16200000">
            <a:off x="2702157" y="2568291"/>
            <a:ext cx="1846403" cy="338554"/>
          </a:xfrm>
          <a:prstGeom prst="rect">
            <a:avLst/>
          </a:prstGeom>
          <a:solidFill>
            <a:srgbClr val="FFC1C1">
              <a:alpha val="50196"/>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Degrees of freedom</a:t>
            </a:r>
          </a:p>
        </p:txBody>
      </p:sp>
      <p:sp>
        <p:nvSpPr>
          <p:cNvPr id="15" name="Rectangle 14">
            <a:extLst>
              <a:ext uri="{FF2B5EF4-FFF2-40B4-BE49-F238E27FC236}">
                <a16:creationId xmlns:a16="http://schemas.microsoft.com/office/drawing/2014/main" id="{3D9D939A-7498-43EB-8B19-80BAB4640178}"/>
              </a:ext>
            </a:extLst>
          </p:cNvPr>
          <p:cNvSpPr/>
          <p:nvPr/>
        </p:nvSpPr>
        <p:spPr>
          <a:xfrm>
            <a:off x="6078070" y="4860256"/>
            <a:ext cx="5607624" cy="1569660"/>
          </a:xfrm>
          <a:prstGeom prst="rect">
            <a:avLst/>
          </a:prstGeom>
        </p:spPr>
        <p:txBody>
          <a:bodyPr wrap="square">
            <a:spAutoFit/>
          </a:bodyPr>
          <a:lstStyle/>
          <a:p>
            <a:pPr marL="342900" lvl="0" indent="-342900" fontAlgn="base">
              <a:spcBef>
                <a:spcPct val="0"/>
              </a:spcBef>
              <a:spcAft>
                <a:spcPct val="0"/>
              </a:spcAft>
              <a:buFont typeface="Arial" panose="020B0604020202020204" pitchFamily="34" charset="0"/>
              <a:buChar char="•"/>
              <a:defRPr/>
            </a:pPr>
            <a:r>
              <a:rPr lang="en-US" sz="2400" dirty="0">
                <a:solidFill>
                  <a:prstClr val="black"/>
                </a:solidFill>
                <a:cs typeface="Courier New" panose="02070309020205020404" pitchFamily="49" charset="0"/>
              </a:rPr>
              <a:t>If </a:t>
            </a:r>
            <a:r>
              <a:rPr lang="en-US" sz="2400" b="1" dirty="0">
                <a:solidFill>
                  <a:prstClr val="black"/>
                </a:solidFill>
                <a:cs typeface="Courier New" panose="02070309020205020404" pitchFamily="49" charset="0"/>
              </a:rPr>
              <a:t>test</a:t>
            </a:r>
            <a:r>
              <a:rPr lang="en-US" sz="2400" dirty="0">
                <a:solidFill>
                  <a:prstClr val="black"/>
                </a:solidFill>
                <a:cs typeface="Courier New" panose="02070309020205020404" pitchFamily="49" charset="0"/>
              </a:rPr>
              <a:t> </a:t>
            </a:r>
            <a:r>
              <a:rPr lang="en-US" sz="2400" b="1" dirty="0">
                <a:solidFill>
                  <a:prstClr val="black"/>
                </a:solidFill>
                <a:cs typeface="Courier New" panose="02070309020205020404" pitchFamily="49" charset="0"/>
              </a:rPr>
              <a:t>statistic</a:t>
            </a:r>
            <a:r>
              <a:rPr lang="en-US" sz="2400" dirty="0">
                <a:solidFill>
                  <a:prstClr val="black"/>
                </a:solidFill>
                <a:cs typeface="Courier New" panose="02070309020205020404" pitchFamily="49" charset="0"/>
              </a:rPr>
              <a:t> &gt; </a:t>
            </a:r>
            <a:r>
              <a:rPr lang="en-US" sz="2400" b="1" dirty="0">
                <a:solidFill>
                  <a:prstClr val="black"/>
                </a:solidFill>
                <a:cs typeface="Courier New" panose="02070309020205020404" pitchFamily="49" charset="0"/>
              </a:rPr>
              <a:t>critical value</a:t>
            </a:r>
            <a:r>
              <a:rPr lang="en-US" sz="2400" dirty="0">
                <a:solidFill>
                  <a:prstClr val="black"/>
                </a:solidFill>
                <a:cs typeface="Courier New" panose="02070309020205020404" pitchFamily="49" charset="0"/>
              </a:rPr>
              <a:t>: statistical significance and rejection of the null </a:t>
            </a:r>
            <a:r>
              <a:rPr lang="en-US" sz="2400" b="1" dirty="0">
                <a:solidFill>
                  <a:prstClr val="black"/>
                </a:solidFill>
                <a:cs typeface="Courier New" panose="02070309020205020404" pitchFamily="49" charset="0"/>
              </a:rPr>
              <a:t>hypothesis</a:t>
            </a:r>
          </a:p>
          <a:p>
            <a:pPr marL="800100" lvl="1" indent="-342900" fontAlgn="base">
              <a:spcBef>
                <a:spcPct val="0"/>
              </a:spcBef>
              <a:spcAft>
                <a:spcPct val="0"/>
              </a:spcAft>
              <a:buFont typeface="Arial" panose="020B0604020202020204" pitchFamily="34" charset="0"/>
              <a:buChar char="•"/>
              <a:defRPr/>
            </a:pPr>
            <a:r>
              <a:rPr lang="en-US" sz="2400" dirty="0">
                <a:cs typeface="Courier New" panose="02070309020205020404" pitchFamily="49" charset="0"/>
              </a:rPr>
              <a:t>Example: </a:t>
            </a:r>
            <a:r>
              <a:rPr lang="en-US" sz="2400" dirty="0">
                <a:solidFill>
                  <a:srgbClr val="0070C0"/>
                </a:solidFill>
                <a:cs typeface="Courier New" panose="02070309020205020404" pitchFamily="49" charset="0"/>
              </a:rPr>
              <a:t>t-value &gt; critical t-value</a:t>
            </a:r>
            <a:endParaRPr lang="en-GB" sz="2400" dirty="0">
              <a:solidFill>
                <a:srgbClr val="0070C0"/>
              </a:solidFill>
              <a:cs typeface="Courier New" panose="02070309020205020404" pitchFamily="49" charset="0"/>
            </a:endParaRPr>
          </a:p>
        </p:txBody>
      </p:sp>
    </p:spTree>
    <p:extLst>
      <p:ext uri="{BB962C8B-B14F-4D97-AF65-F5344CB8AC3E}">
        <p14:creationId xmlns:p14="http://schemas.microsoft.com/office/powerpoint/2010/main" val="14386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26" grpId="0" animBg="1"/>
      <p:bldP spid="28"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chemeClr val="accent1">
              <a:lumMod val="20000"/>
              <a:lumOff val="8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Statistical Analysis</a:t>
              </a:r>
            </a:p>
          </p:txBody>
        </p:sp>
      </p:grpSp>
      <p:grpSp>
        <p:nvGrpSpPr>
          <p:cNvPr id="9" name="Group 8"/>
          <p:cNvGrpSpPr/>
          <p:nvPr/>
        </p:nvGrpSpPr>
        <p:grpSpPr>
          <a:xfrm>
            <a:off x="8940204" y="2464821"/>
            <a:ext cx="2880000" cy="1322025"/>
            <a:chOff x="5414772" y="1195442"/>
            <a:chExt cx="3020928" cy="720000"/>
          </a:xfrm>
          <a:solidFill>
            <a:srgbClr val="9DC3E6"/>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grpSp>
        <p:nvGrpSpPr>
          <p:cNvPr id="12" name="Group 11"/>
          <p:cNvGrpSpPr/>
          <p:nvPr/>
        </p:nvGrpSpPr>
        <p:grpSpPr>
          <a:xfrm>
            <a:off x="359528" y="2464818"/>
            <a:ext cx="3240000" cy="1322025"/>
            <a:chOff x="5414772" y="1195442"/>
            <a:chExt cx="3020928" cy="720000"/>
          </a:xfrm>
          <a:solidFill>
            <a:schemeClr val="accent1">
              <a:lumMod val="20000"/>
              <a:lumOff val="8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Common Sense</a:t>
              </a:r>
            </a:p>
          </p:txBody>
        </p:sp>
      </p:grpSp>
      <p:grpSp>
        <p:nvGrpSpPr>
          <p:cNvPr id="15" name="Group 14"/>
          <p:cNvGrpSpPr/>
          <p:nvPr/>
        </p:nvGrpSpPr>
        <p:grpSpPr>
          <a:xfrm>
            <a:off x="4272015" y="4415028"/>
            <a:ext cx="3958389" cy="1322025"/>
            <a:chOff x="5414772" y="1195442"/>
            <a:chExt cx="3020928" cy="720000"/>
          </a:xfrm>
          <a:solidFill>
            <a:schemeClr val="accent1">
              <a:lumMod val="20000"/>
              <a:lumOff val="80000"/>
            </a:schemeClr>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3" name="Graphic 22" descr="Rat">
            <a:extLst>
              <a:ext uri="{FF2B5EF4-FFF2-40B4-BE49-F238E27FC236}">
                <a16:creationId xmlns:a16="http://schemas.microsoft.com/office/drawing/2014/main" id="{33946986-7675-4282-9392-7EC52291C2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2858" y="5767954"/>
            <a:ext cx="914400" cy="914400"/>
          </a:xfrm>
          <a:prstGeom prst="rect">
            <a:avLst/>
          </a:prstGeom>
        </p:spPr>
      </p:pic>
      <p:pic>
        <p:nvPicPr>
          <p:cNvPr id="24" name="Graphic 23" descr="Microscope">
            <a:extLst>
              <a:ext uri="{FF2B5EF4-FFF2-40B4-BE49-F238E27FC236}">
                <a16:creationId xmlns:a16="http://schemas.microsoft.com/office/drawing/2014/main" id="{1A06F6D5-3BB7-4B9E-ACCE-B8E6F4232B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3199" y="5767954"/>
            <a:ext cx="914400" cy="914400"/>
          </a:xfrm>
          <a:prstGeom prst="rect">
            <a:avLst/>
          </a:prstGeom>
        </p:spPr>
      </p:pic>
      <p:pic>
        <p:nvPicPr>
          <p:cNvPr id="25" name="Graphic 24" descr="Head with gears">
            <a:extLst>
              <a:ext uri="{FF2B5EF4-FFF2-40B4-BE49-F238E27FC236}">
                <a16:creationId xmlns:a16="http://schemas.microsoft.com/office/drawing/2014/main" id="{7806B29C-E11E-4BDF-9398-4E3048EFC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2328" y="3957828"/>
            <a:ext cx="914400" cy="914400"/>
          </a:xfrm>
          <a:prstGeom prst="rect">
            <a:avLst/>
          </a:prstGeom>
        </p:spPr>
      </p:pic>
      <p:pic>
        <p:nvPicPr>
          <p:cNvPr id="26" name="Graphic 25" descr="Statistics">
            <a:extLst>
              <a:ext uri="{FF2B5EF4-FFF2-40B4-BE49-F238E27FC236}">
                <a16:creationId xmlns:a16="http://schemas.microsoft.com/office/drawing/2014/main" id="{671B7677-E505-4AF1-B8A0-6ABAF2CB03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7279" y="663747"/>
            <a:ext cx="914400" cy="914400"/>
          </a:xfrm>
          <a:prstGeom prst="rect">
            <a:avLst/>
          </a:prstGeom>
        </p:spPr>
      </p:pic>
      <p:pic>
        <p:nvPicPr>
          <p:cNvPr id="27" name="Graphic 26" descr="Presentation with org chart">
            <a:extLst>
              <a:ext uri="{FF2B5EF4-FFF2-40B4-BE49-F238E27FC236}">
                <a16:creationId xmlns:a16="http://schemas.microsoft.com/office/drawing/2014/main" id="{22B7B5BF-5057-475E-8C6A-5C0583D6F5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3004" y="3957828"/>
            <a:ext cx="914400" cy="914400"/>
          </a:xfrm>
          <a:prstGeom prst="rect">
            <a:avLst/>
          </a:prstGeom>
        </p:spPr>
      </p:pic>
      <p:pic>
        <p:nvPicPr>
          <p:cNvPr id="28" name="Graphic 27" descr="Research">
            <a:extLst>
              <a:ext uri="{FF2B5EF4-FFF2-40B4-BE49-F238E27FC236}">
                <a16:creationId xmlns:a16="http://schemas.microsoft.com/office/drawing/2014/main" id="{E9324A78-9D85-4959-BE52-9C2B41E585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735" y="663747"/>
            <a:ext cx="914400" cy="914400"/>
          </a:xfrm>
          <a:prstGeom prst="rect">
            <a:avLst/>
          </a:prstGeom>
        </p:spPr>
      </p:pic>
    </p:spTree>
    <p:extLst>
      <p:ext uri="{BB962C8B-B14F-4D97-AF65-F5344CB8AC3E}">
        <p14:creationId xmlns:p14="http://schemas.microsoft.com/office/powerpoint/2010/main" val="2773504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419101" y="1043009"/>
            <a:ext cx="11381013" cy="5400675"/>
          </a:xfrm>
        </p:spPr>
        <p:txBody>
          <a:bodyPr>
            <a:noAutofit/>
          </a:bodyPr>
          <a:lstStyle/>
          <a:p>
            <a:pPr eaLnBrk="1" hangingPunct="1">
              <a:lnSpc>
                <a:spcPct val="100000"/>
              </a:lnSpc>
            </a:pPr>
            <a:r>
              <a:rPr lang="en-GB" sz="2400" dirty="0">
                <a:solidFill>
                  <a:srgbClr val="0070C0"/>
                </a:solidFill>
              </a:rPr>
              <a:t>The null hypothesis: </a:t>
            </a:r>
            <a:r>
              <a:rPr lang="en-GB" sz="2400" dirty="0"/>
              <a:t>H</a:t>
            </a:r>
            <a:r>
              <a:rPr lang="en-GB" sz="2400" baseline="-25000" dirty="0"/>
              <a:t>0</a:t>
            </a:r>
            <a:r>
              <a:rPr lang="en-GB" sz="2400" dirty="0"/>
              <a:t> = no effect </a:t>
            </a:r>
          </a:p>
          <a:p>
            <a:pPr eaLnBrk="1" hangingPunct="1">
              <a:lnSpc>
                <a:spcPct val="100000"/>
              </a:lnSpc>
            </a:pPr>
            <a:r>
              <a:rPr lang="en-GB" sz="2400" dirty="0"/>
              <a:t>The aim of a statistical test is to reject or not H</a:t>
            </a:r>
            <a:r>
              <a:rPr lang="en-GB" sz="2400" baseline="-25000" dirty="0"/>
              <a:t>0.</a:t>
            </a:r>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baseline="-25000" dirty="0"/>
          </a:p>
          <a:p>
            <a:pPr eaLnBrk="1" hangingPunct="1">
              <a:lnSpc>
                <a:spcPct val="100000"/>
              </a:lnSpc>
            </a:pPr>
            <a:endParaRPr lang="en-GB" sz="2400" dirty="0"/>
          </a:p>
        </p:txBody>
      </p:sp>
      <p:graphicFrame>
        <p:nvGraphicFramePr>
          <p:cNvPr id="194602" name="Group 42"/>
          <p:cNvGraphicFramePr>
            <a:graphicFrameLocks noGrp="1"/>
          </p:cNvGraphicFramePr>
          <p:nvPr>
            <p:ph sz="half" idx="2"/>
          </p:nvPr>
        </p:nvGraphicFramePr>
        <p:xfrm>
          <a:off x="2423592" y="2465832"/>
          <a:ext cx="7056786" cy="1926336"/>
        </p:xfrm>
        <a:graphic>
          <a:graphicData uri="http://schemas.openxmlformats.org/drawingml/2006/table">
            <a:tbl>
              <a:tblPr/>
              <a:tblGrid>
                <a:gridCol w="2502520">
                  <a:extLst>
                    <a:ext uri="{9D8B030D-6E8A-4147-A177-3AD203B41FA5}">
                      <a16:colId xmlns:a16="http://schemas.microsoft.com/office/drawing/2014/main" val="20000"/>
                    </a:ext>
                  </a:extLst>
                </a:gridCol>
                <a:gridCol w="2277133">
                  <a:extLst>
                    <a:ext uri="{9D8B030D-6E8A-4147-A177-3AD203B41FA5}">
                      <a16:colId xmlns:a16="http://schemas.microsoft.com/office/drawing/2014/main" val="20001"/>
                    </a:ext>
                  </a:extLst>
                </a:gridCol>
                <a:gridCol w="2277133">
                  <a:extLst>
                    <a:ext uri="{9D8B030D-6E8A-4147-A177-3AD203B41FA5}">
                      <a16:colId xmlns:a16="http://schemas.microsoft.com/office/drawing/2014/main" val="20002"/>
                    </a:ext>
                  </a:extLst>
                </a:gridCol>
              </a:tblGrid>
              <a:tr h="30079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Statistical decision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True state of H</a:t>
                      </a:r>
                      <a:r>
                        <a:rPr kumimoji="0" lang="en-GB" sz="1600" b="0" i="0" u="none" strike="noStrike" cap="none" normalizeH="0" baseline="-25000" dirty="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00793">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H</a:t>
                      </a:r>
                      <a:r>
                        <a:rPr kumimoji="0" lang="en-GB" sz="1600" b="1" i="0" u="none" strike="noStrike" cap="none" normalizeH="0" baseline="-25000" dirty="0">
                          <a:ln>
                            <a:noFill/>
                          </a:ln>
                          <a:solidFill>
                            <a:schemeClr val="tx1"/>
                          </a:solidFill>
                          <a:effectLst/>
                          <a:latin typeface="+mn-lt"/>
                        </a:rPr>
                        <a:t>0 </a:t>
                      </a:r>
                      <a:r>
                        <a:rPr kumimoji="0" lang="en-GB" sz="1600" b="1" i="0" u="none" strike="noStrike" cap="none" normalizeH="0" baseline="0" dirty="0">
                          <a:ln>
                            <a:noFill/>
                          </a:ln>
                          <a:solidFill>
                            <a:schemeClr val="tx1"/>
                          </a:solidFill>
                          <a:effectLst/>
                          <a:latin typeface="+mn-lt"/>
                        </a:rPr>
                        <a:t>True (no effect)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H</a:t>
                      </a:r>
                      <a:r>
                        <a:rPr kumimoji="0" lang="en-GB" sz="1600" b="1" i="0" u="none" strike="noStrike" cap="none" normalizeH="0" baseline="-25000" dirty="0">
                          <a:ln>
                            <a:noFill/>
                          </a:ln>
                          <a:solidFill>
                            <a:schemeClr val="tx1"/>
                          </a:solidFill>
                          <a:effectLst/>
                          <a:latin typeface="+mn-lt"/>
                        </a:rPr>
                        <a:t>0 </a:t>
                      </a:r>
                      <a:r>
                        <a:rPr kumimoji="0" lang="en-GB" sz="1600" b="1" i="0" u="none" strike="noStrike" cap="none" normalizeH="0" baseline="0" dirty="0">
                          <a:ln>
                            <a:noFill/>
                          </a:ln>
                          <a:solidFill>
                            <a:schemeClr val="tx1"/>
                          </a:solidFill>
                          <a:effectLst/>
                          <a:latin typeface="+mn-lt"/>
                        </a:rPr>
                        <a:t>False (effect)</a:t>
                      </a:r>
                      <a:endParaRPr kumimoji="0" lang="en-GB" sz="1600" b="1" i="0" u="none" strike="noStrike" cap="none" normalizeH="0" baseline="-2500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Reject H</a:t>
                      </a:r>
                      <a:r>
                        <a:rPr kumimoji="0" lang="en-GB" sz="1600" b="1" i="0" u="none" strike="noStrike" cap="none" normalizeH="0" baseline="-25000" dirty="0">
                          <a:ln>
                            <a:noFill/>
                          </a:ln>
                          <a:solidFill>
                            <a:schemeClr val="tx1"/>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0070C0"/>
                          </a:solidFill>
                          <a:effectLst/>
                          <a:latin typeface="+mn-lt"/>
                        </a:rPr>
                        <a:t>Type I error </a:t>
                      </a:r>
                      <a:r>
                        <a:rPr lang="en-GB" sz="1600" b="1" dirty="0">
                          <a:solidFill>
                            <a:srgbClr val="0070C0"/>
                          </a:solidFill>
                          <a:latin typeface="+mn-lt"/>
                        </a:rPr>
                        <a:t>α</a:t>
                      </a:r>
                      <a:endParaRPr kumimoji="0" lang="en-GB" sz="1600" b="1" i="0" u="none" strike="noStrike" cap="none" normalizeH="0" baseline="0" dirty="0">
                        <a:ln>
                          <a:noFill/>
                        </a:ln>
                        <a:solidFill>
                          <a:srgbClr val="0070C0"/>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False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True 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rPr>
                        <a:t>Do not reject H</a:t>
                      </a:r>
                      <a:r>
                        <a:rPr kumimoji="0" lang="en-GB" sz="1600" b="1" i="0" u="none" strike="noStrike" cap="none" normalizeH="0" baseline="-25000" dirty="0">
                          <a:ln>
                            <a:noFill/>
                          </a:ln>
                          <a:solidFill>
                            <a:schemeClr val="tx1"/>
                          </a:solidFill>
                          <a:effectLst/>
                          <a:latin typeface="+mn-lt"/>
                        </a:rPr>
                        <a:t>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2500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True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0070C0"/>
                          </a:solidFill>
                          <a:effectLst/>
                          <a:latin typeface="+mn-lt"/>
                        </a:rPr>
                        <a:t>Type II error </a:t>
                      </a:r>
                      <a:r>
                        <a:rPr kumimoji="0" lang="el-GR" sz="1600" b="1" i="0" u="none" strike="noStrike" cap="none" normalizeH="0" baseline="0" dirty="0">
                          <a:ln>
                            <a:noFill/>
                          </a:ln>
                          <a:solidFill>
                            <a:srgbClr val="0070C0"/>
                          </a:solidFill>
                          <a:effectLst/>
                          <a:latin typeface="+mn-lt"/>
                        </a:rPr>
                        <a:t>β</a:t>
                      </a:r>
                      <a:endParaRPr kumimoji="0" lang="en-GB" sz="1600" b="1" i="0" u="none" strike="noStrike" cap="none" normalizeH="0" baseline="0" dirty="0">
                        <a:ln>
                          <a:noFill/>
                        </a:ln>
                        <a:solidFill>
                          <a:srgbClr val="0070C0"/>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C00000"/>
                          </a:solidFill>
                          <a:effectLst/>
                          <a:latin typeface="+mn-lt"/>
                        </a:rPr>
                        <a:t>False 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2"/>
          <a:stretch>
            <a:fillRect/>
          </a:stretch>
        </p:blipFill>
        <p:spPr>
          <a:xfrm>
            <a:off x="8846546" y="3796472"/>
            <a:ext cx="588199" cy="556962"/>
          </a:xfrm>
          <a:prstGeom prst="rect">
            <a:avLst/>
          </a:prstGeom>
        </p:spPr>
      </p:pic>
      <p:pic>
        <p:nvPicPr>
          <p:cNvPr id="7" name="Picture 6"/>
          <p:cNvPicPr>
            <a:picLocks noChangeAspect="1"/>
          </p:cNvPicPr>
          <p:nvPr/>
        </p:nvPicPr>
        <p:blipFill>
          <a:blip r:embed="rId2"/>
          <a:stretch>
            <a:fillRect/>
          </a:stretch>
        </p:blipFill>
        <p:spPr>
          <a:xfrm>
            <a:off x="6580801" y="3174536"/>
            <a:ext cx="588199" cy="556962"/>
          </a:xfrm>
          <a:prstGeom prst="rect">
            <a:avLst/>
          </a:prstGeom>
        </p:spPr>
      </p:pic>
      <p:pic>
        <p:nvPicPr>
          <p:cNvPr id="3" name="Picture 2"/>
          <p:cNvPicPr>
            <a:picLocks noChangeAspect="1"/>
          </p:cNvPicPr>
          <p:nvPr/>
        </p:nvPicPr>
        <p:blipFill>
          <a:blip r:embed="rId3"/>
          <a:stretch>
            <a:fillRect/>
          </a:stretch>
        </p:blipFill>
        <p:spPr>
          <a:xfrm>
            <a:off x="8846545" y="3160546"/>
            <a:ext cx="589088" cy="582829"/>
          </a:xfrm>
          <a:prstGeom prst="rect">
            <a:avLst/>
          </a:prstGeom>
        </p:spPr>
      </p:pic>
      <p:pic>
        <p:nvPicPr>
          <p:cNvPr id="9" name="Picture 8"/>
          <p:cNvPicPr>
            <a:picLocks noChangeAspect="1"/>
          </p:cNvPicPr>
          <p:nvPr/>
        </p:nvPicPr>
        <p:blipFill>
          <a:blip r:embed="rId3"/>
          <a:stretch>
            <a:fillRect/>
          </a:stretch>
        </p:blipFill>
        <p:spPr>
          <a:xfrm>
            <a:off x="6575909" y="3780158"/>
            <a:ext cx="589088" cy="582829"/>
          </a:xfrm>
          <a:prstGeom prst="rect">
            <a:avLst/>
          </a:prstGeom>
        </p:spPr>
      </p:pic>
      <p:pic>
        <p:nvPicPr>
          <p:cNvPr id="10" name="Picture 9"/>
          <p:cNvPicPr>
            <a:picLocks noChangeAspect="1"/>
          </p:cNvPicPr>
          <p:nvPr/>
        </p:nvPicPr>
        <p:blipFill>
          <a:blip r:embed="rId4"/>
          <a:stretch>
            <a:fillRect/>
          </a:stretch>
        </p:blipFill>
        <p:spPr>
          <a:xfrm>
            <a:off x="2836170" y="4956122"/>
            <a:ext cx="2864923" cy="1819970"/>
          </a:xfrm>
          <a:prstGeom prst="rect">
            <a:avLst/>
          </a:prstGeom>
        </p:spPr>
      </p:pic>
      <p:pic>
        <p:nvPicPr>
          <p:cNvPr id="11" name="Picture 10"/>
          <p:cNvPicPr>
            <a:picLocks noChangeAspect="1"/>
          </p:cNvPicPr>
          <p:nvPr/>
        </p:nvPicPr>
        <p:blipFill>
          <a:blip r:embed="rId5"/>
          <a:stretch>
            <a:fillRect/>
          </a:stretch>
        </p:blipFill>
        <p:spPr>
          <a:xfrm>
            <a:off x="5951985" y="4962022"/>
            <a:ext cx="3926862" cy="1814070"/>
          </a:xfrm>
          <a:prstGeom prst="rect">
            <a:avLst/>
          </a:prstGeom>
        </p:spPr>
      </p:pic>
      <p:sp>
        <p:nvSpPr>
          <p:cNvPr id="12" name="TextBox 11"/>
          <p:cNvSpPr txBox="1"/>
          <p:nvPr/>
        </p:nvSpPr>
        <p:spPr>
          <a:xfrm>
            <a:off x="9412072" y="6607513"/>
            <a:ext cx="2779928" cy="200055"/>
          </a:xfrm>
          <a:prstGeom prst="rect">
            <a:avLst/>
          </a:prstGeom>
          <a:noFill/>
        </p:spPr>
        <p:txBody>
          <a:bodyPr wrap="none" rtlCol="0">
            <a:spAutoFit/>
          </a:bodyPr>
          <a:lstStyle/>
          <a:p>
            <a:r>
              <a:rPr lang="en-GB" sz="700" dirty="0">
                <a:hlinkClick r:id="rId6"/>
              </a:rPr>
              <a:t>https://github.com/allisonhorst/stats-illustrations#other-stats-artwork</a:t>
            </a:r>
            <a:endParaRPr lang="en-GB" sz="700" dirty="0"/>
          </a:p>
        </p:txBody>
      </p:sp>
      <p:sp>
        <p:nvSpPr>
          <p:cNvPr id="14" name="Rectangle 2">
            <a:extLst>
              <a:ext uri="{FF2B5EF4-FFF2-40B4-BE49-F238E27FC236}">
                <a16:creationId xmlns:a16="http://schemas.microsoft.com/office/drawing/2014/main" id="{E7E7B74C-AEFF-4E00-AC1E-925766C20B3C}"/>
              </a:ext>
            </a:extLst>
          </p:cNvPr>
          <p:cNvSpPr txBox="1">
            <a:spLocks noChangeArrowheads="1"/>
          </p:cNvSpPr>
          <p:nvPr/>
        </p:nvSpPr>
        <p:spPr>
          <a:xfrm>
            <a:off x="419101" y="128235"/>
            <a:ext cx="8569325" cy="77787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j-ea"/>
                <a:cs typeface="+mj-cs"/>
              </a:rPr>
              <a:t>To recap:</a:t>
            </a:r>
          </a:p>
        </p:txBody>
      </p:sp>
    </p:spTree>
    <p:extLst>
      <p:ext uri="{BB962C8B-B14F-4D97-AF65-F5344CB8AC3E}">
        <p14:creationId xmlns:p14="http://schemas.microsoft.com/office/powerpoint/2010/main" val="2635928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43142" y="1378743"/>
            <a:ext cx="10603533" cy="4985980"/>
          </a:xfrm>
          <a:prstGeom prst="rect">
            <a:avLst/>
          </a:prstGeom>
          <a:noFill/>
          <a:ln w="9525">
            <a:noFill/>
            <a:miter lim="800000"/>
            <a:headEnd/>
            <a:tailEnd/>
          </a:ln>
        </p:spPr>
        <p:txBody>
          <a:bodyPr wrap="square">
            <a:spAutoFit/>
          </a:bodyPr>
          <a:lstStyle/>
          <a:p>
            <a:pPr fontAlgn="base">
              <a:spcBef>
                <a:spcPct val="0"/>
              </a:spcBef>
              <a:spcAft>
                <a:spcPct val="0"/>
              </a:spcAft>
              <a:defRPr/>
            </a:pPr>
            <a:endParaRPr lang="en-GB" sz="2000" b="1" dirty="0">
              <a:solidFill>
                <a:prstClr val="black"/>
              </a:solidFill>
            </a:endParaRPr>
          </a:p>
          <a:p>
            <a:pPr fontAlgn="base">
              <a:spcBef>
                <a:spcPct val="0"/>
              </a:spcBef>
              <a:spcAft>
                <a:spcPct val="0"/>
              </a:spcAft>
              <a:defRPr/>
            </a:pPr>
            <a:r>
              <a:rPr lang="en-GB" sz="2600" b="1" dirty="0">
                <a:solidFill>
                  <a:prstClr val="black"/>
                </a:solidFill>
              </a:rPr>
              <a:t>The power analysis depends on the relationship between 6 variables</a:t>
            </a:r>
            <a:r>
              <a:rPr lang="en-GB" sz="2600" dirty="0">
                <a:solidFill>
                  <a:prstClr val="black"/>
                </a:solidFill>
              </a:rPr>
              <a:t>:</a:t>
            </a:r>
          </a:p>
          <a:p>
            <a:pPr fontAlgn="base">
              <a:spcBef>
                <a:spcPct val="0"/>
              </a:spcBef>
              <a:spcAft>
                <a:spcPct val="0"/>
              </a:spcAft>
              <a:defRPr/>
            </a:pPr>
            <a:endParaRPr lang="en-GB" sz="20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dirty="0">
                <a:solidFill>
                  <a:srgbClr val="0070C0"/>
                </a:solidFill>
              </a:rPr>
              <a:t>significance level </a:t>
            </a:r>
            <a:r>
              <a:rPr lang="en-GB" sz="2600" dirty="0"/>
              <a:t>(5%)</a:t>
            </a: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desired </a:t>
            </a:r>
            <a:r>
              <a:rPr lang="en-GB" sz="2600" dirty="0">
                <a:solidFill>
                  <a:srgbClr val="0070C0"/>
                </a:solidFill>
              </a:rPr>
              <a:t>power</a:t>
            </a:r>
            <a:r>
              <a:rPr lang="en-GB" sz="2600" dirty="0">
                <a:solidFill>
                  <a:prstClr val="black"/>
                </a:solidFill>
              </a:rPr>
              <a:t> of the experiment (80%)</a:t>
            </a: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alternative hypothesis (i.e. </a:t>
            </a:r>
            <a:r>
              <a:rPr lang="en-GB" sz="2600" dirty="0">
                <a:solidFill>
                  <a:srgbClr val="0070C0"/>
                </a:solidFill>
              </a:rPr>
              <a:t>one or two-sided test</a:t>
            </a:r>
            <a:r>
              <a:rPr lang="en-GB" sz="2600" dirty="0">
                <a:solidFill>
                  <a:prstClr val="black"/>
                </a:solidFill>
              </a:rPr>
              <a:t>)</a:t>
            </a: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srgbClr val="0070C0"/>
                </a:solidFill>
              </a:rPr>
              <a:t>difference</a:t>
            </a:r>
            <a:r>
              <a:rPr lang="en-GB" sz="2600" b="1" dirty="0">
                <a:solidFill>
                  <a:srgbClr val="CC0099"/>
                </a:solidFill>
              </a:rPr>
              <a:t> </a:t>
            </a:r>
            <a:r>
              <a:rPr lang="en-GB" sz="2600" dirty="0">
                <a:solidFill>
                  <a:prstClr val="black"/>
                </a:solidFill>
              </a:rPr>
              <a:t>of biological interest</a:t>
            </a:r>
          </a:p>
          <a:p>
            <a:pPr fontAlgn="base">
              <a:spcBef>
                <a:spcPct val="0"/>
              </a:spcBef>
              <a:spcAft>
                <a:spcPct val="0"/>
              </a:spcAft>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srgbClr val="0070C0"/>
                </a:solidFill>
              </a:rPr>
              <a:t>variability</a:t>
            </a:r>
            <a:r>
              <a:rPr lang="en-GB" sz="2600" dirty="0">
                <a:solidFill>
                  <a:prstClr val="black"/>
                </a:solidFill>
              </a:rPr>
              <a:t> in the data (standard deviation)</a:t>
            </a:r>
            <a:endParaRPr lang="en-GB" sz="2600" dirty="0"/>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 typeface="Arial" pitchFamily="34" charset="0"/>
              <a:buChar char="•"/>
              <a:defRPr/>
            </a:pPr>
            <a:r>
              <a:rPr lang="en-GB" sz="2600" dirty="0">
                <a:solidFill>
                  <a:prstClr val="black"/>
                </a:solidFill>
              </a:rPr>
              <a:t>the </a:t>
            </a:r>
            <a:r>
              <a:rPr lang="en-GB" sz="2600" b="1" dirty="0">
                <a:solidFill>
                  <a:srgbClr val="0070C0"/>
                </a:solidFill>
              </a:rPr>
              <a:t>sample size</a:t>
            </a:r>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Tx/>
              <a:buChar char="-"/>
              <a:defRPr/>
            </a:pPr>
            <a:endParaRPr lang="en-GB" sz="1200" dirty="0">
              <a:solidFill>
                <a:prstClr val="black"/>
              </a:solidFill>
            </a:endParaRPr>
          </a:p>
        </p:txBody>
      </p:sp>
      <p:sp>
        <p:nvSpPr>
          <p:cNvPr id="2" name="Right Brace 1"/>
          <p:cNvSpPr/>
          <p:nvPr/>
        </p:nvSpPr>
        <p:spPr>
          <a:xfrm>
            <a:off x="7418281" y="4198125"/>
            <a:ext cx="216024" cy="115212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GB" sz="3800">
              <a:solidFill>
                <a:prstClr val="black"/>
              </a:solidFill>
              <a:latin typeface="Arial"/>
            </a:endParaRPr>
          </a:p>
        </p:txBody>
      </p:sp>
      <p:sp>
        <p:nvSpPr>
          <p:cNvPr id="3" name="TextBox 2"/>
          <p:cNvSpPr txBox="1"/>
          <p:nvPr/>
        </p:nvSpPr>
        <p:spPr>
          <a:xfrm>
            <a:off x="7817664" y="4486239"/>
            <a:ext cx="1867563" cy="584775"/>
          </a:xfrm>
          <a:prstGeom prst="rect">
            <a:avLst/>
          </a:prstGeom>
          <a:noFill/>
        </p:spPr>
        <p:txBody>
          <a:bodyPr wrap="none" rtlCol="0">
            <a:spAutoFit/>
          </a:bodyPr>
          <a:lstStyle/>
          <a:p>
            <a:pPr fontAlgn="base">
              <a:spcBef>
                <a:spcPct val="0"/>
              </a:spcBef>
              <a:spcAft>
                <a:spcPct val="0"/>
              </a:spcAft>
              <a:defRPr/>
            </a:pPr>
            <a:r>
              <a:rPr lang="en-GB" sz="3200" b="1" dirty="0">
                <a:solidFill>
                  <a:prstClr val="black"/>
                </a:solidFill>
              </a:rPr>
              <a:t>Effect size</a:t>
            </a:r>
          </a:p>
        </p:txBody>
      </p:sp>
      <p:sp>
        <p:nvSpPr>
          <p:cNvPr id="9" name="TextBox 8"/>
          <p:cNvSpPr txBox="1"/>
          <p:nvPr/>
        </p:nvSpPr>
        <p:spPr>
          <a:xfrm>
            <a:off x="4268705" y="326569"/>
            <a:ext cx="3654590" cy="769441"/>
          </a:xfrm>
          <a:prstGeom prst="rect">
            <a:avLst/>
          </a:prstGeom>
          <a:noFill/>
        </p:spPr>
        <p:txBody>
          <a:bodyPr wrap="none" rtlCol="0">
            <a:spAutoFit/>
          </a:bodyPr>
          <a:lstStyle/>
          <a:p>
            <a:r>
              <a:rPr lang="en-GB" sz="4400" b="1" dirty="0">
                <a:solidFill>
                  <a:srgbClr val="9A1865"/>
                </a:solidFill>
              </a:rPr>
              <a:t>Power analysis</a:t>
            </a:r>
          </a:p>
        </p:txBody>
      </p:sp>
    </p:spTree>
    <p:extLst>
      <p:ext uri="{BB962C8B-B14F-4D97-AF65-F5344CB8AC3E}">
        <p14:creationId xmlns:p14="http://schemas.microsoft.com/office/powerpoint/2010/main" val="1892811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43142" y="1378743"/>
            <a:ext cx="10603533" cy="4985980"/>
          </a:xfrm>
          <a:prstGeom prst="rect">
            <a:avLst/>
          </a:prstGeom>
          <a:noFill/>
          <a:ln w="9525">
            <a:noFill/>
            <a:miter lim="800000"/>
            <a:headEnd/>
            <a:tailEnd/>
          </a:ln>
        </p:spPr>
        <p:txBody>
          <a:bodyPr wrap="square">
            <a:spAutoFit/>
          </a:bodyPr>
          <a:lstStyle/>
          <a:p>
            <a:pPr fontAlgn="base">
              <a:spcBef>
                <a:spcPct val="0"/>
              </a:spcBef>
              <a:spcAft>
                <a:spcPct val="0"/>
              </a:spcAft>
              <a:defRPr/>
            </a:pPr>
            <a:endParaRPr lang="en-GB" sz="2000" b="1" dirty="0">
              <a:solidFill>
                <a:prstClr val="black"/>
              </a:solidFill>
            </a:endParaRPr>
          </a:p>
          <a:p>
            <a:pPr fontAlgn="base">
              <a:spcBef>
                <a:spcPct val="0"/>
              </a:spcBef>
              <a:spcAft>
                <a:spcPct val="0"/>
              </a:spcAft>
              <a:defRPr/>
            </a:pPr>
            <a:r>
              <a:rPr lang="en-GB" sz="2600" b="1" dirty="0">
                <a:solidFill>
                  <a:prstClr val="black"/>
                </a:solidFill>
              </a:rPr>
              <a:t>The power analysis depends on the relationship between 6 variables</a:t>
            </a:r>
            <a:r>
              <a:rPr lang="en-GB" sz="2600" dirty="0">
                <a:solidFill>
                  <a:prstClr val="black"/>
                </a:solidFill>
              </a:rPr>
              <a:t>:</a:t>
            </a:r>
          </a:p>
          <a:p>
            <a:pPr fontAlgn="base">
              <a:spcBef>
                <a:spcPct val="0"/>
              </a:spcBef>
              <a:spcAft>
                <a:spcPct val="0"/>
              </a:spcAft>
              <a:defRPr/>
            </a:pPr>
            <a:endParaRPr lang="en-GB" sz="2000" dirty="0">
              <a:solidFill>
                <a:prstClr val="black"/>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significance level (5%)</a:t>
            </a:r>
          </a:p>
          <a:p>
            <a:pPr fontAlgn="base">
              <a:spcBef>
                <a:spcPct val="0"/>
              </a:spcBef>
              <a:spcAft>
                <a:spcPct val="0"/>
              </a:spcAft>
              <a:buFont typeface="Arial" pitchFamily="34" charset="0"/>
              <a:buChar char="•"/>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desired power of the experiment (80%)</a:t>
            </a: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alternative hypothesis (i.e. </a:t>
            </a:r>
            <a:r>
              <a:rPr lang="en-GB" sz="2600" dirty="0">
                <a:solidFill>
                  <a:srgbClr val="0070C0"/>
                </a:solidFill>
              </a:rPr>
              <a:t>one or two-sided test</a:t>
            </a:r>
            <a:r>
              <a:rPr lang="en-GB" sz="2600" dirty="0">
                <a:solidFill>
                  <a:prstClr val="black"/>
                </a:solidFill>
              </a:rPr>
              <a:t>)</a:t>
            </a: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a:t>
            </a:r>
            <a:r>
              <a:rPr lang="en-GB" sz="2600" dirty="0">
                <a:solidFill>
                  <a:schemeClr val="bg2">
                    <a:lumMod val="75000"/>
                  </a:schemeClr>
                </a:solidFill>
              </a:rPr>
              <a:t>the </a:t>
            </a:r>
            <a:r>
              <a:rPr lang="en-GB" sz="2600" b="1" dirty="0">
                <a:solidFill>
                  <a:schemeClr val="bg2">
                    <a:lumMod val="75000"/>
                  </a:schemeClr>
                </a:solidFill>
              </a:rPr>
              <a:t>difference </a:t>
            </a:r>
            <a:r>
              <a:rPr lang="en-GB" sz="2600" dirty="0">
                <a:solidFill>
                  <a:schemeClr val="bg2">
                    <a:lumMod val="75000"/>
                  </a:schemeClr>
                </a:solidFill>
              </a:rPr>
              <a:t>of biological interest</a:t>
            </a:r>
          </a:p>
          <a:p>
            <a:pPr fontAlgn="base">
              <a:spcBef>
                <a:spcPct val="0"/>
              </a:spcBef>
              <a:spcAft>
                <a:spcPct val="0"/>
              </a:spcAft>
              <a:defRPr/>
            </a:pPr>
            <a:endParaRPr lang="en-GB" sz="1400" dirty="0">
              <a:solidFill>
                <a:schemeClr val="bg2">
                  <a:lumMod val="75000"/>
                </a:schemeClr>
              </a:solidFill>
            </a:endParaRPr>
          </a:p>
          <a:p>
            <a:pPr fontAlgn="base">
              <a:spcBef>
                <a:spcPct val="0"/>
              </a:spcBef>
              <a:spcAft>
                <a:spcPct val="0"/>
              </a:spcAft>
              <a:buFont typeface="Arial" pitchFamily="34" charset="0"/>
              <a:buChar char="•"/>
              <a:defRPr/>
            </a:pPr>
            <a:r>
              <a:rPr lang="en-GB" sz="2600" dirty="0">
                <a:solidFill>
                  <a:schemeClr val="bg2">
                    <a:lumMod val="75000"/>
                  </a:schemeClr>
                </a:solidFill>
              </a:rPr>
              <a:t> the </a:t>
            </a:r>
            <a:r>
              <a:rPr lang="en-GB" sz="2600" b="1" dirty="0">
                <a:solidFill>
                  <a:schemeClr val="bg2">
                    <a:lumMod val="75000"/>
                  </a:schemeClr>
                </a:solidFill>
              </a:rPr>
              <a:t>variability</a:t>
            </a:r>
            <a:r>
              <a:rPr lang="en-GB" sz="2600" dirty="0">
                <a:solidFill>
                  <a:schemeClr val="bg2">
                    <a:lumMod val="75000"/>
                  </a:schemeClr>
                </a:solidFill>
              </a:rPr>
              <a:t> in the data (standard deviation)</a:t>
            </a:r>
          </a:p>
          <a:p>
            <a:pPr fontAlgn="base">
              <a:spcBef>
                <a:spcPct val="0"/>
              </a:spcBef>
              <a:spcAft>
                <a:spcPct val="0"/>
              </a:spcAft>
              <a:buFont typeface="Arial" pitchFamily="34" charset="0"/>
              <a:buChar char="•"/>
              <a:defRPr/>
            </a:pPr>
            <a:endParaRPr lang="en-GB" sz="1400" b="1" dirty="0">
              <a:solidFill>
                <a:schemeClr val="bg2">
                  <a:lumMod val="75000"/>
                </a:schemeClr>
              </a:solidFill>
            </a:endParaRPr>
          </a:p>
          <a:p>
            <a:pPr fontAlgn="base">
              <a:spcBef>
                <a:spcPct val="0"/>
              </a:spcBef>
              <a:spcAft>
                <a:spcPct val="0"/>
              </a:spcAft>
              <a:buFont typeface="Arial" pitchFamily="34" charset="0"/>
              <a:buChar char="•"/>
              <a:defRPr/>
            </a:pPr>
            <a:r>
              <a:rPr lang="en-GB" sz="2600" dirty="0">
                <a:solidFill>
                  <a:schemeClr val="bg2">
                    <a:lumMod val="75000"/>
                  </a:schemeClr>
                </a:solidFill>
              </a:rPr>
              <a:t>the </a:t>
            </a:r>
            <a:r>
              <a:rPr lang="en-GB" sz="2600" b="1" dirty="0">
                <a:solidFill>
                  <a:schemeClr val="bg2">
                    <a:lumMod val="75000"/>
                  </a:schemeClr>
                </a:solidFill>
              </a:rPr>
              <a:t>sample size</a:t>
            </a:r>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Tx/>
              <a:buChar char="-"/>
              <a:defRPr/>
            </a:pPr>
            <a:endParaRPr lang="en-GB" sz="1200" dirty="0">
              <a:solidFill>
                <a:prstClr val="black"/>
              </a:solidFill>
            </a:endParaRPr>
          </a:p>
        </p:txBody>
      </p:sp>
      <p:sp>
        <p:nvSpPr>
          <p:cNvPr id="2" name="Right Brace 1"/>
          <p:cNvSpPr/>
          <p:nvPr/>
        </p:nvSpPr>
        <p:spPr>
          <a:xfrm>
            <a:off x="7418281" y="4198125"/>
            <a:ext cx="216024" cy="1152128"/>
          </a:xfrm>
          <a:prstGeom prst="rightBrac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GB" sz="3800">
              <a:solidFill>
                <a:prstClr val="black"/>
              </a:solidFill>
              <a:latin typeface="Arial"/>
            </a:endParaRPr>
          </a:p>
        </p:txBody>
      </p:sp>
      <p:sp>
        <p:nvSpPr>
          <p:cNvPr id="3" name="TextBox 2"/>
          <p:cNvSpPr txBox="1"/>
          <p:nvPr/>
        </p:nvSpPr>
        <p:spPr>
          <a:xfrm>
            <a:off x="7817664" y="4486239"/>
            <a:ext cx="1867563" cy="584775"/>
          </a:xfrm>
          <a:prstGeom prst="rect">
            <a:avLst/>
          </a:prstGeom>
          <a:noFill/>
        </p:spPr>
        <p:txBody>
          <a:bodyPr wrap="none" rtlCol="0">
            <a:spAutoFit/>
          </a:bodyPr>
          <a:lstStyle/>
          <a:p>
            <a:pPr fontAlgn="base">
              <a:spcBef>
                <a:spcPct val="0"/>
              </a:spcBef>
              <a:spcAft>
                <a:spcPct val="0"/>
              </a:spcAft>
              <a:defRPr/>
            </a:pPr>
            <a:r>
              <a:rPr lang="en-GB" sz="3200" b="1" dirty="0">
                <a:solidFill>
                  <a:schemeClr val="bg2">
                    <a:lumMod val="75000"/>
                  </a:schemeClr>
                </a:solidFill>
              </a:rPr>
              <a:t>Effect size</a:t>
            </a:r>
          </a:p>
        </p:txBody>
      </p:sp>
      <p:sp>
        <p:nvSpPr>
          <p:cNvPr id="9" name="TextBox 8"/>
          <p:cNvSpPr txBox="1"/>
          <p:nvPr/>
        </p:nvSpPr>
        <p:spPr>
          <a:xfrm>
            <a:off x="4268705" y="326569"/>
            <a:ext cx="3654590" cy="769441"/>
          </a:xfrm>
          <a:prstGeom prst="rect">
            <a:avLst/>
          </a:prstGeom>
          <a:noFill/>
        </p:spPr>
        <p:txBody>
          <a:bodyPr wrap="none" rtlCol="0">
            <a:spAutoFit/>
          </a:bodyPr>
          <a:lstStyle/>
          <a:p>
            <a:r>
              <a:rPr lang="en-GB" sz="4400" b="1" dirty="0">
                <a:solidFill>
                  <a:srgbClr val="9A1865"/>
                </a:solidFill>
              </a:rPr>
              <a:t>Power analysis</a:t>
            </a:r>
          </a:p>
        </p:txBody>
      </p:sp>
    </p:spTree>
    <p:extLst>
      <p:ext uri="{BB962C8B-B14F-4D97-AF65-F5344CB8AC3E}">
        <p14:creationId xmlns:p14="http://schemas.microsoft.com/office/powerpoint/2010/main" val="4213679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8970" y="176174"/>
            <a:ext cx="8274060" cy="707886"/>
          </a:xfrm>
          <a:prstGeom prst="rect">
            <a:avLst/>
          </a:prstGeom>
          <a:noFill/>
        </p:spPr>
        <p:txBody>
          <a:bodyPr wrap="none" rtlCol="0">
            <a:spAutoFit/>
          </a:bodyPr>
          <a:lstStyle/>
          <a:p>
            <a:pPr fontAlgn="base">
              <a:spcBef>
                <a:spcPct val="0"/>
              </a:spcBef>
              <a:spcAft>
                <a:spcPct val="0"/>
              </a:spcAft>
              <a:defRPr/>
            </a:pPr>
            <a:r>
              <a:rPr lang="en-GB" sz="4000" b="1" dirty="0">
                <a:solidFill>
                  <a:srgbClr val="9A1865"/>
                </a:solidFill>
              </a:rPr>
              <a:t>The alternative hypothesis: what is it?</a:t>
            </a:r>
          </a:p>
        </p:txBody>
      </p:sp>
      <p:sp>
        <p:nvSpPr>
          <p:cNvPr id="3" name="TextBox 2"/>
          <p:cNvSpPr txBox="1"/>
          <p:nvPr/>
        </p:nvSpPr>
        <p:spPr>
          <a:xfrm>
            <a:off x="250378" y="1062648"/>
            <a:ext cx="11115614" cy="5570756"/>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One-tailed or two-tailed test? One-sided or two-sided tests?</a:t>
            </a: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Is the question:</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Is the there a </a:t>
            </a:r>
            <a:r>
              <a:rPr lang="en-GB" sz="2400" dirty="0">
                <a:solidFill>
                  <a:srgbClr val="0070C0"/>
                </a:solidFill>
              </a:rPr>
              <a:t>difference</a:t>
            </a:r>
            <a:r>
              <a:rPr lang="en-GB" sz="2400" dirty="0">
                <a:solidFill>
                  <a:prstClr val="black"/>
                </a:solidFill>
              </a:rPr>
              <a:t>? </a:t>
            </a:r>
            <a:r>
              <a:rPr lang="en-GB" sz="2400" dirty="0">
                <a:solidFill>
                  <a:prstClr val="black"/>
                </a:solidFill>
                <a:sym typeface="Wingdings" panose="05000000000000000000" pitchFamily="2" charset="2"/>
              </a:rPr>
              <a:t> </a:t>
            </a:r>
            <a:r>
              <a:rPr lang="en-GB" sz="2400" dirty="0">
                <a:solidFill>
                  <a:srgbClr val="0070C0"/>
                </a:solidFill>
              </a:rPr>
              <a:t>Two-tailed</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Is it </a:t>
            </a:r>
            <a:r>
              <a:rPr lang="en-GB" sz="2400" dirty="0">
                <a:solidFill>
                  <a:srgbClr val="0070C0"/>
                </a:solidFill>
              </a:rPr>
              <a:t>larger </a:t>
            </a:r>
            <a:r>
              <a:rPr lang="en-GB" sz="2400" dirty="0"/>
              <a:t>than</a:t>
            </a:r>
            <a:r>
              <a:rPr lang="en-GB" sz="2400" dirty="0">
                <a:solidFill>
                  <a:srgbClr val="0070C0"/>
                </a:solidFill>
              </a:rPr>
              <a:t> </a:t>
            </a:r>
            <a:r>
              <a:rPr lang="en-GB" sz="2400" dirty="0">
                <a:solidFill>
                  <a:prstClr val="black"/>
                </a:solidFill>
              </a:rPr>
              <a:t>or </a:t>
            </a:r>
            <a:r>
              <a:rPr lang="en-GB" sz="2400" dirty="0">
                <a:solidFill>
                  <a:srgbClr val="0070C0"/>
                </a:solidFill>
              </a:rPr>
              <a:t>smaller </a:t>
            </a:r>
            <a:r>
              <a:rPr lang="en-GB" sz="2400" dirty="0"/>
              <a:t>than</a:t>
            </a:r>
            <a:r>
              <a:rPr lang="en-GB" sz="2400" dirty="0">
                <a:solidFill>
                  <a:prstClr val="black"/>
                </a:solidFill>
              </a:rPr>
              <a:t>? </a:t>
            </a:r>
            <a:r>
              <a:rPr lang="en-GB" sz="2400" dirty="0">
                <a:solidFill>
                  <a:prstClr val="black"/>
                </a:solidFill>
                <a:sym typeface="Wingdings" panose="05000000000000000000" pitchFamily="2" charset="2"/>
              </a:rPr>
              <a:t> </a:t>
            </a:r>
            <a:r>
              <a:rPr lang="en-GB" sz="2400" dirty="0">
                <a:solidFill>
                  <a:srgbClr val="0070C0"/>
                </a:solidFill>
              </a:rPr>
              <a:t>One-tailed</a:t>
            </a:r>
          </a:p>
          <a:p>
            <a:pPr marL="571500" indent="-571500" fontAlgn="base">
              <a:spcBef>
                <a:spcPct val="0"/>
              </a:spcBef>
              <a:spcAft>
                <a:spcPct val="0"/>
              </a:spcAft>
              <a:buFont typeface="Arial" panose="020B0604020202020204" pitchFamily="34" charset="0"/>
              <a:buChar char="•"/>
              <a:defRPr/>
            </a:pPr>
            <a:endParaRPr lang="en-GB" sz="20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Can rarely justify the use of a one-tailed test</a:t>
            </a: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Two times easier to reach significance with one-tailed than two-tailed </a:t>
            </a:r>
            <a:r>
              <a:rPr lang="en-GB" sz="2400" dirty="0">
                <a:solidFill>
                  <a:prstClr val="black"/>
                </a:solidFill>
                <a:sym typeface="Wingdings" panose="05000000000000000000" pitchFamily="2" charset="2"/>
              </a:rPr>
              <a:t></a:t>
            </a:r>
            <a:r>
              <a:rPr lang="en-GB" sz="2400" dirty="0">
                <a:solidFill>
                  <a:prstClr val="black"/>
                </a:solidFill>
              </a:rPr>
              <a:t> suspicious reviewer!</a:t>
            </a:r>
          </a:p>
        </p:txBody>
      </p:sp>
      <p:pic>
        <p:nvPicPr>
          <p:cNvPr id="4" name="Picture 3"/>
          <p:cNvPicPr>
            <a:picLocks noChangeAspect="1"/>
          </p:cNvPicPr>
          <p:nvPr/>
        </p:nvPicPr>
        <p:blipFill>
          <a:blip r:embed="rId3"/>
          <a:stretch>
            <a:fillRect/>
          </a:stretch>
        </p:blipFill>
        <p:spPr>
          <a:xfrm>
            <a:off x="1850669" y="1436532"/>
            <a:ext cx="5678429" cy="2669124"/>
          </a:xfrm>
          <a:prstGeom prst="rect">
            <a:avLst/>
          </a:prstGeom>
        </p:spPr>
      </p:pic>
      <p:pic>
        <p:nvPicPr>
          <p:cNvPr id="6" name="Picture 5"/>
          <p:cNvPicPr>
            <a:picLocks noChangeAspect="1"/>
          </p:cNvPicPr>
          <p:nvPr/>
        </p:nvPicPr>
        <p:blipFill>
          <a:blip r:embed="rId4"/>
          <a:stretch>
            <a:fillRect/>
          </a:stretch>
        </p:blipFill>
        <p:spPr>
          <a:xfrm>
            <a:off x="8799726" y="2336778"/>
            <a:ext cx="2866608" cy="2184444"/>
          </a:xfrm>
          <a:prstGeom prst="rect">
            <a:avLst/>
          </a:prstGeom>
        </p:spPr>
      </p:pic>
    </p:spTree>
    <p:extLst>
      <p:ext uri="{BB962C8B-B14F-4D97-AF65-F5344CB8AC3E}">
        <p14:creationId xmlns:p14="http://schemas.microsoft.com/office/powerpoint/2010/main" val="2338825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43142" y="1378743"/>
            <a:ext cx="10603533" cy="4985980"/>
          </a:xfrm>
          <a:prstGeom prst="rect">
            <a:avLst/>
          </a:prstGeom>
          <a:noFill/>
          <a:ln w="9525">
            <a:noFill/>
            <a:miter lim="800000"/>
            <a:headEnd/>
            <a:tailEnd/>
          </a:ln>
        </p:spPr>
        <p:txBody>
          <a:bodyPr wrap="square">
            <a:spAutoFit/>
          </a:bodyPr>
          <a:lstStyle/>
          <a:p>
            <a:pPr fontAlgn="base">
              <a:spcBef>
                <a:spcPct val="0"/>
              </a:spcBef>
              <a:spcAft>
                <a:spcPct val="0"/>
              </a:spcAft>
              <a:defRPr/>
            </a:pPr>
            <a:endParaRPr lang="en-GB" sz="2000" b="1" dirty="0">
              <a:solidFill>
                <a:prstClr val="black"/>
              </a:solidFill>
            </a:endParaRPr>
          </a:p>
          <a:p>
            <a:pPr fontAlgn="base">
              <a:spcBef>
                <a:spcPct val="0"/>
              </a:spcBef>
              <a:spcAft>
                <a:spcPct val="0"/>
              </a:spcAft>
              <a:defRPr/>
            </a:pPr>
            <a:r>
              <a:rPr lang="en-GB" sz="2600" b="1" dirty="0">
                <a:solidFill>
                  <a:prstClr val="black"/>
                </a:solidFill>
              </a:rPr>
              <a:t>The power analysis depends on the relationship between 6 variables</a:t>
            </a:r>
            <a:r>
              <a:rPr lang="en-GB" sz="2600" dirty="0">
                <a:solidFill>
                  <a:prstClr val="black"/>
                </a:solidFill>
              </a:rPr>
              <a:t>:</a:t>
            </a:r>
          </a:p>
          <a:p>
            <a:pPr fontAlgn="base">
              <a:spcBef>
                <a:spcPct val="0"/>
              </a:spcBef>
              <a:spcAft>
                <a:spcPct val="0"/>
              </a:spcAft>
              <a:defRPr/>
            </a:pPr>
            <a:endParaRPr lang="en-GB" sz="2000" dirty="0">
              <a:solidFill>
                <a:prstClr val="black"/>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significance level (5%)</a:t>
            </a:r>
          </a:p>
          <a:p>
            <a:pPr fontAlgn="base">
              <a:spcBef>
                <a:spcPct val="0"/>
              </a:spcBef>
              <a:spcAft>
                <a:spcPct val="0"/>
              </a:spcAft>
              <a:buFont typeface="Arial" pitchFamily="34" charset="0"/>
              <a:buChar char="•"/>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desired power of the experiment (80%)</a:t>
            </a:r>
          </a:p>
          <a:p>
            <a:pPr fontAlgn="base">
              <a:spcBef>
                <a:spcPct val="0"/>
              </a:spcBef>
              <a:spcAft>
                <a:spcPct val="0"/>
              </a:spcAft>
              <a:buFont typeface="Arial" pitchFamily="34" charset="0"/>
              <a:buChar char="•"/>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alternative hypothesis (i.e. one or two-sided test)</a:t>
            </a: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srgbClr val="0070C0"/>
                </a:solidFill>
              </a:rPr>
              <a:t>difference</a:t>
            </a:r>
            <a:r>
              <a:rPr lang="en-GB" sz="2600" b="1" dirty="0">
                <a:solidFill>
                  <a:srgbClr val="CC0099"/>
                </a:solidFill>
              </a:rPr>
              <a:t> </a:t>
            </a:r>
            <a:r>
              <a:rPr lang="en-GB" sz="2600" dirty="0">
                <a:solidFill>
                  <a:prstClr val="black"/>
                </a:solidFill>
              </a:rPr>
              <a:t>of biological interest</a:t>
            </a:r>
          </a:p>
          <a:p>
            <a:pPr fontAlgn="base">
              <a:spcBef>
                <a:spcPct val="0"/>
              </a:spcBef>
              <a:spcAft>
                <a:spcPct val="0"/>
              </a:spcAft>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srgbClr val="0070C0"/>
                </a:solidFill>
              </a:rPr>
              <a:t>variability</a:t>
            </a:r>
            <a:r>
              <a:rPr lang="en-GB" sz="2600" dirty="0">
                <a:solidFill>
                  <a:prstClr val="black"/>
                </a:solidFill>
              </a:rPr>
              <a:t> in the data (standard deviation)</a:t>
            </a:r>
            <a:endParaRPr lang="en-GB" sz="2600" dirty="0"/>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 typeface="Arial" pitchFamily="34" charset="0"/>
              <a:buChar char="•"/>
              <a:defRPr/>
            </a:pPr>
            <a:r>
              <a:rPr lang="en-GB" sz="2600" dirty="0">
                <a:solidFill>
                  <a:schemeClr val="bg2">
                    <a:lumMod val="75000"/>
                  </a:schemeClr>
                </a:solidFill>
              </a:rPr>
              <a:t>the </a:t>
            </a:r>
            <a:r>
              <a:rPr lang="en-GB" sz="2600" b="1" dirty="0">
                <a:solidFill>
                  <a:schemeClr val="bg2">
                    <a:lumMod val="75000"/>
                  </a:schemeClr>
                </a:solidFill>
              </a:rPr>
              <a:t>sample size</a:t>
            </a:r>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Tx/>
              <a:buChar char="-"/>
              <a:defRPr/>
            </a:pPr>
            <a:endParaRPr lang="en-GB" sz="1200" dirty="0">
              <a:solidFill>
                <a:prstClr val="black"/>
              </a:solidFill>
            </a:endParaRPr>
          </a:p>
        </p:txBody>
      </p:sp>
      <p:sp>
        <p:nvSpPr>
          <p:cNvPr id="2" name="Right Brace 1"/>
          <p:cNvSpPr/>
          <p:nvPr/>
        </p:nvSpPr>
        <p:spPr>
          <a:xfrm>
            <a:off x="7418281" y="4198125"/>
            <a:ext cx="216024" cy="115212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GB" sz="3800">
              <a:solidFill>
                <a:prstClr val="black"/>
              </a:solidFill>
              <a:latin typeface="Arial"/>
            </a:endParaRPr>
          </a:p>
        </p:txBody>
      </p:sp>
      <p:sp>
        <p:nvSpPr>
          <p:cNvPr id="3" name="TextBox 2"/>
          <p:cNvSpPr txBox="1"/>
          <p:nvPr/>
        </p:nvSpPr>
        <p:spPr>
          <a:xfrm>
            <a:off x="7817664" y="4486239"/>
            <a:ext cx="1867563" cy="584775"/>
          </a:xfrm>
          <a:prstGeom prst="rect">
            <a:avLst/>
          </a:prstGeom>
          <a:noFill/>
        </p:spPr>
        <p:txBody>
          <a:bodyPr wrap="none" rtlCol="0">
            <a:spAutoFit/>
          </a:bodyPr>
          <a:lstStyle/>
          <a:p>
            <a:pPr fontAlgn="base">
              <a:spcBef>
                <a:spcPct val="0"/>
              </a:spcBef>
              <a:spcAft>
                <a:spcPct val="0"/>
              </a:spcAft>
              <a:defRPr/>
            </a:pPr>
            <a:r>
              <a:rPr lang="en-GB" sz="3200" b="1" dirty="0">
                <a:solidFill>
                  <a:prstClr val="black"/>
                </a:solidFill>
              </a:rPr>
              <a:t>Effect size</a:t>
            </a:r>
          </a:p>
        </p:txBody>
      </p:sp>
      <p:sp>
        <p:nvSpPr>
          <p:cNvPr id="9" name="TextBox 8"/>
          <p:cNvSpPr txBox="1"/>
          <p:nvPr/>
        </p:nvSpPr>
        <p:spPr>
          <a:xfrm>
            <a:off x="4268705" y="326569"/>
            <a:ext cx="3654590" cy="769441"/>
          </a:xfrm>
          <a:prstGeom prst="rect">
            <a:avLst/>
          </a:prstGeom>
          <a:noFill/>
        </p:spPr>
        <p:txBody>
          <a:bodyPr wrap="none" rtlCol="0">
            <a:spAutoFit/>
          </a:bodyPr>
          <a:lstStyle/>
          <a:p>
            <a:r>
              <a:rPr lang="en-GB" sz="4400" b="1" dirty="0">
                <a:solidFill>
                  <a:srgbClr val="9A1865"/>
                </a:solidFill>
              </a:rPr>
              <a:t>Power analysis</a:t>
            </a:r>
          </a:p>
        </p:txBody>
      </p:sp>
    </p:spTree>
    <p:extLst>
      <p:ext uri="{BB962C8B-B14F-4D97-AF65-F5344CB8AC3E}">
        <p14:creationId xmlns:p14="http://schemas.microsoft.com/office/powerpoint/2010/main" val="254882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724" y="509116"/>
            <a:ext cx="8295500"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A1865"/>
                </a:solidFill>
                <a:effectLst/>
                <a:uLnTx/>
                <a:uFillTx/>
                <a:latin typeface="Calibri" panose="020F0502020204030204" pitchFamily="34" charset="0"/>
                <a:ea typeface="+mn-ea"/>
                <a:cs typeface="+mn-cs"/>
              </a:rPr>
              <a:t>The difference of biological interest</a:t>
            </a:r>
            <a:endParaRPr kumimoji="0" lang="en-GB" sz="3600" b="0" i="0" u="none" strike="noStrike" kern="1200" cap="none" spc="0" normalizeH="0" baseline="0" noProof="0" dirty="0">
              <a:ln>
                <a:noFill/>
              </a:ln>
              <a:solidFill>
                <a:srgbClr val="9A1865"/>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D60093"/>
              </a:solidFill>
              <a:effectLst/>
              <a:uLnTx/>
              <a:uFillTx/>
              <a:latin typeface="Calibri" panose="020F0502020204030204" pitchFamily="34" charset="0"/>
              <a:ea typeface="+mn-ea"/>
              <a:cs typeface="+mn-cs"/>
            </a:endParaRPr>
          </a:p>
          <a:p>
            <a:pPr marL="342900" indent="-3429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Determined </a:t>
            </a:r>
            <a:r>
              <a:rPr kumimoji="0" lang="en-GB" sz="24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scientifically</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(not statistically)</a:t>
            </a:r>
          </a:p>
          <a:p>
            <a:pPr marL="342900" indent="-342900">
              <a:buFont typeface="Arial" panose="020B0604020202020204" pitchFamily="34" charset="0"/>
              <a:buChar char="•"/>
              <a:defRPr/>
            </a:pPr>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1">
              <a:buFont typeface="Arial" pitchFamily="34" charset="0"/>
              <a:buChar char="•"/>
              <a:defRPr/>
            </a:pPr>
            <a:r>
              <a:rPr kumimoji="0" lang="en-GB" sz="2400" i="0" u="none" strike="noStrike" kern="1200" cap="none" spc="0" normalizeH="0" baseline="0" noProof="0" dirty="0">
                <a:ln>
                  <a:noFill/>
                </a:ln>
                <a:effectLst/>
                <a:uLnTx/>
                <a:uFillTx/>
                <a:latin typeface="Calibri" panose="020F0502020204030204" pitchFamily="34" charset="0"/>
                <a:ea typeface="+mn-ea"/>
                <a:cs typeface="+mn-cs"/>
              </a:rPr>
              <a:t> Minimum </a:t>
            </a:r>
            <a:r>
              <a:rPr kumimoji="0" lang="en-GB" sz="240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meaningful effect </a:t>
            </a:r>
            <a:r>
              <a:rPr kumimoji="0" lang="en-GB" sz="2400" i="0" u="none" strike="noStrike" kern="1200" cap="none" spc="0" normalizeH="0" baseline="0" noProof="0" dirty="0">
                <a:ln>
                  <a:noFill/>
                </a:ln>
                <a:effectLst/>
                <a:uLnTx/>
                <a:uFillTx/>
                <a:latin typeface="Calibri" panose="020F0502020204030204" pitchFamily="34" charset="0"/>
                <a:ea typeface="+mn-ea"/>
                <a:cs typeface="+mn-cs"/>
              </a:rPr>
              <a:t>of </a:t>
            </a:r>
            <a:r>
              <a:rPr kumimoji="0" lang="en-GB" sz="240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biological relevance </a:t>
            </a:r>
            <a:r>
              <a:rPr kumimoji="0" lang="en-GB" sz="2400" i="0" u="none" strike="noStrike" kern="1200" cap="none" spc="0" normalizeH="0" baseline="0" noProof="0" dirty="0">
                <a:ln>
                  <a:noFill/>
                </a:ln>
                <a:effectLst/>
                <a:uLnTx/>
                <a:uFillTx/>
                <a:latin typeface="Calibri" panose="020F0502020204030204" pitchFamily="34" charset="0"/>
                <a:ea typeface="+mn-ea"/>
                <a:cs typeface="+mn-cs"/>
              </a:rPr>
              <a:t>(Minimum Effect of Interest, MEI)</a:t>
            </a:r>
          </a:p>
          <a:p>
            <a:pPr lvl="1">
              <a:buFont typeface="Arial" pitchFamily="34" charset="0"/>
              <a:buChar char="•"/>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indent="-342900">
              <a:buFont typeface="Arial" panose="020B0604020202020204" pitchFamily="34" charset="0"/>
              <a:buChar char="•"/>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to determine it?</a:t>
            </a:r>
          </a:p>
          <a:p>
            <a:pPr marL="800100" lvl="1" indent="-3429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Previous research, pilot study</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A1865"/>
                </a:solidFill>
                <a:effectLst/>
                <a:uLnTx/>
                <a:uFillTx/>
                <a:latin typeface="Calibri" panose="020F0502020204030204" pitchFamily="34" charset="0"/>
                <a:ea typeface="+mn-ea"/>
                <a:cs typeface="+mn-cs"/>
              </a:rPr>
              <a:t>The variability</a:t>
            </a:r>
            <a:endParaRPr kumimoji="0" lang="en-GB" sz="3600" b="0" i="0" u="none" strike="noStrike" kern="1200" cap="none" spc="0" normalizeH="0" baseline="0" noProof="0" dirty="0">
              <a:ln>
                <a:noFill/>
              </a:ln>
              <a:solidFill>
                <a:srgbClr val="9A1865"/>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a:buFont typeface="Arial" pitchFamily="34" charset="0"/>
              <a:buChar char="•"/>
              <a:defRPr/>
            </a:pPr>
            <a:r>
              <a:rPr kumimoji="0" lang="en-GB" sz="22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GB"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We need to have an idea of the </a:t>
            </a:r>
            <a:r>
              <a:rPr kumimoji="0" lang="en-GB" sz="240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standard</a:t>
            </a:r>
            <a:r>
              <a:rPr lang="en-GB" sz="2400" dirty="0">
                <a:solidFill>
                  <a:srgbClr val="0070C0"/>
                </a:solidFill>
                <a:latin typeface="Calibri" panose="020F0502020204030204" pitchFamily="34" charset="0"/>
              </a:rPr>
              <a:t> deviation </a:t>
            </a:r>
            <a:r>
              <a:rPr kumimoji="0" lang="en-GB"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before we start the </a:t>
            </a:r>
            <a:r>
              <a:rPr lang="en-GB" sz="2400" dirty="0">
                <a:solidFill>
                  <a:prstClr val="black"/>
                </a:solidFill>
                <a:latin typeface="Calibri" panose="020F0502020204030204" pitchFamily="34" charset="0"/>
              </a:rPr>
              <a:t>experiment</a:t>
            </a:r>
          </a:p>
          <a:p>
            <a:pPr>
              <a:buFont typeface="Arial" pitchFamily="34" charset="0"/>
              <a:buChar char="•"/>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a:buFont typeface="Arial"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to determine it?</a:t>
            </a:r>
          </a:p>
          <a:p>
            <a:pPr lvl="1">
              <a:buFont typeface="Arial"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Data from previous research on WT, control or baseline</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4" name="Right Brace 23">
            <a:extLst>
              <a:ext uri="{FF2B5EF4-FFF2-40B4-BE49-F238E27FC236}">
                <a16:creationId xmlns:a16="http://schemas.microsoft.com/office/drawing/2014/main" id="{6621BA21-7C61-4224-A8F9-B47780A98246}"/>
              </a:ext>
            </a:extLst>
          </p:cNvPr>
          <p:cNvSpPr/>
          <p:nvPr/>
        </p:nvSpPr>
        <p:spPr>
          <a:xfrm>
            <a:off x="8065008" y="443415"/>
            <a:ext cx="676656" cy="5905469"/>
          </a:xfrm>
          <a:prstGeom prst="rightBrace">
            <a:avLst>
              <a:gd name="adj1" fmla="val 8333"/>
              <a:gd name="adj2" fmla="val 50320"/>
            </a:avLst>
          </a:prstGeom>
          <a:ln w="28575">
            <a:solidFill>
              <a:srgbClr val="9A18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ectangle 24">
            <a:extLst>
              <a:ext uri="{FF2B5EF4-FFF2-40B4-BE49-F238E27FC236}">
                <a16:creationId xmlns:a16="http://schemas.microsoft.com/office/drawing/2014/main" id="{3963E62B-E921-4D8F-A423-F55446B23411}"/>
              </a:ext>
            </a:extLst>
          </p:cNvPr>
          <p:cNvSpPr/>
          <p:nvPr/>
        </p:nvSpPr>
        <p:spPr>
          <a:xfrm>
            <a:off x="8928982" y="2518986"/>
            <a:ext cx="3095378" cy="1754326"/>
          </a:xfrm>
          <a:prstGeom prst="rect">
            <a:avLst/>
          </a:prstGeom>
        </p:spPr>
        <p:txBody>
          <a:bodyPr wrap="square">
            <a:spAutoFit/>
          </a:bodyPr>
          <a:lstStyle/>
          <a:p>
            <a:r>
              <a:rPr lang="en-GB" sz="3600" b="1" dirty="0">
                <a:solidFill>
                  <a:srgbClr val="9A1865"/>
                </a:solidFill>
                <a:latin typeface="Calibri" panose="020F0502020204030204" pitchFamily="34" charset="0"/>
              </a:rPr>
              <a:t>Effect size</a:t>
            </a:r>
          </a:p>
          <a:p>
            <a:r>
              <a:rPr lang="en-GB" sz="2400" dirty="0">
                <a:solidFill>
                  <a:prstClr val="black"/>
                </a:solidFill>
                <a:latin typeface="Calibri" panose="020F0502020204030204" pitchFamily="34" charset="0"/>
              </a:rPr>
              <a:t>Combination of </a:t>
            </a:r>
            <a:r>
              <a:rPr lang="en-GB" sz="2400" dirty="0">
                <a:solidFill>
                  <a:srgbClr val="0070C0"/>
                </a:solidFill>
                <a:latin typeface="Calibri" panose="020F0502020204030204" pitchFamily="34" charset="0"/>
              </a:rPr>
              <a:t>absolute effect </a:t>
            </a:r>
            <a:r>
              <a:rPr lang="en-GB" sz="2400" dirty="0">
                <a:solidFill>
                  <a:prstClr val="black"/>
                </a:solidFill>
                <a:latin typeface="Calibri" panose="020F0502020204030204" pitchFamily="34" charset="0"/>
              </a:rPr>
              <a:t>and </a:t>
            </a:r>
            <a:r>
              <a:rPr lang="en-GB" sz="2400" dirty="0">
                <a:solidFill>
                  <a:srgbClr val="C00000"/>
                </a:solidFill>
                <a:latin typeface="Calibri" panose="020F0502020204030204" pitchFamily="34" charset="0"/>
              </a:rPr>
              <a:t>variability </a:t>
            </a:r>
          </a:p>
        </p:txBody>
      </p:sp>
    </p:spTree>
    <p:extLst>
      <p:ext uri="{BB962C8B-B14F-4D97-AF65-F5344CB8AC3E}">
        <p14:creationId xmlns:p14="http://schemas.microsoft.com/office/powerpoint/2010/main" val="1702510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842" y="1388091"/>
            <a:ext cx="9837741" cy="4154984"/>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Depends on the type of difference and the data</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Easy example: comparison between 2 means</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0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Jacob Cohen defined small, medium and large effects for different tests – but</a:t>
            </a:r>
            <a:r>
              <a:rPr lang="en-GB" sz="2400" b="1" dirty="0">
                <a:solidFill>
                  <a:prstClr val="black"/>
                </a:solidFill>
              </a:rPr>
              <a:t> not recommended</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p:txBody>
      </p:sp>
      <p:pic>
        <p:nvPicPr>
          <p:cNvPr id="3" name="Picture 2"/>
          <p:cNvPicPr/>
          <p:nvPr/>
        </p:nvPicPr>
        <p:blipFill>
          <a:blip r:embed="rId2"/>
          <a:stretch>
            <a:fillRect/>
          </a:stretch>
        </p:blipFill>
        <p:spPr>
          <a:xfrm>
            <a:off x="1974675" y="2699749"/>
            <a:ext cx="6178693" cy="908390"/>
          </a:xfrm>
          <a:prstGeom prst="rect">
            <a:avLst/>
          </a:prstGeom>
        </p:spPr>
      </p:pic>
      <p:sp>
        <p:nvSpPr>
          <p:cNvPr id="9" name="TextBox 8"/>
          <p:cNvSpPr txBox="1"/>
          <p:nvPr/>
        </p:nvSpPr>
        <p:spPr>
          <a:xfrm>
            <a:off x="8513409" y="2549612"/>
            <a:ext cx="2272802" cy="400110"/>
          </a:xfrm>
          <a:prstGeom prst="rect">
            <a:avLst/>
          </a:prstGeom>
          <a:noFill/>
        </p:spPr>
        <p:txBody>
          <a:bodyPr wrap="none" rtlCol="0">
            <a:spAutoFit/>
          </a:bodyPr>
          <a:lstStyle/>
          <a:p>
            <a:pPr fontAlgn="base">
              <a:spcBef>
                <a:spcPct val="0"/>
              </a:spcBef>
              <a:spcAft>
                <a:spcPct val="0"/>
              </a:spcAft>
              <a:defRPr/>
            </a:pPr>
            <a:r>
              <a:rPr lang="en-GB" sz="2000" b="1" dirty="0">
                <a:solidFill>
                  <a:srgbClr val="0070C0"/>
                </a:solidFill>
              </a:rPr>
              <a:t>Absolute difference</a:t>
            </a:r>
          </a:p>
        </p:txBody>
      </p:sp>
      <p:cxnSp>
        <p:nvCxnSpPr>
          <p:cNvPr id="11" name="Straight Arrow Connector 10"/>
          <p:cNvCxnSpPr>
            <a:cxnSpLocks/>
          </p:cNvCxnSpPr>
          <p:nvPr/>
        </p:nvCxnSpPr>
        <p:spPr>
          <a:xfrm flipH="1">
            <a:off x="8065008" y="2834924"/>
            <a:ext cx="448402" cy="114798"/>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83665" y="260649"/>
            <a:ext cx="7024679"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9A1865"/>
                </a:solidFill>
              </a:rPr>
              <a:t>The effect size: how is it calculated?</a:t>
            </a:r>
          </a:p>
        </p:txBody>
      </p:sp>
      <p:sp>
        <p:nvSpPr>
          <p:cNvPr id="13" name="TextBox 12">
            <a:extLst>
              <a:ext uri="{FF2B5EF4-FFF2-40B4-BE49-F238E27FC236}">
                <a16:creationId xmlns:a16="http://schemas.microsoft.com/office/drawing/2014/main" id="{3B93A1DC-B100-4D4F-96EA-DD16413DD86A}"/>
              </a:ext>
            </a:extLst>
          </p:cNvPr>
          <p:cNvSpPr txBox="1"/>
          <p:nvPr/>
        </p:nvSpPr>
        <p:spPr>
          <a:xfrm>
            <a:off x="8513409" y="3408084"/>
            <a:ext cx="2272802" cy="400110"/>
          </a:xfrm>
          <a:prstGeom prst="rect">
            <a:avLst/>
          </a:prstGeom>
          <a:noFill/>
        </p:spPr>
        <p:txBody>
          <a:bodyPr wrap="square" rtlCol="0">
            <a:spAutoFit/>
          </a:bodyPr>
          <a:lstStyle/>
          <a:p>
            <a:pPr fontAlgn="base">
              <a:spcBef>
                <a:spcPct val="0"/>
              </a:spcBef>
              <a:spcAft>
                <a:spcPct val="0"/>
              </a:spcAft>
              <a:defRPr/>
            </a:pPr>
            <a:r>
              <a:rPr lang="en-GB" sz="2000" b="1" dirty="0">
                <a:solidFill>
                  <a:srgbClr val="C00000"/>
                </a:solidFill>
              </a:rPr>
              <a:t>Variability</a:t>
            </a:r>
          </a:p>
        </p:txBody>
      </p:sp>
      <p:cxnSp>
        <p:nvCxnSpPr>
          <p:cNvPr id="14" name="Straight Arrow Connector 13">
            <a:extLst>
              <a:ext uri="{FF2B5EF4-FFF2-40B4-BE49-F238E27FC236}">
                <a16:creationId xmlns:a16="http://schemas.microsoft.com/office/drawing/2014/main" id="{BD35C830-0BFD-4979-AF9F-A687B55D536E}"/>
              </a:ext>
            </a:extLst>
          </p:cNvPr>
          <p:cNvCxnSpPr>
            <a:cxnSpLocks/>
            <a:stCxn id="13" idx="1"/>
          </p:cNvCxnSpPr>
          <p:nvPr/>
        </p:nvCxnSpPr>
        <p:spPr>
          <a:xfrm flipH="1" flipV="1">
            <a:off x="6711696" y="3402249"/>
            <a:ext cx="1801713" cy="20589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F14BAC-2455-4220-83DF-668467AB0ECF}"/>
              </a:ext>
            </a:extLst>
          </p:cNvPr>
          <p:cNvPicPr>
            <a:picLocks noChangeAspect="1"/>
          </p:cNvPicPr>
          <p:nvPr/>
        </p:nvPicPr>
        <p:blipFill>
          <a:blip r:embed="rId3"/>
          <a:stretch>
            <a:fillRect/>
          </a:stretch>
        </p:blipFill>
        <p:spPr>
          <a:xfrm>
            <a:off x="2607617" y="5274681"/>
            <a:ext cx="5722190" cy="1322670"/>
          </a:xfrm>
          <a:prstGeom prst="rect">
            <a:avLst/>
          </a:prstGeom>
        </p:spPr>
      </p:pic>
    </p:spTree>
    <p:extLst>
      <p:ext uri="{BB962C8B-B14F-4D97-AF65-F5344CB8AC3E}">
        <p14:creationId xmlns:p14="http://schemas.microsoft.com/office/powerpoint/2010/main" val="41120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843" y="1388091"/>
            <a:ext cx="9048311" cy="830997"/>
          </a:xfrm>
          <a:prstGeom prst="rect">
            <a:avLst/>
          </a:prstGeom>
          <a:noFill/>
        </p:spPr>
        <p:txBody>
          <a:bodyPr wrap="none" rtlCol="0">
            <a:spAutoFit/>
          </a:bodyPr>
          <a:lstStyle/>
          <a:p>
            <a:pPr marL="342900" indent="-342900" fontAlgn="base">
              <a:spcBef>
                <a:spcPct val="0"/>
              </a:spcBef>
              <a:spcAft>
                <a:spcPct val="0"/>
              </a:spcAft>
              <a:buFont typeface="Arial" panose="020B0604020202020204" pitchFamily="34" charset="0"/>
              <a:buChar char="•"/>
              <a:defRPr/>
            </a:pPr>
            <a:r>
              <a:rPr lang="en-GB" sz="2400" dirty="0">
                <a:solidFill>
                  <a:prstClr val="black"/>
                </a:solidFill>
              </a:rPr>
              <a:t>The bigger the effect (the absolute difference), the bigger the power</a:t>
            </a:r>
          </a:p>
          <a:p>
            <a:pPr lvl="1" fontAlgn="base">
              <a:spcBef>
                <a:spcPct val="0"/>
              </a:spcBef>
              <a:spcAft>
                <a:spcPct val="0"/>
              </a:spcAft>
              <a:defRPr/>
            </a:pPr>
            <a:r>
              <a:rPr lang="en-GB" sz="2400" dirty="0">
                <a:solidFill>
                  <a:prstClr val="black"/>
                </a:solidFill>
              </a:rPr>
              <a:t>= the bigger the probability of picking up the difference</a:t>
            </a:r>
          </a:p>
        </p:txBody>
      </p:sp>
      <p:pic>
        <p:nvPicPr>
          <p:cNvPr id="3" name="Picture 2"/>
          <p:cNvPicPr/>
          <p:nvPr/>
        </p:nvPicPr>
        <p:blipFill>
          <a:blip r:embed="rId2"/>
          <a:stretch>
            <a:fillRect/>
          </a:stretch>
        </p:blipFill>
        <p:spPr>
          <a:xfrm>
            <a:off x="2500168" y="2448871"/>
            <a:ext cx="5839160" cy="858472"/>
          </a:xfrm>
          <a:prstGeom prst="rect">
            <a:avLst/>
          </a:prstGeom>
        </p:spPr>
      </p:pic>
      <p:pic>
        <p:nvPicPr>
          <p:cNvPr id="5" name="Picture 4"/>
          <p:cNvPicPr>
            <a:picLocks noChangeAspect="1"/>
          </p:cNvPicPr>
          <p:nvPr/>
        </p:nvPicPr>
        <p:blipFill>
          <a:blip r:embed="rId3"/>
          <a:stretch>
            <a:fillRect/>
          </a:stretch>
        </p:blipFill>
        <p:spPr>
          <a:xfrm>
            <a:off x="860828" y="3737016"/>
            <a:ext cx="2975464" cy="2521284"/>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153773" y="4128816"/>
            <a:ext cx="4499574" cy="146620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4596825" y="3737016"/>
            <a:ext cx="1796415" cy="2521284"/>
          </a:xfrm>
          <a:prstGeom prst="rect">
            <a:avLst/>
          </a:prstGeom>
        </p:spPr>
      </p:pic>
      <p:sp>
        <p:nvSpPr>
          <p:cNvPr id="7" name="TextBox 6"/>
          <p:cNvSpPr txBox="1"/>
          <p:nvPr/>
        </p:nvSpPr>
        <p:spPr>
          <a:xfrm>
            <a:off x="9766292" y="5595016"/>
            <a:ext cx="1887055" cy="200055"/>
          </a:xfrm>
          <a:prstGeom prst="rect">
            <a:avLst/>
          </a:prstGeom>
          <a:noFill/>
        </p:spPr>
        <p:txBody>
          <a:bodyPr wrap="none" rtlCol="0">
            <a:spAutoFit/>
          </a:bodyPr>
          <a:lstStyle/>
          <a:p>
            <a:pPr fontAlgn="base">
              <a:spcBef>
                <a:spcPct val="0"/>
              </a:spcBef>
              <a:spcAft>
                <a:spcPct val="0"/>
              </a:spcAft>
              <a:defRPr/>
            </a:pPr>
            <a:r>
              <a:rPr lang="en-GB" sz="700" u="sng" dirty="0">
                <a:solidFill>
                  <a:prstClr val="black"/>
                </a:solidFill>
                <a:latin typeface="Bookman Old Style" panose="02050604050505020204" pitchFamily="18" charset="0"/>
                <a:hlinkClick r:id="rId6"/>
              </a:rPr>
              <a:t>http://rpsychologist.com/d3/cohend/</a:t>
            </a:r>
            <a:endParaRPr lang="en-GB" sz="700" dirty="0">
              <a:solidFill>
                <a:prstClr val="black"/>
              </a:solidFill>
              <a:latin typeface="Bookman Old Style" panose="02050604050505020204" pitchFamily="18" charset="0"/>
            </a:endParaRPr>
          </a:p>
        </p:txBody>
      </p:sp>
      <p:sp>
        <p:nvSpPr>
          <p:cNvPr id="9" name="TextBox 8"/>
          <p:cNvSpPr txBox="1"/>
          <p:nvPr/>
        </p:nvSpPr>
        <p:spPr>
          <a:xfrm>
            <a:off x="8540841" y="2248816"/>
            <a:ext cx="2272802" cy="400110"/>
          </a:xfrm>
          <a:prstGeom prst="rect">
            <a:avLst/>
          </a:prstGeom>
          <a:noFill/>
        </p:spPr>
        <p:txBody>
          <a:bodyPr wrap="none" rtlCol="0">
            <a:spAutoFit/>
          </a:bodyPr>
          <a:lstStyle/>
          <a:p>
            <a:pPr fontAlgn="base">
              <a:spcBef>
                <a:spcPct val="0"/>
              </a:spcBef>
              <a:spcAft>
                <a:spcPct val="0"/>
              </a:spcAft>
              <a:defRPr/>
            </a:pPr>
            <a:r>
              <a:rPr lang="en-GB" sz="2000" b="1" dirty="0">
                <a:solidFill>
                  <a:srgbClr val="0070C0"/>
                </a:solidFill>
              </a:rPr>
              <a:t>Absolute difference</a:t>
            </a:r>
          </a:p>
        </p:txBody>
      </p:sp>
      <p:cxnSp>
        <p:nvCxnSpPr>
          <p:cNvPr id="11" name="Straight Arrow Connector 10"/>
          <p:cNvCxnSpPr/>
          <p:nvPr/>
        </p:nvCxnSpPr>
        <p:spPr>
          <a:xfrm flipH="1">
            <a:off x="8180800" y="2534128"/>
            <a:ext cx="360041" cy="120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83665" y="260649"/>
            <a:ext cx="7024679" cy="1077218"/>
          </a:xfrm>
          <a:prstGeom prst="rect">
            <a:avLst/>
          </a:prstGeom>
          <a:noFill/>
        </p:spPr>
        <p:txBody>
          <a:bodyPr wrap="none" rtlCol="0">
            <a:spAutoFit/>
          </a:bodyPr>
          <a:lstStyle/>
          <a:p>
            <a:pPr algn="ctr" fontAlgn="base">
              <a:spcBef>
                <a:spcPct val="0"/>
              </a:spcBef>
              <a:spcAft>
                <a:spcPct val="0"/>
              </a:spcAft>
              <a:defRPr/>
            </a:pPr>
            <a:r>
              <a:rPr lang="en-GB" sz="3600" b="1" dirty="0">
                <a:solidFill>
                  <a:srgbClr val="9A1865"/>
                </a:solidFill>
              </a:rPr>
              <a:t>The effect size: how is it calculated?</a:t>
            </a:r>
          </a:p>
          <a:p>
            <a:pPr algn="ctr" fontAlgn="base">
              <a:spcBef>
                <a:spcPct val="0"/>
              </a:spcBef>
              <a:spcAft>
                <a:spcPct val="0"/>
              </a:spcAft>
              <a:defRPr/>
            </a:pPr>
            <a:r>
              <a:rPr lang="en-GB" sz="2800" b="1" dirty="0">
                <a:solidFill>
                  <a:schemeClr val="tx2"/>
                </a:solidFill>
              </a:rPr>
              <a:t>The absolute difference</a:t>
            </a:r>
          </a:p>
        </p:txBody>
      </p:sp>
    </p:spTree>
    <p:extLst>
      <p:ext uri="{BB962C8B-B14F-4D97-AF65-F5344CB8AC3E}">
        <p14:creationId xmlns:p14="http://schemas.microsoft.com/office/powerpoint/2010/main" val="2789776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945" y="1415277"/>
            <a:ext cx="8199360" cy="2308324"/>
          </a:xfrm>
          <a:prstGeom prst="rect">
            <a:avLst/>
          </a:prstGeom>
          <a:noFill/>
        </p:spPr>
        <p:txBody>
          <a:bodyPr wrap="non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The bigger the variability of the data, the smaller the power</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p:txBody>
      </p:sp>
      <p:pic>
        <p:nvPicPr>
          <p:cNvPr id="4" name="Picture 3"/>
          <p:cNvPicPr/>
          <p:nvPr/>
        </p:nvPicPr>
        <p:blipFill>
          <a:blip r:embed="rId2"/>
          <a:stretch>
            <a:fillRect/>
          </a:stretch>
        </p:blipFill>
        <p:spPr>
          <a:xfrm>
            <a:off x="3067003" y="2010090"/>
            <a:ext cx="5731510" cy="842645"/>
          </a:xfrm>
          <a:prstGeom prst="rect">
            <a:avLst/>
          </a:prstGeom>
        </p:spPr>
      </p:pic>
      <p:pic>
        <p:nvPicPr>
          <p:cNvPr id="7" name="Picture 6"/>
          <p:cNvPicPr>
            <a:picLocks noChangeAspect="1"/>
          </p:cNvPicPr>
          <p:nvPr/>
        </p:nvPicPr>
        <p:blipFill>
          <a:blip r:embed="rId3"/>
          <a:stretch>
            <a:fillRect/>
          </a:stretch>
        </p:blipFill>
        <p:spPr>
          <a:xfrm>
            <a:off x="1281843" y="3138757"/>
            <a:ext cx="4077296" cy="3454930"/>
          </a:xfrm>
          <a:prstGeom prst="rect">
            <a:avLst/>
          </a:prstGeom>
        </p:spPr>
      </p:pic>
      <p:grpSp>
        <p:nvGrpSpPr>
          <p:cNvPr id="2" name="Group 1"/>
          <p:cNvGrpSpPr/>
          <p:nvPr/>
        </p:nvGrpSpPr>
        <p:grpSpPr>
          <a:xfrm>
            <a:off x="6948686" y="2933909"/>
            <a:ext cx="4372347" cy="3506004"/>
            <a:chOff x="6952878" y="3190071"/>
            <a:chExt cx="4060466" cy="3202692"/>
          </a:xfrm>
        </p:grpSpPr>
        <p:pic>
          <p:nvPicPr>
            <p:cNvPr id="5" name="Picture 9"/>
            <p:cNvPicPr>
              <a:picLocks noChangeAspect="1" noChangeArrowheads="1"/>
            </p:cNvPicPr>
            <p:nvPr/>
          </p:nvPicPr>
          <p:blipFill>
            <a:blip r:embed="rId4" cstate="print"/>
            <a:srcRect/>
            <a:stretch>
              <a:fillRect/>
            </a:stretch>
          </p:blipFill>
          <p:spPr>
            <a:xfrm>
              <a:off x="6952878" y="3563001"/>
              <a:ext cx="4060466" cy="2733799"/>
            </a:xfrm>
            <a:prstGeom prst="rect">
              <a:avLst/>
            </a:prstGeom>
          </p:spPr>
        </p:pic>
        <p:sp>
          <p:nvSpPr>
            <p:cNvPr id="9" name="TextBox 8"/>
            <p:cNvSpPr txBox="1"/>
            <p:nvPr/>
          </p:nvSpPr>
          <p:spPr>
            <a:xfrm>
              <a:off x="8393038" y="3537286"/>
              <a:ext cx="378630" cy="276999"/>
            </a:xfrm>
            <a:prstGeom prst="rect">
              <a:avLst/>
            </a:prstGeom>
            <a:noFill/>
          </p:spPr>
          <p:txBody>
            <a:bodyPr wrap="none" rtlCol="0">
              <a:spAutoFit/>
            </a:bodyPr>
            <a:lstStyle/>
            <a:p>
              <a:pPr fontAlgn="base">
                <a:spcBef>
                  <a:spcPct val="0"/>
                </a:spcBef>
                <a:spcAft>
                  <a:spcPct val="0"/>
                </a:spcAft>
                <a:defRPr/>
              </a:pPr>
              <a:r>
                <a:rPr lang="en-GB" sz="1200" b="1" dirty="0">
                  <a:solidFill>
                    <a:srgbClr val="008000"/>
                  </a:solidFill>
                  <a:latin typeface="Bookman Old Style" panose="02050604050505020204" pitchFamily="18" charset="0"/>
                </a:rPr>
                <a:t>H</a:t>
              </a:r>
              <a:r>
                <a:rPr lang="en-GB" sz="1200" b="1" baseline="-25000" dirty="0">
                  <a:solidFill>
                    <a:srgbClr val="008000"/>
                  </a:solidFill>
                  <a:latin typeface="Bookman Old Style" panose="02050604050505020204" pitchFamily="18" charset="0"/>
                </a:rPr>
                <a:t>0</a:t>
              </a:r>
            </a:p>
          </p:txBody>
        </p:sp>
        <p:sp>
          <p:nvSpPr>
            <p:cNvPr id="10" name="TextBox 9"/>
            <p:cNvSpPr txBox="1"/>
            <p:nvPr/>
          </p:nvSpPr>
          <p:spPr>
            <a:xfrm>
              <a:off x="9238544" y="3537286"/>
              <a:ext cx="378630" cy="276999"/>
            </a:xfrm>
            <a:prstGeom prst="rect">
              <a:avLst/>
            </a:prstGeom>
            <a:noFill/>
          </p:spPr>
          <p:txBody>
            <a:bodyPr wrap="none" rtlCol="0">
              <a:spAutoFit/>
            </a:bodyPr>
            <a:lstStyle/>
            <a:p>
              <a:pPr fontAlgn="base">
                <a:spcBef>
                  <a:spcPct val="0"/>
                </a:spcBef>
                <a:spcAft>
                  <a:spcPct val="0"/>
                </a:spcAft>
                <a:defRPr/>
              </a:pPr>
              <a:r>
                <a:rPr lang="en-GB" sz="1200" b="1" dirty="0">
                  <a:solidFill>
                    <a:srgbClr val="0000CC"/>
                  </a:solidFill>
                  <a:latin typeface="Bookman Old Style" panose="02050604050505020204" pitchFamily="18" charset="0"/>
                </a:rPr>
                <a:t>H</a:t>
              </a:r>
              <a:r>
                <a:rPr lang="en-GB" sz="1200" b="1" baseline="-25000" dirty="0">
                  <a:solidFill>
                    <a:srgbClr val="0000CC"/>
                  </a:solidFill>
                  <a:latin typeface="Bookman Old Style" panose="02050604050505020204" pitchFamily="18" charset="0"/>
                </a:rPr>
                <a:t>1</a:t>
              </a:r>
            </a:p>
          </p:txBody>
        </p:sp>
        <p:cxnSp>
          <p:nvCxnSpPr>
            <p:cNvPr id="18" name="Straight Connector 17"/>
            <p:cNvCxnSpPr/>
            <p:nvPr/>
          </p:nvCxnSpPr>
          <p:spPr>
            <a:xfrm>
              <a:off x="9104240" y="3440435"/>
              <a:ext cx="0" cy="10853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05206" y="4525779"/>
              <a:ext cx="0" cy="8588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69102" y="5384651"/>
              <a:ext cx="0" cy="10081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482802" y="3190071"/>
              <a:ext cx="918861" cy="253035"/>
            </a:xfrm>
            <a:prstGeom prst="rect">
              <a:avLst/>
            </a:prstGeom>
            <a:noFill/>
          </p:spPr>
          <p:txBody>
            <a:bodyPr wrap="none" rtlCol="0">
              <a:spAutoFit/>
            </a:bodyPr>
            <a:lstStyle/>
            <a:p>
              <a:pPr fontAlgn="base">
                <a:spcBef>
                  <a:spcPct val="0"/>
                </a:spcBef>
                <a:spcAft>
                  <a:spcPct val="0"/>
                </a:spcAft>
                <a:defRPr/>
              </a:pPr>
              <a:r>
                <a:rPr lang="en-GB" sz="1200" b="1" dirty="0">
                  <a:solidFill>
                    <a:srgbClr val="FF0000"/>
                  </a:solidFill>
                </a:rPr>
                <a:t>critical value</a:t>
              </a:r>
            </a:p>
          </p:txBody>
        </p:sp>
      </p:grpSp>
      <p:sp>
        <p:nvSpPr>
          <p:cNvPr id="15" name="TextBox 14"/>
          <p:cNvSpPr txBox="1"/>
          <p:nvPr/>
        </p:nvSpPr>
        <p:spPr>
          <a:xfrm>
            <a:off x="2583665" y="260649"/>
            <a:ext cx="7024679" cy="1077218"/>
          </a:xfrm>
          <a:prstGeom prst="rect">
            <a:avLst/>
          </a:prstGeom>
          <a:noFill/>
        </p:spPr>
        <p:txBody>
          <a:bodyPr wrap="none" rtlCol="0">
            <a:spAutoFit/>
          </a:bodyPr>
          <a:lstStyle/>
          <a:p>
            <a:pPr algn="ctr" fontAlgn="base">
              <a:spcBef>
                <a:spcPct val="0"/>
              </a:spcBef>
              <a:spcAft>
                <a:spcPct val="0"/>
              </a:spcAft>
              <a:defRPr/>
            </a:pPr>
            <a:r>
              <a:rPr lang="en-GB" sz="3600" b="1" dirty="0">
                <a:solidFill>
                  <a:srgbClr val="9A1865"/>
                </a:solidFill>
              </a:rPr>
              <a:t>The effect size: how is it calculated?</a:t>
            </a:r>
          </a:p>
          <a:p>
            <a:pPr algn="ctr" fontAlgn="base">
              <a:spcBef>
                <a:spcPct val="0"/>
              </a:spcBef>
              <a:spcAft>
                <a:spcPct val="0"/>
              </a:spcAft>
              <a:defRPr/>
            </a:pPr>
            <a:r>
              <a:rPr lang="en-GB" sz="2800" b="1" dirty="0">
                <a:solidFill>
                  <a:schemeClr val="tx2"/>
                </a:solidFill>
              </a:rPr>
              <a:t>The standard deviation</a:t>
            </a:r>
          </a:p>
        </p:txBody>
      </p:sp>
      <p:sp>
        <p:nvSpPr>
          <p:cNvPr id="17" name="TextBox 16">
            <a:extLst>
              <a:ext uri="{FF2B5EF4-FFF2-40B4-BE49-F238E27FC236}">
                <a16:creationId xmlns:a16="http://schemas.microsoft.com/office/drawing/2014/main" id="{DBA17DB1-1929-4581-AD74-097461BA2E27}"/>
              </a:ext>
            </a:extLst>
          </p:cNvPr>
          <p:cNvSpPr txBox="1"/>
          <p:nvPr/>
        </p:nvSpPr>
        <p:spPr>
          <a:xfrm>
            <a:off x="9048231" y="2333744"/>
            <a:ext cx="2272802" cy="400110"/>
          </a:xfrm>
          <a:prstGeom prst="rect">
            <a:avLst/>
          </a:prstGeom>
          <a:noFill/>
        </p:spPr>
        <p:txBody>
          <a:bodyPr wrap="square" rtlCol="0">
            <a:spAutoFit/>
          </a:bodyPr>
          <a:lstStyle/>
          <a:p>
            <a:pPr fontAlgn="base">
              <a:spcBef>
                <a:spcPct val="0"/>
              </a:spcBef>
              <a:spcAft>
                <a:spcPct val="0"/>
              </a:spcAft>
              <a:defRPr/>
            </a:pPr>
            <a:r>
              <a:rPr lang="en-GB" sz="2000" b="1" dirty="0">
                <a:solidFill>
                  <a:srgbClr val="C00000"/>
                </a:solidFill>
              </a:rPr>
              <a:t>Variability</a:t>
            </a:r>
          </a:p>
        </p:txBody>
      </p:sp>
      <p:cxnSp>
        <p:nvCxnSpPr>
          <p:cNvPr id="21" name="Straight Arrow Connector 20">
            <a:extLst>
              <a:ext uri="{FF2B5EF4-FFF2-40B4-BE49-F238E27FC236}">
                <a16:creationId xmlns:a16="http://schemas.microsoft.com/office/drawing/2014/main" id="{E42D8892-7ED9-4174-A74C-5C5182A6499D}"/>
              </a:ext>
            </a:extLst>
          </p:cNvPr>
          <p:cNvCxnSpPr>
            <a:cxnSpLocks/>
            <a:stCxn id="17" idx="1"/>
          </p:cNvCxnSpPr>
          <p:nvPr/>
        </p:nvCxnSpPr>
        <p:spPr>
          <a:xfrm flipH="1">
            <a:off x="7429881" y="2533799"/>
            <a:ext cx="1618350" cy="11410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442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43142" y="1378743"/>
            <a:ext cx="10603533" cy="4985980"/>
          </a:xfrm>
          <a:prstGeom prst="rect">
            <a:avLst/>
          </a:prstGeom>
          <a:noFill/>
          <a:ln w="9525">
            <a:noFill/>
            <a:miter lim="800000"/>
            <a:headEnd/>
            <a:tailEnd/>
          </a:ln>
        </p:spPr>
        <p:txBody>
          <a:bodyPr wrap="square">
            <a:spAutoFit/>
          </a:bodyPr>
          <a:lstStyle/>
          <a:p>
            <a:pPr fontAlgn="base">
              <a:spcBef>
                <a:spcPct val="0"/>
              </a:spcBef>
              <a:spcAft>
                <a:spcPct val="0"/>
              </a:spcAft>
              <a:defRPr/>
            </a:pPr>
            <a:endParaRPr lang="en-GB" sz="2000" b="1" dirty="0">
              <a:solidFill>
                <a:prstClr val="black"/>
              </a:solidFill>
            </a:endParaRPr>
          </a:p>
          <a:p>
            <a:pPr fontAlgn="base">
              <a:spcBef>
                <a:spcPct val="0"/>
              </a:spcBef>
              <a:spcAft>
                <a:spcPct val="0"/>
              </a:spcAft>
              <a:defRPr/>
            </a:pPr>
            <a:r>
              <a:rPr lang="en-GB" sz="2600" b="1" dirty="0">
                <a:solidFill>
                  <a:prstClr val="black"/>
                </a:solidFill>
              </a:rPr>
              <a:t>The power analysis depends on the relationship between 6 variables</a:t>
            </a:r>
            <a:r>
              <a:rPr lang="en-GB" sz="2600" dirty="0">
                <a:solidFill>
                  <a:prstClr val="black"/>
                </a:solidFill>
              </a:rPr>
              <a:t>:</a:t>
            </a:r>
          </a:p>
          <a:p>
            <a:pPr fontAlgn="base">
              <a:spcBef>
                <a:spcPct val="0"/>
              </a:spcBef>
              <a:spcAft>
                <a:spcPct val="0"/>
              </a:spcAft>
              <a:defRPr/>
            </a:pPr>
            <a:endParaRPr lang="en-GB" sz="2000" dirty="0">
              <a:solidFill>
                <a:prstClr val="black"/>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significance level (5%)</a:t>
            </a:r>
          </a:p>
          <a:p>
            <a:pPr fontAlgn="base">
              <a:spcBef>
                <a:spcPct val="0"/>
              </a:spcBef>
              <a:spcAft>
                <a:spcPct val="0"/>
              </a:spcAft>
              <a:buFont typeface="Arial" pitchFamily="34" charset="0"/>
              <a:buChar char="•"/>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desired power of the experiment (80%)</a:t>
            </a:r>
          </a:p>
          <a:p>
            <a:pPr fontAlgn="base">
              <a:spcBef>
                <a:spcPct val="0"/>
              </a:spcBef>
              <a:spcAft>
                <a:spcPct val="0"/>
              </a:spcAft>
              <a:buFont typeface="Arial" pitchFamily="34" charset="0"/>
              <a:buChar char="•"/>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alternative hypothesis (i.e. one or two-sided test)</a:t>
            </a:r>
          </a:p>
          <a:p>
            <a:pPr fontAlgn="base">
              <a:spcBef>
                <a:spcPct val="0"/>
              </a:spcBef>
              <a:spcAft>
                <a:spcPct val="0"/>
              </a:spcAft>
              <a:buFont typeface="Arial" pitchFamily="34" charset="0"/>
              <a:buChar char="•"/>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a:t>
            </a:r>
            <a:r>
              <a:rPr lang="en-GB" sz="2600" b="1" dirty="0">
                <a:solidFill>
                  <a:schemeClr val="bg2">
                    <a:lumMod val="50000"/>
                  </a:schemeClr>
                </a:solidFill>
              </a:rPr>
              <a:t>difference </a:t>
            </a:r>
            <a:r>
              <a:rPr lang="en-GB" sz="2600" dirty="0">
                <a:solidFill>
                  <a:schemeClr val="bg2">
                    <a:lumMod val="50000"/>
                  </a:schemeClr>
                </a:solidFill>
              </a:rPr>
              <a:t>of biological interest</a:t>
            </a:r>
          </a:p>
          <a:p>
            <a:pPr fontAlgn="base">
              <a:spcBef>
                <a:spcPct val="0"/>
              </a:spcBef>
              <a:spcAft>
                <a:spcPct val="0"/>
              </a:spcAft>
              <a:defRPr/>
            </a:pPr>
            <a:endParaRPr lang="en-GB" sz="1400"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schemeClr val="bg2">
                    <a:lumMod val="50000"/>
                  </a:schemeClr>
                </a:solidFill>
              </a:rPr>
              <a:t> the </a:t>
            </a:r>
            <a:r>
              <a:rPr lang="en-GB" sz="2600" b="1" dirty="0">
                <a:solidFill>
                  <a:schemeClr val="bg2">
                    <a:lumMod val="50000"/>
                  </a:schemeClr>
                </a:solidFill>
              </a:rPr>
              <a:t>variability</a:t>
            </a:r>
            <a:r>
              <a:rPr lang="en-GB" sz="2600" dirty="0">
                <a:solidFill>
                  <a:schemeClr val="bg2">
                    <a:lumMod val="50000"/>
                  </a:schemeClr>
                </a:solidFill>
              </a:rPr>
              <a:t> in the data (standard deviation)</a:t>
            </a:r>
          </a:p>
          <a:p>
            <a:pPr fontAlgn="base">
              <a:spcBef>
                <a:spcPct val="0"/>
              </a:spcBef>
              <a:spcAft>
                <a:spcPct val="0"/>
              </a:spcAft>
              <a:buFont typeface="Arial" pitchFamily="34" charset="0"/>
              <a:buChar char="•"/>
              <a:defRPr/>
            </a:pPr>
            <a:endParaRPr lang="en-GB" sz="1400" b="1" dirty="0">
              <a:solidFill>
                <a:schemeClr val="bg2">
                  <a:lumMod val="50000"/>
                </a:schemeClr>
              </a:solidFill>
            </a:endParaRPr>
          </a:p>
          <a:p>
            <a:pPr fontAlgn="base">
              <a:spcBef>
                <a:spcPct val="0"/>
              </a:spcBef>
              <a:spcAft>
                <a:spcPct val="0"/>
              </a:spcAft>
              <a:buFont typeface="Arial" pitchFamily="34" charset="0"/>
              <a:buChar char="•"/>
              <a:defRPr/>
            </a:pPr>
            <a:r>
              <a:rPr lang="en-GB" sz="2600" dirty="0">
                <a:solidFill>
                  <a:prstClr val="black"/>
                </a:solidFill>
              </a:rPr>
              <a:t>the </a:t>
            </a:r>
            <a:r>
              <a:rPr lang="en-GB" sz="2600" b="1" dirty="0">
                <a:solidFill>
                  <a:srgbClr val="0070C0"/>
                </a:solidFill>
              </a:rPr>
              <a:t>sample size</a:t>
            </a:r>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Tx/>
              <a:buChar char="-"/>
              <a:defRPr/>
            </a:pPr>
            <a:endParaRPr lang="en-GB" sz="1200" dirty="0">
              <a:solidFill>
                <a:prstClr val="black"/>
              </a:solidFill>
            </a:endParaRPr>
          </a:p>
        </p:txBody>
      </p:sp>
      <p:sp>
        <p:nvSpPr>
          <p:cNvPr id="2" name="Right Brace 1"/>
          <p:cNvSpPr/>
          <p:nvPr/>
        </p:nvSpPr>
        <p:spPr>
          <a:xfrm>
            <a:off x="7418281" y="4198125"/>
            <a:ext cx="216024" cy="1152128"/>
          </a:xfrm>
          <a:prstGeom prst="rightBrac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GB" sz="3800">
              <a:solidFill>
                <a:prstClr val="black"/>
              </a:solidFill>
              <a:latin typeface="Arial"/>
            </a:endParaRPr>
          </a:p>
        </p:txBody>
      </p:sp>
      <p:sp>
        <p:nvSpPr>
          <p:cNvPr id="3" name="TextBox 2"/>
          <p:cNvSpPr txBox="1"/>
          <p:nvPr/>
        </p:nvSpPr>
        <p:spPr>
          <a:xfrm>
            <a:off x="7817664" y="4486239"/>
            <a:ext cx="1867563" cy="584775"/>
          </a:xfrm>
          <a:prstGeom prst="rect">
            <a:avLst/>
          </a:prstGeom>
          <a:noFill/>
        </p:spPr>
        <p:txBody>
          <a:bodyPr wrap="none" rtlCol="0">
            <a:spAutoFit/>
          </a:bodyPr>
          <a:lstStyle/>
          <a:p>
            <a:pPr fontAlgn="base">
              <a:spcBef>
                <a:spcPct val="0"/>
              </a:spcBef>
              <a:spcAft>
                <a:spcPct val="0"/>
              </a:spcAft>
              <a:defRPr/>
            </a:pPr>
            <a:r>
              <a:rPr lang="en-GB" sz="3200" b="1" dirty="0">
                <a:solidFill>
                  <a:schemeClr val="bg2">
                    <a:lumMod val="50000"/>
                  </a:schemeClr>
                </a:solidFill>
              </a:rPr>
              <a:t>Effect size</a:t>
            </a:r>
          </a:p>
        </p:txBody>
      </p:sp>
      <p:sp>
        <p:nvSpPr>
          <p:cNvPr id="9" name="TextBox 8"/>
          <p:cNvSpPr txBox="1"/>
          <p:nvPr/>
        </p:nvSpPr>
        <p:spPr>
          <a:xfrm>
            <a:off x="4268705" y="326569"/>
            <a:ext cx="3654590" cy="769441"/>
          </a:xfrm>
          <a:prstGeom prst="rect">
            <a:avLst/>
          </a:prstGeom>
          <a:noFill/>
        </p:spPr>
        <p:txBody>
          <a:bodyPr wrap="none" rtlCol="0">
            <a:spAutoFit/>
          </a:bodyPr>
          <a:lstStyle/>
          <a:p>
            <a:r>
              <a:rPr lang="en-GB" sz="4400" b="1" dirty="0">
                <a:solidFill>
                  <a:srgbClr val="9A1865"/>
                </a:solidFill>
              </a:rPr>
              <a:t>Power analysis</a:t>
            </a:r>
          </a:p>
        </p:txBody>
      </p:sp>
    </p:spTree>
    <p:extLst>
      <p:ext uri="{BB962C8B-B14F-4D97-AF65-F5344CB8AC3E}">
        <p14:creationId xmlns:p14="http://schemas.microsoft.com/office/powerpoint/2010/main" val="333074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385713"/>
            <a:ext cx="11377264" cy="2086575"/>
          </a:xfrm>
        </p:spPr>
        <p:txBody>
          <a:bodyPr>
            <a:normAutofit/>
          </a:bodyPr>
          <a:lstStyle/>
          <a:p>
            <a:r>
              <a:rPr lang="en-GB" sz="5300" b="1" dirty="0">
                <a:solidFill>
                  <a:schemeClr val="accent5">
                    <a:lumMod val="50000"/>
                  </a:schemeClr>
                </a:solidFill>
                <a:latin typeface="+mn-lt"/>
              </a:rPr>
              <a:t>Experimental design</a:t>
            </a:r>
            <a:br>
              <a:rPr lang="en-GB" sz="5300" b="1" dirty="0">
                <a:solidFill>
                  <a:schemeClr val="accent5">
                    <a:lumMod val="50000"/>
                  </a:schemeClr>
                </a:solidFill>
                <a:latin typeface="+mn-lt"/>
              </a:rPr>
            </a:br>
            <a:r>
              <a:rPr lang="en-GB" sz="4800" b="1" kern="0" dirty="0">
                <a:solidFill>
                  <a:srgbClr val="0070C0"/>
                </a:solidFill>
                <a:latin typeface="+mn-lt"/>
                <a:cs typeface="Calibri" panose="020F0502020204030204" pitchFamily="34" charset="0"/>
              </a:rPr>
              <a:t>Independent versus matched design</a:t>
            </a:r>
            <a:br>
              <a:rPr lang="en-GB" b="1" dirty="0">
                <a:solidFill>
                  <a:schemeClr val="accent5">
                    <a:lumMod val="50000"/>
                  </a:schemeClr>
                </a:solidFill>
                <a:latin typeface="+mn-lt"/>
              </a:rPr>
            </a:br>
            <a:endParaRPr lang="en-GB" sz="2000" dirty="0">
              <a:solidFill>
                <a:schemeClr val="accent5">
                  <a:lumMod val="50000"/>
                </a:schemeClr>
              </a:solidFill>
              <a:latin typeface="+mn-lt"/>
            </a:endParaRPr>
          </a:p>
        </p:txBody>
      </p:sp>
    </p:spTree>
    <p:extLst>
      <p:ext uri="{BB962C8B-B14F-4D97-AF65-F5344CB8AC3E}">
        <p14:creationId xmlns:p14="http://schemas.microsoft.com/office/powerpoint/2010/main" val="2750378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9447" y="116633"/>
            <a:ext cx="3853106" cy="769441"/>
          </a:xfrm>
          <a:prstGeom prst="rect">
            <a:avLst/>
          </a:prstGeom>
          <a:noFill/>
        </p:spPr>
        <p:txBody>
          <a:bodyPr wrap="none" rtlCol="0">
            <a:spAutoFit/>
          </a:bodyPr>
          <a:lstStyle/>
          <a:p>
            <a:pPr fontAlgn="base">
              <a:spcBef>
                <a:spcPct val="0"/>
              </a:spcBef>
              <a:spcAft>
                <a:spcPct val="0"/>
              </a:spcAft>
              <a:defRPr/>
            </a:pPr>
            <a:r>
              <a:rPr lang="en-GB" sz="4400" b="1" dirty="0">
                <a:solidFill>
                  <a:srgbClr val="9A1865"/>
                </a:solidFill>
              </a:rPr>
              <a:t>The sample size</a:t>
            </a:r>
          </a:p>
        </p:txBody>
      </p:sp>
      <p:sp>
        <p:nvSpPr>
          <p:cNvPr id="3" name="TextBox 2"/>
          <p:cNvSpPr txBox="1"/>
          <p:nvPr/>
        </p:nvSpPr>
        <p:spPr>
          <a:xfrm>
            <a:off x="180976" y="1541290"/>
            <a:ext cx="12011024" cy="4993675"/>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800" dirty="0">
                <a:solidFill>
                  <a:prstClr val="black"/>
                </a:solidFill>
              </a:rPr>
              <a:t>Most of the time, the output of a power calculation</a:t>
            </a:r>
          </a:p>
          <a:p>
            <a:pPr marL="1028700" lvl="1" indent="-571500" fontAlgn="base">
              <a:spcBef>
                <a:spcPct val="0"/>
              </a:spcBef>
              <a:spcAft>
                <a:spcPct val="0"/>
              </a:spcAft>
              <a:buFont typeface="Arial" panose="020B0604020202020204" pitchFamily="34" charset="0"/>
              <a:buChar char="•"/>
              <a:defRPr/>
            </a:pPr>
            <a:endParaRPr lang="en-GB" sz="28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800" dirty="0">
                <a:solidFill>
                  <a:prstClr val="black"/>
                </a:solidFill>
              </a:rPr>
              <a:t>In reality it is difficult to reduce the </a:t>
            </a:r>
            <a:r>
              <a:rPr lang="en-GB" sz="2800" dirty="0">
                <a:solidFill>
                  <a:srgbClr val="0070C0"/>
                </a:solidFill>
              </a:rPr>
              <a:t>variability in data</a:t>
            </a:r>
            <a:r>
              <a:rPr lang="en-GB" sz="2800" dirty="0">
                <a:solidFill>
                  <a:prstClr val="black"/>
                </a:solidFill>
              </a:rPr>
              <a:t>, or the </a:t>
            </a:r>
            <a:r>
              <a:rPr lang="en-GB" sz="2800" dirty="0">
                <a:solidFill>
                  <a:srgbClr val="0070C0"/>
                </a:solidFill>
              </a:rPr>
              <a:t>contrast between means</a:t>
            </a:r>
            <a:endParaRPr lang="en-GB" sz="2800" dirty="0">
              <a:solidFill>
                <a:prstClr val="black"/>
              </a:solidFill>
            </a:endParaRPr>
          </a:p>
          <a:p>
            <a:pPr marL="1028700" lvl="1" indent="-571500" fontAlgn="base">
              <a:spcBef>
                <a:spcPct val="0"/>
              </a:spcBef>
              <a:spcAft>
                <a:spcPct val="0"/>
              </a:spcAft>
              <a:buFont typeface="Arial" panose="020B0604020202020204" pitchFamily="34" charset="0"/>
              <a:buChar char="•"/>
              <a:defRPr/>
            </a:pPr>
            <a:r>
              <a:rPr lang="en-GB" sz="2800" dirty="0">
                <a:solidFill>
                  <a:prstClr val="black"/>
                </a:solidFill>
              </a:rPr>
              <a:t>most effective way of improving power:</a:t>
            </a:r>
          </a:p>
          <a:p>
            <a:pPr marL="1485900" lvl="2" indent="-571500" fontAlgn="base">
              <a:spcBef>
                <a:spcPct val="0"/>
              </a:spcBef>
              <a:spcAft>
                <a:spcPct val="0"/>
              </a:spcAft>
              <a:buFont typeface="Arial" panose="020B0604020202020204" pitchFamily="34" charset="0"/>
              <a:buChar char="•"/>
              <a:defRPr/>
            </a:pPr>
            <a:r>
              <a:rPr lang="en-GB" sz="2800" b="1" dirty="0">
                <a:solidFill>
                  <a:srgbClr val="0070C0"/>
                </a:solidFill>
              </a:rPr>
              <a:t>increase the sample size</a:t>
            </a:r>
            <a:endParaRPr lang="en-GB" sz="2800" dirty="0">
              <a:solidFill>
                <a:srgbClr val="0070C0"/>
              </a:solidFill>
            </a:endParaRPr>
          </a:p>
          <a:p>
            <a:pPr marL="571500" indent="-571500" fontAlgn="base">
              <a:spcBef>
                <a:spcPct val="0"/>
              </a:spcBef>
              <a:spcAft>
                <a:spcPct val="0"/>
              </a:spcAft>
              <a:buFont typeface="Arial" panose="020B0604020202020204" pitchFamily="34" charset="0"/>
              <a:buChar char="•"/>
              <a:defRPr/>
            </a:pPr>
            <a:endParaRPr lang="en-GB" sz="28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800" b="1" dirty="0">
                <a:solidFill>
                  <a:prstClr val="black"/>
                </a:solidFill>
              </a:rPr>
              <a:t>The bigger the sample, the bigger the power</a:t>
            </a:r>
          </a:p>
          <a:p>
            <a:pPr marL="1028700" lvl="1" indent="-571500" fontAlgn="base">
              <a:spcBef>
                <a:spcPct val="0"/>
              </a:spcBef>
              <a:spcAft>
                <a:spcPct val="0"/>
              </a:spcAft>
              <a:buFont typeface="Arial" panose="020B0604020202020204" pitchFamily="34" charset="0"/>
              <a:buChar char="•"/>
              <a:defRPr/>
            </a:pPr>
            <a:r>
              <a:rPr lang="en-GB" sz="2800" dirty="0">
                <a:solidFill>
                  <a:prstClr val="black"/>
                </a:solidFill>
              </a:rPr>
              <a:t>but how does it actually work?</a:t>
            </a:r>
          </a:p>
          <a:p>
            <a:pPr marL="571500" indent="-571500" fontAlgn="base">
              <a:spcBef>
                <a:spcPct val="0"/>
              </a:spcBef>
              <a:spcAft>
                <a:spcPct val="0"/>
              </a:spcAft>
              <a:buFont typeface="Arial" panose="020B0604020202020204" pitchFamily="34" charset="0"/>
              <a:buChar char="•"/>
              <a:defRPr/>
            </a:pPr>
            <a:endParaRPr lang="en-GB" sz="105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8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800" dirty="0">
              <a:solidFill>
                <a:prstClr val="black"/>
              </a:solidFill>
            </a:endParaRPr>
          </a:p>
        </p:txBody>
      </p:sp>
      <p:grpSp>
        <p:nvGrpSpPr>
          <p:cNvPr id="9" name="Group 8">
            <a:extLst>
              <a:ext uri="{FF2B5EF4-FFF2-40B4-BE49-F238E27FC236}">
                <a16:creationId xmlns:a16="http://schemas.microsoft.com/office/drawing/2014/main" id="{A9146797-DEAA-4A32-9E38-BC44F24A00F8}"/>
              </a:ext>
            </a:extLst>
          </p:cNvPr>
          <p:cNvGrpSpPr/>
          <p:nvPr/>
        </p:nvGrpSpPr>
        <p:grpSpPr>
          <a:xfrm>
            <a:off x="6687565" y="5184951"/>
            <a:ext cx="4918345" cy="1220400"/>
            <a:chOff x="6331091" y="4705910"/>
            <a:chExt cx="4918345" cy="1220400"/>
          </a:xfrm>
        </p:grpSpPr>
        <p:sp>
          <p:nvSpPr>
            <p:cNvPr id="4" name="Arrow: Up 3">
              <a:extLst>
                <a:ext uri="{FF2B5EF4-FFF2-40B4-BE49-F238E27FC236}">
                  <a16:creationId xmlns:a16="http://schemas.microsoft.com/office/drawing/2014/main" id="{2F997375-EB80-432C-A097-A71E45356F35}"/>
                </a:ext>
              </a:extLst>
            </p:cNvPr>
            <p:cNvSpPr/>
            <p:nvPr/>
          </p:nvSpPr>
          <p:spPr>
            <a:xfrm>
              <a:off x="6331091" y="4880840"/>
              <a:ext cx="504000" cy="900000"/>
            </a:xfrm>
            <a:prstGeom prst="up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 name="Arrow: Up 4">
              <a:extLst>
                <a:ext uri="{FF2B5EF4-FFF2-40B4-BE49-F238E27FC236}">
                  <a16:creationId xmlns:a16="http://schemas.microsoft.com/office/drawing/2014/main" id="{D5E21694-C3DA-4CBA-BDC1-2A1EFCEF2273}"/>
                </a:ext>
              </a:extLst>
            </p:cNvPr>
            <p:cNvSpPr/>
            <p:nvPr/>
          </p:nvSpPr>
          <p:spPr>
            <a:xfrm>
              <a:off x="9450516" y="4880840"/>
              <a:ext cx="504000" cy="900000"/>
            </a:xfrm>
            <a:prstGeom prst="up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descr="Group of people">
              <a:extLst>
                <a:ext uri="{FF2B5EF4-FFF2-40B4-BE49-F238E27FC236}">
                  <a16:creationId xmlns:a16="http://schemas.microsoft.com/office/drawing/2014/main" id="{992078AE-EC82-439F-A80E-055149B767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9814" y="4707109"/>
              <a:ext cx="1219201" cy="1219201"/>
            </a:xfrm>
            <a:prstGeom prst="rect">
              <a:avLst/>
            </a:prstGeom>
          </p:spPr>
        </p:pic>
        <p:pic>
          <p:nvPicPr>
            <p:cNvPr id="7" name="Graphic 6" descr="Body builder">
              <a:extLst>
                <a:ext uri="{FF2B5EF4-FFF2-40B4-BE49-F238E27FC236}">
                  <a16:creationId xmlns:a16="http://schemas.microsoft.com/office/drawing/2014/main" id="{CFAC158C-9204-4106-B23A-D75F0632A2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9036" y="4705910"/>
              <a:ext cx="1220400" cy="1220400"/>
            </a:xfrm>
            <a:prstGeom prst="rect">
              <a:avLst/>
            </a:prstGeom>
          </p:spPr>
        </p:pic>
        <p:sp>
          <p:nvSpPr>
            <p:cNvPr id="8" name="Arrow: Right 7">
              <a:extLst>
                <a:ext uri="{FF2B5EF4-FFF2-40B4-BE49-F238E27FC236}">
                  <a16:creationId xmlns:a16="http://schemas.microsoft.com/office/drawing/2014/main" id="{2936BA07-5700-4413-A05B-49246B461BBD}"/>
                </a:ext>
              </a:extLst>
            </p:cNvPr>
            <p:cNvSpPr/>
            <p:nvPr/>
          </p:nvSpPr>
          <p:spPr>
            <a:xfrm>
              <a:off x="8261796" y="5183357"/>
              <a:ext cx="1055939" cy="315410"/>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8907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0" y="1620456"/>
            <a:ext cx="8565266" cy="4976896"/>
          </a:xfrm>
        </p:spPr>
        <p:txBody>
          <a:bodyPr>
            <a:normAutofit/>
          </a:bodyPr>
          <a:lstStyle/>
          <a:p>
            <a:pPr lvl="1" eaLnBrk="1" hangingPunct="1">
              <a:lnSpc>
                <a:spcPct val="90000"/>
              </a:lnSpc>
            </a:pPr>
            <a:r>
              <a:rPr lang="en-GB" sz="2800" dirty="0"/>
              <a:t>We want to know about </a:t>
            </a:r>
            <a:r>
              <a:rPr lang="en-GB" sz="2800" b="1" dirty="0">
                <a:solidFill>
                  <a:srgbClr val="0070C0"/>
                </a:solidFill>
              </a:rPr>
              <a:t>whole population</a:t>
            </a:r>
          </a:p>
          <a:p>
            <a:pPr lvl="2"/>
            <a:r>
              <a:rPr lang="en-GB" sz="2800" i="1" dirty="0"/>
              <a:t>All </a:t>
            </a:r>
            <a:r>
              <a:rPr lang="en-GB" sz="2800" dirty="0"/>
              <a:t>people, </a:t>
            </a:r>
            <a:r>
              <a:rPr lang="en-GB" sz="2800" i="1" dirty="0"/>
              <a:t>all</a:t>
            </a:r>
            <a:r>
              <a:rPr lang="en-GB" sz="2800" dirty="0"/>
              <a:t> patients, </a:t>
            </a:r>
            <a:r>
              <a:rPr lang="en-GB" sz="2800" i="1" dirty="0"/>
              <a:t>all</a:t>
            </a:r>
            <a:r>
              <a:rPr lang="en-GB" sz="2800" dirty="0"/>
              <a:t> mice, </a:t>
            </a:r>
            <a:r>
              <a:rPr lang="en-GB" sz="2800" i="1" dirty="0"/>
              <a:t>all</a:t>
            </a:r>
            <a:r>
              <a:rPr lang="en-GB" sz="2800" dirty="0"/>
              <a:t> cells…</a:t>
            </a:r>
          </a:p>
          <a:p>
            <a:pPr lvl="1" eaLnBrk="1" hangingPunct="1">
              <a:lnSpc>
                <a:spcPct val="90000"/>
              </a:lnSpc>
            </a:pPr>
            <a:endParaRPr lang="en-GB" sz="1800" dirty="0"/>
          </a:p>
          <a:p>
            <a:pPr lvl="1" eaLnBrk="1" hangingPunct="1">
              <a:lnSpc>
                <a:spcPct val="90000"/>
              </a:lnSpc>
            </a:pPr>
            <a:r>
              <a:rPr lang="en-GB" sz="2800" dirty="0"/>
              <a:t>Not possible to measure whole population</a:t>
            </a:r>
          </a:p>
          <a:p>
            <a:pPr lvl="1" eaLnBrk="1" hangingPunct="1">
              <a:lnSpc>
                <a:spcPct val="90000"/>
              </a:lnSpc>
            </a:pPr>
            <a:endParaRPr lang="en-GB" sz="1800" dirty="0"/>
          </a:p>
          <a:p>
            <a:pPr lvl="1" eaLnBrk="1" hangingPunct="1">
              <a:lnSpc>
                <a:spcPct val="90000"/>
              </a:lnSpc>
            </a:pPr>
            <a:r>
              <a:rPr lang="en-GB" sz="2800" dirty="0"/>
              <a:t>So take a </a:t>
            </a:r>
            <a:r>
              <a:rPr lang="en-GB" sz="2800" b="1" dirty="0">
                <a:solidFill>
                  <a:srgbClr val="0070C0"/>
                </a:solidFill>
              </a:rPr>
              <a:t>representative sample</a:t>
            </a:r>
          </a:p>
          <a:p>
            <a:pPr lvl="1" eaLnBrk="1" hangingPunct="1">
              <a:lnSpc>
                <a:spcPct val="90000"/>
              </a:lnSpc>
            </a:pPr>
            <a:endParaRPr lang="en-GB" sz="1800" dirty="0"/>
          </a:p>
          <a:p>
            <a:pPr lvl="1" eaLnBrk="1" hangingPunct="1">
              <a:lnSpc>
                <a:spcPct val="90000"/>
              </a:lnSpc>
            </a:pPr>
            <a:r>
              <a:rPr lang="en-GB" sz="2800" dirty="0"/>
              <a:t>Make </a:t>
            </a:r>
            <a:r>
              <a:rPr lang="en-GB" sz="2800" b="1" dirty="0">
                <a:solidFill>
                  <a:srgbClr val="0070C0"/>
                </a:solidFill>
              </a:rPr>
              <a:t>inferences</a:t>
            </a:r>
            <a:r>
              <a:rPr lang="en-GB" sz="2800" dirty="0"/>
              <a:t> about the population</a:t>
            </a:r>
          </a:p>
          <a:p>
            <a:pPr lvl="1" eaLnBrk="1" hangingPunct="1">
              <a:lnSpc>
                <a:spcPct val="90000"/>
              </a:lnSpc>
            </a:pPr>
            <a:endParaRPr lang="en-GB" sz="1800" dirty="0"/>
          </a:p>
          <a:p>
            <a:pPr lvl="1" eaLnBrk="1" hangingPunct="1">
              <a:lnSpc>
                <a:spcPct val="90000"/>
              </a:lnSpc>
            </a:pPr>
            <a:r>
              <a:rPr lang="en-GB" sz="2800" dirty="0"/>
              <a:t>Larger samples more likely to be representative of the population</a:t>
            </a:r>
            <a:endParaRPr lang="en-GB" sz="200" dirty="0"/>
          </a:p>
        </p:txBody>
      </p:sp>
      <p:grpSp>
        <p:nvGrpSpPr>
          <p:cNvPr id="6" name="Group 5">
            <a:extLst>
              <a:ext uri="{FF2B5EF4-FFF2-40B4-BE49-F238E27FC236}">
                <a16:creationId xmlns:a16="http://schemas.microsoft.com/office/drawing/2014/main" id="{78BEC366-CED6-432C-B8A3-246039D4B91A}"/>
              </a:ext>
            </a:extLst>
          </p:cNvPr>
          <p:cNvGrpSpPr/>
          <p:nvPr/>
        </p:nvGrpSpPr>
        <p:grpSpPr>
          <a:xfrm>
            <a:off x="7746439" y="3102364"/>
            <a:ext cx="3995781" cy="1331927"/>
            <a:chOff x="8544272" y="2817153"/>
            <a:chExt cx="2743200" cy="914400"/>
          </a:xfrm>
        </p:grpSpPr>
        <p:pic>
          <p:nvPicPr>
            <p:cNvPr id="7" name="Graphic 6" descr="Group of people">
              <a:extLst>
                <a:ext uri="{FF2B5EF4-FFF2-40B4-BE49-F238E27FC236}">
                  <a16:creationId xmlns:a16="http://schemas.microsoft.com/office/drawing/2014/main" id="{9B419DF4-B833-4A41-8CC7-69BC1B748F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3072" y="2817153"/>
              <a:ext cx="914400" cy="914400"/>
            </a:xfrm>
            <a:prstGeom prst="rect">
              <a:avLst/>
            </a:prstGeom>
          </p:spPr>
        </p:pic>
        <p:pic>
          <p:nvPicPr>
            <p:cNvPr id="8" name="Graphic 7" descr="Group">
              <a:extLst>
                <a:ext uri="{FF2B5EF4-FFF2-40B4-BE49-F238E27FC236}">
                  <a16:creationId xmlns:a16="http://schemas.microsoft.com/office/drawing/2014/main" id="{639E6C71-9235-40C6-98D6-956483DE97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4272" y="2817153"/>
              <a:ext cx="914400" cy="914400"/>
            </a:xfrm>
            <a:prstGeom prst="rect">
              <a:avLst/>
            </a:prstGeom>
          </p:spPr>
        </p:pic>
        <p:sp>
          <p:nvSpPr>
            <p:cNvPr id="9" name="Arrow: Right 8">
              <a:extLst>
                <a:ext uri="{FF2B5EF4-FFF2-40B4-BE49-F238E27FC236}">
                  <a16:creationId xmlns:a16="http://schemas.microsoft.com/office/drawing/2014/main" id="{CD36848B-C51F-475D-88CA-AA80D62A877D}"/>
                </a:ext>
              </a:extLst>
            </p:cNvPr>
            <p:cNvSpPr/>
            <p:nvPr/>
          </p:nvSpPr>
          <p:spPr>
            <a:xfrm>
              <a:off x="9538287" y="3202345"/>
              <a:ext cx="752128" cy="144016"/>
            </a:xfrm>
            <a:prstGeom prst="rightArrow">
              <a:avLst/>
            </a:prstGeom>
            <a:solidFill>
              <a:srgbClr val="9A1865"/>
            </a:solidFill>
            <a:ln>
              <a:solidFill>
                <a:srgbClr val="9A1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1A8B3ED7-AFF9-4C2F-B3FB-7DBFC5DAA851}"/>
              </a:ext>
            </a:extLst>
          </p:cNvPr>
          <p:cNvSpPr txBox="1"/>
          <p:nvPr/>
        </p:nvSpPr>
        <p:spPr>
          <a:xfrm>
            <a:off x="3175393" y="116633"/>
            <a:ext cx="5841214" cy="769441"/>
          </a:xfrm>
          <a:prstGeom prst="rect">
            <a:avLst/>
          </a:prstGeom>
          <a:noFill/>
        </p:spPr>
        <p:txBody>
          <a:bodyPr wrap="none" rtlCol="0">
            <a:spAutoFit/>
          </a:bodyPr>
          <a:lstStyle/>
          <a:p>
            <a:pPr fontAlgn="base">
              <a:spcBef>
                <a:spcPct val="0"/>
              </a:spcBef>
              <a:spcAft>
                <a:spcPct val="0"/>
              </a:spcAft>
              <a:defRPr/>
            </a:pPr>
            <a:r>
              <a:rPr lang="en-GB" sz="4400" b="1" dirty="0">
                <a:solidFill>
                  <a:srgbClr val="9A1865"/>
                </a:solidFill>
              </a:rPr>
              <a:t>Samples and population</a:t>
            </a:r>
          </a:p>
        </p:txBody>
      </p:sp>
    </p:spTree>
    <p:extLst>
      <p:ext uri="{BB962C8B-B14F-4D97-AF65-F5344CB8AC3E}">
        <p14:creationId xmlns:p14="http://schemas.microsoft.com/office/powerpoint/2010/main" val="350865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rot="20341971">
            <a:off x="4576660" y="2476743"/>
            <a:ext cx="18437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Small samples (n=3)</a:t>
            </a:r>
          </a:p>
        </p:txBody>
      </p:sp>
      <p:sp>
        <p:nvSpPr>
          <p:cNvPr id="45" name="TextBox 44"/>
          <p:cNvSpPr txBox="1"/>
          <p:nvPr/>
        </p:nvSpPr>
        <p:spPr>
          <a:xfrm rot="1334582">
            <a:off x="4673580" y="4435898"/>
            <a:ext cx="17540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Big samples (n=30)</a:t>
            </a:r>
          </a:p>
        </p:txBody>
      </p:sp>
      <mc:AlternateContent xmlns:mc="http://schemas.openxmlformats.org/markup-compatibility/2006" xmlns:a14="http://schemas.microsoft.com/office/drawing/2010/main">
        <mc:Choice Requires="a14">
          <p:sp>
            <p:nvSpPr>
              <p:cNvPr id="46" name="TextBox 45"/>
              <p:cNvSpPr txBox="1"/>
              <p:nvPr/>
            </p:nvSpPr>
            <p:spPr>
              <a:xfrm>
                <a:off x="1072259" y="500513"/>
                <a:ext cx="3003744" cy="6092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‘Infinite’ number of experiments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Samples means = </a:t>
                </a:r>
                <a14:m>
                  <m:oMath xmlns:m="http://schemas.openxmlformats.org/officeDocument/2006/math">
                    <m:acc>
                      <m:accPr>
                        <m:chr m:val="̅"/>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𝐱</m:t>
                        </m:r>
                      </m:e>
                    </m:acc>
                  </m:oMath>
                </a14:m>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46" name="TextBox 45"/>
              <p:cNvSpPr txBox="1">
                <a:spLocks noRot="1" noChangeAspect="1" noMove="1" noResize="1" noEditPoints="1" noAdjustHandles="1" noChangeArrowheads="1" noChangeShapeType="1" noTextEdit="1"/>
              </p:cNvSpPr>
              <p:nvPr/>
            </p:nvSpPr>
            <p:spPr>
              <a:xfrm>
                <a:off x="1072259" y="500513"/>
                <a:ext cx="3003744" cy="609206"/>
              </a:xfrm>
              <a:prstGeom prst="rect">
                <a:avLst/>
              </a:prstGeom>
              <a:blipFill>
                <a:blip r:embed="rId4"/>
                <a:stretch>
                  <a:fillRect t="-3000" b="-12000"/>
                </a:stretch>
              </a:blipFill>
            </p:spPr>
            <p:txBody>
              <a:bodyPr/>
              <a:lstStyle/>
              <a:p>
                <a:r>
                  <a:rPr lang="en-GB">
                    <a:noFill/>
                  </a:rPr>
                  <a:t> </a:t>
                </a:r>
              </a:p>
            </p:txBody>
          </p:sp>
        </mc:Fallback>
      </mc:AlternateContent>
      <p:graphicFrame>
        <p:nvGraphicFramePr>
          <p:cNvPr id="3" name="Object 2"/>
          <p:cNvGraphicFramePr>
            <a:graphicFrameLocks noChangeAspect="1"/>
          </p:cNvGraphicFramePr>
          <p:nvPr/>
        </p:nvGraphicFramePr>
        <p:xfrm>
          <a:off x="712788" y="949325"/>
          <a:ext cx="3722687" cy="5526088"/>
        </p:xfrm>
        <a:graphic>
          <a:graphicData uri="http://schemas.openxmlformats.org/presentationml/2006/ole">
            <mc:AlternateContent xmlns:mc="http://schemas.openxmlformats.org/markup-compatibility/2006">
              <mc:Choice xmlns:v="urn:schemas-microsoft-com:vml" Requires="v">
                <p:oleObj name="Prism 8" r:id="rId5" imgW="4560038" imgH="6766574" progId="Prism8.Document">
                  <p:embed/>
                </p:oleObj>
              </mc:Choice>
              <mc:Fallback>
                <p:oleObj name="Prism 8" r:id="rId5" imgW="4560038" imgH="6766574" progId="Prism8.Document">
                  <p:embed/>
                  <p:pic>
                    <p:nvPicPr>
                      <p:cNvPr id="3" name="Object 2"/>
                      <p:cNvPicPr/>
                      <p:nvPr/>
                    </p:nvPicPr>
                    <p:blipFill>
                      <a:blip r:embed="rId6"/>
                      <a:stretch>
                        <a:fillRect/>
                      </a:stretch>
                    </p:blipFill>
                    <p:spPr>
                      <a:xfrm>
                        <a:off x="712788" y="949325"/>
                        <a:ext cx="3722687" cy="5526088"/>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7435850" y="673100"/>
          <a:ext cx="2159000" cy="3089275"/>
        </p:xfrm>
        <a:graphic>
          <a:graphicData uri="http://schemas.openxmlformats.org/presentationml/2006/ole">
            <mc:AlternateContent xmlns:mc="http://schemas.openxmlformats.org/markup-compatibility/2006">
              <mc:Choice xmlns:v="urn:schemas-microsoft-com:vml" Requires="v">
                <p:oleObj name="Prism 9" r:id="rId7" imgW="4724620" imgH="6766574" progId="Prism9.Document">
                  <p:embed/>
                </p:oleObj>
              </mc:Choice>
              <mc:Fallback>
                <p:oleObj name="Prism 9" r:id="rId7" imgW="4724620" imgH="6766574" progId="Prism9.Document">
                  <p:embed/>
                  <p:pic>
                    <p:nvPicPr>
                      <p:cNvPr id="4" name="Object 3"/>
                      <p:cNvPicPr/>
                      <p:nvPr/>
                    </p:nvPicPr>
                    <p:blipFill>
                      <a:blip r:embed="rId8"/>
                      <a:stretch>
                        <a:fillRect/>
                      </a:stretch>
                    </p:blipFill>
                    <p:spPr>
                      <a:xfrm>
                        <a:off x="7435850" y="673100"/>
                        <a:ext cx="2159000" cy="3089275"/>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7429500" y="3638550"/>
          <a:ext cx="2224088" cy="3186113"/>
        </p:xfrm>
        <a:graphic>
          <a:graphicData uri="http://schemas.openxmlformats.org/presentationml/2006/ole">
            <mc:AlternateContent xmlns:mc="http://schemas.openxmlformats.org/markup-compatibility/2006">
              <mc:Choice xmlns:v="urn:schemas-microsoft-com:vml" Requires="v">
                <p:oleObj name="Prism 9" r:id="rId9" imgW="4724620" imgH="6766574" progId="Prism9.Document">
                  <p:embed/>
                </p:oleObj>
              </mc:Choice>
              <mc:Fallback>
                <p:oleObj name="Prism 9" r:id="rId9" imgW="4724620" imgH="6766574" progId="Prism9.Document">
                  <p:embed/>
                  <p:pic>
                    <p:nvPicPr>
                      <p:cNvPr id="5" name="Object 4"/>
                      <p:cNvPicPr/>
                      <p:nvPr/>
                    </p:nvPicPr>
                    <p:blipFill>
                      <a:blip r:embed="rId10"/>
                      <a:stretch>
                        <a:fillRect/>
                      </a:stretch>
                    </p:blipFill>
                    <p:spPr>
                      <a:xfrm>
                        <a:off x="7429500" y="3638550"/>
                        <a:ext cx="2224088" cy="3186113"/>
                      </a:xfrm>
                      <a:prstGeom prst="rect">
                        <a:avLst/>
                      </a:prstGeom>
                    </p:spPr>
                  </p:pic>
                </p:oleObj>
              </mc:Fallback>
            </mc:AlternateContent>
          </a:graphicData>
        </a:graphic>
      </p:graphicFrame>
      <p:cxnSp>
        <p:nvCxnSpPr>
          <p:cNvPr id="7" name="Straight Arrow Connector 6"/>
          <p:cNvCxnSpPr/>
          <p:nvPr/>
        </p:nvCxnSpPr>
        <p:spPr>
          <a:xfrm flipV="1">
            <a:off x="3729413" y="2150076"/>
            <a:ext cx="3686916" cy="14169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23503" y="3639245"/>
            <a:ext cx="3692826" cy="152587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80920" y="6151062"/>
            <a:ext cx="1199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Population</a:t>
            </a:r>
          </a:p>
        </p:txBody>
      </p:sp>
      <p:sp>
        <p:nvSpPr>
          <p:cNvPr id="22" name="TextBox 21"/>
          <p:cNvSpPr txBox="1"/>
          <p:nvPr/>
        </p:nvSpPr>
        <p:spPr>
          <a:xfrm>
            <a:off x="8319537" y="6627488"/>
            <a:ext cx="5677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Sample</a:t>
            </a:r>
          </a:p>
        </p:txBody>
      </p:sp>
      <p:sp>
        <p:nvSpPr>
          <p:cNvPr id="23" name="TextBox 22"/>
          <p:cNvSpPr txBox="1"/>
          <p:nvPr/>
        </p:nvSpPr>
        <p:spPr>
          <a:xfrm>
            <a:off x="8281353" y="3590277"/>
            <a:ext cx="5677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Sample</a:t>
            </a:r>
          </a:p>
        </p:txBody>
      </p:sp>
      <p:sp>
        <p:nvSpPr>
          <p:cNvPr id="2" name="TextBox 1"/>
          <p:cNvSpPr txBox="1"/>
          <p:nvPr/>
        </p:nvSpPr>
        <p:spPr>
          <a:xfrm>
            <a:off x="7815480" y="858229"/>
            <a:ext cx="57740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n=3</a:t>
            </a:r>
          </a:p>
        </p:txBody>
      </p:sp>
      <p:sp>
        <p:nvSpPr>
          <p:cNvPr id="18" name="TextBox 17"/>
          <p:cNvSpPr txBox="1"/>
          <p:nvPr/>
        </p:nvSpPr>
        <p:spPr>
          <a:xfrm>
            <a:off x="7815480" y="3779943"/>
            <a:ext cx="70724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n=30</a:t>
            </a:r>
          </a:p>
        </p:txBody>
      </p:sp>
      <p:sp>
        <p:nvSpPr>
          <p:cNvPr id="17" name="TextBox 16"/>
          <p:cNvSpPr txBox="1"/>
          <p:nvPr/>
        </p:nvSpPr>
        <p:spPr>
          <a:xfrm>
            <a:off x="4169447" y="116633"/>
            <a:ext cx="3853106" cy="769441"/>
          </a:xfrm>
          <a:prstGeom prst="rect">
            <a:avLst/>
          </a:prstGeom>
          <a:noFill/>
        </p:spPr>
        <p:txBody>
          <a:bodyPr wrap="none" rtlCol="0">
            <a:spAutoFit/>
          </a:bodyPr>
          <a:lstStyle/>
          <a:p>
            <a:pPr fontAlgn="base">
              <a:spcBef>
                <a:spcPct val="0"/>
              </a:spcBef>
              <a:spcAft>
                <a:spcPct val="0"/>
              </a:spcAft>
              <a:defRPr/>
            </a:pPr>
            <a:r>
              <a:rPr lang="en-GB" sz="4400" b="1" dirty="0">
                <a:solidFill>
                  <a:srgbClr val="9A1865"/>
                </a:solidFill>
              </a:rPr>
              <a:t>The sample size</a:t>
            </a:r>
          </a:p>
        </p:txBody>
      </p:sp>
      <p:sp>
        <p:nvSpPr>
          <p:cNvPr id="8" name="TextBox 7">
            <a:extLst>
              <a:ext uri="{FF2B5EF4-FFF2-40B4-BE49-F238E27FC236}">
                <a16:creationId xmlns:a16="http://schemas.microsoft.com/office/drawing/2014/main" id="{337FDA96-AE30-4C9B-9FD7-274CF46B3223}"/>
              </a:ext>
            </a:extLst>
          </p:cNvPr>
          <p:cNvSpPr txBox="1"/>
          <p:nvPr/>
        </p:nvSpPr>
        <p:spPr>
          <a:xfrm>
            <a:off x="4910766" y="3243818"/>
            <a:ext cx="2159001" cy="646331"/>
          </a:xfrm>
          <a:prstGeom prst="rect">
            <a:avLst/>
          </a:prstGeom>
          <a:noFill/>
        </p:spPr>
        <p:txBody>
          <a:bodyPr wrap="square" rtlCol="0">
            <a:spAutoFit/>
          </a:bodyPr>
          <a:lstStyle/>
          <a:p>
            <a:pPr algn="ctr"/>
            <a:r>
              <a:rPr lang="en-GB" b="1" dirty="0"/>
              <a:t>Example with 10 experiments</a:t>
            </a:r>
          </a:p>
        </p:txBody>
      </p:sp>
      <p:sp>
        <p:nvSpPr>
          <p:cNvPr id="10" name="TextBox 9">
            <a:extLst>
              <a:ext uri="{FF2B5EF4-FFF2-40B4-BE49-F238E27FC236}">
                <a16:creationId xmlns:a16="http://schemas.microsoft.com/office/drawing/2014/main" id="{EAE2D943-7C17-4BC1-8593-387E7E211D47}"/>
              </a:ext>
            </a:extLst>
          </p:cNvPr>
          <p:cNvSpPr txBox="1"/>
          <p:nvPr/>
        </p:nvSpPr>
        <p:spPr>
          <a:xfrm>
            <a:off x="9570749" y="3322221"/>
            <a:ext cx="2410853" cy="646331"/>
          </a:xfrm>
          <a:prstGeom prst="rect">
            <a:avLst/>
          </a:prstGeom>
          <a:solidFill>
            <a:srgbClr val="F8D7CD"/>
          </a:solidFill>
        </p:spPr>
        <p:txBody>
          <a:bodyPr wrap="square" rtlCol="0">
            <a:spAutoFit/>
          </a:bodyPr>
          <a:lstStyle/>
          <a:p>
            <a:pPr algn="ctr"/>
            <a:r>
              <a:rPr lang="en-GB" dirty="0"/>
              <a:t>Usually only do one experiment</a:t>
            </a:r>
          </a:p>
        </p:txBody>
      </p:sp>
      <p:cxnSp>
        <p:nvCxnSpPr>
          <p:cNvPr id="15" name="Straight Arrow Connector 14">
            <a:extLst>
              <a:ext uri="{FF2B5EF4-FFF2-40B4-BE49-F238E27FC236}">
                <a16:creationId xmlns:a16="http://schemas.microsoft.com/office/drawing/2014/main" id="{380CA1B1-C290-43C9-99C4-E3F53D3464DB}"/>
              </a:ext>
            </a:extLst>
          </p:cNvPr>
          <p:cNvCxnSpPr>
            <a:stCxn id="10" idx="0"/>
          </p:cNvCxnSpPr>
          <p:nvPr/>
        </p:nvCxnSpPr>
        <p:spPr>
          <a:xfrm flipH="1" flipV="1">
            <a:off x="8695944" y="1408176"/>
            <a:ext cx="2080232" cy="1914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13BCDD-FCAF-40C8-A00E-8D37646DA9FF}"/>
              </a:ext>
            </a:extLst>
          </p:cNvPr>
          <p:cNvCxnSpPr>
            <a:stCxn id="10" idx="2"/>
          </p:cNvCxnSpPr>
          <p:nvPr/>
        </p:nvCxnSpPr>
        <p:spPr>
          <a:xfrm flipH="1">
            <a:off x="8695944" y="3968552"/>
            <a:ext cx="2080232" cy="9966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Group of people">
            <a:extLst>
              <a:ext uri="{FF2B5EF4-FFF2-40B4-BE49-F238E27FC236}">
                <a16:creationId xmlns:a16="http://schemas.microsoft.com/office/drawing/2014/main" id="{BEFEC37C-99E3-479D-A08B-A02D9FC75F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5295561"/>
            <a:ext cx="1331927" cy="1331927"/>
          </a:xfrm>
          <a:prstGeom prst="rect">
            <a:avLst/>
          </a:prstGeom>
        </p:spPr>
      </p:pic>
      <p:cxnSp>
        <p:nvCxnSpPr>
          <p:cNvPr id="9" name="Straight Arrow Connector 8">
            <a:extLst>
              <a:ext uri="{FF2B5EF4-FFF2-40B4-BE49-F238E27FC236}">
                <a16:creationId xmlns:a16="http://schemas.microsoft.com/office/drawing/2014/main" id="{56350A18-C99F-4558-96B3-D0A34E92794D}"/>
              </a:ext>
            </a:extLst>
          </p:cNvPr>
          <p:cNvCxnSpPr>
            <a:cxnSpLocks/>
          </p:cNvCxnSpPr>
          <p:nvPr/>
        </p:nvCxnSpPr>
        <p:spPr>
          <a:xfrm flipH="1">
            <a:off x="1060496" y="4219718"/>
            <a:ext cx="756540" cy="126241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5" name="Graphic 24" descr="Group">
            <a:extLst>
              <a:ext uri="{FF2B5EF4-FFF2-40B4-BE49-F238E27FC236}">
                <a16:creationId xmlns:a16="http://schemas.microsoft.com/office/drawing/2014/main" id="{CF66E794-DAD3-4AF6-A6D1-DD40221B1F6C}"/>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28028"/>
          <a:stretch/>
        </p:blipFill>
        <p:spPr>
          <a:xfrm>
            <a:off x="4815105" y="1009343"/>
            <a:ext cx="777300" cy="1080000"/>
          </a:xfrm>
          <a:prstGeom prst="rect">
            <a:avLst/>
          </a:prstGeom>
        </p:spPr>
      </p:pic>
      <p:cxnSp>
        <p:nvCxnSpPr>
          <p:cNvPr id="16" name="Straight Arrow Connector 15">
            <a:extLst>
              <a:ext uri="{FF2B5EF4-FFF2-40B4-BE49-F238E27FC236}">
                <a16:creationId xmlns:a16="http://schemas.microsoft.com/office/drawing/2014/main" id="{D987DDB6-5E6A-4C0B-ADAD-44154BF3A580}"/>
              </a:ext>
            </a:extLst>
          </p:cNvPr>
          <p:cNvCxnSpPr>
            <a:cxnSpLocks/>
          </p:cNvCxnSpPr>
          <p:nvPr/>
        </p:nvCxnSpPr>
        <p:spPr>
          <a:xfrm flipH="1" flipV="1">
            <a:off x="5274958" y="1941241"/>
            <a:ext cx="142636" cy="5991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Group">
            <a:extLst>
              <a:ext uri="{FF2B5EF4-FFF2-40B4-BE49-F238E27FC236}">
                <a16:creationId xmlns:a16="http://schemas.microsoft.com/office/drawing/2014/main" id="{21061E4A-B14A-4452-95D0-7E5EAB9983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91887" y="5010175"/>
            <a:ext cx="1080000" cy="1080000"/>
          </a:xfrm>
          <a:prstGeom prst="rect">
            <a:avLst/>
          </a:prstGeom>
        </p:spPr>
      </p:pic>
      <p:pic>
        <p:nvPicPr>
          <p:cNvPr id="30" name="Graphic 29" descr="Group">
            <a:extLst>
              <a:ext uri="{FF2B5EF4-FFF2-40B4-BE49-F238E27FC236}">
                <a16:creationId xmlns:a16="http://schemas.microsoft.com/office/drawing/2014/main" id="{CA33C240-F228-49B7-8327-2437656474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91887" y="5713292"/>
            <a:ext cx="1080000" cy="1080000"/>
          </a:xfrm>
          <a:prstGeom prst="rect">
            <a:avLst/>
          </a:prstGeom>
        </p:spPr>
      </p:pic>
      <p:cxnSp>
        <p:nvCxnSpPr>
          <p:cNvPr id="27" name="Straight Arrow Connector 26">
            <a:extLst>
              <a:ext uri="{FF2B5EF4-FFF2-40B4-BE49-F238E27FC236}">
                <a16:creationId xmlns:a16="http://schemas.microsoft.com/office/drawing/2014/main" id="{9348D964-547F-42EE-AA78-559FE53CA8B4}"/>
              </a:ext>
            </a:extLst>
          </p:cNvPr>
          <p:cNvCxnSpPr/>
          <p:nvPr/>
        </p:nvCxnSpPr>
        <p:spPr>
          <a:xfrm flipH="1">
            <a:off x="5029200" y="4648200"/>
            <a:ext cx="245758" cy="5169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8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2" grpId="0"/>
      <p:bldP spid="23" grpId="0"/>
      <p:bldP spid="2" grpId="0"/>
      <p:bldP spid="18" grpId="0"/>
      <p:bldP spid="8"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497640" y="1161663"/>
            <a:ext cx="1657424" cy="1026680"/>
          </a:xfrm>
          <a:prstGeom prst="rect">
            <a:avLst/>
          </a:prstGeom>
        </p:spPr>
      </p:pic>
      <p:pic>
        <p:nvPicPr>
          <p:cNvPr id="3" name="Picture 2"/>
          <p:cNvPicPr>
            <a:picLocks noChangeAspect="1"/>
          </p:cNvPicPr>
          <p:nvPr/>
        </p:nvPicPr>
        <p:blipFill>
          <a:blip r:embed="rId4"/>
          <a:stretch>
            <a:fillRect/>
          </a:stretch>
        </p:blipFill>
        <p:spPr>
          <a:xfrm rot="5400000">
            <a:off x="10159603" y="1372519"/>
            <a:ext cx="474620" cy="771525"/>
          </a:xfrm>
          <a:prstGeom prst="rect">
            <a:avLst/>
          </a:prstGeom>
        </p:spPr>
      </p:pic>
      <p:sp>
        <p:nvSpPr>
          <p:cNvPr id="7" name="Curved Right Arrow 6"/>
          <p:cNvSpPr/>
          <p:nvPr/>
        </p:nvSpPr>
        <p:spPr>
          <a:xfrm>
            <a:off x="222677" y="1637620"/>
            <a:ext cx="729343" cy="24989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urved Left Arrow 7"/>
          <p:cNvSpPr/>
          <p:nvPr/>
        </p:nvSpPr>
        <p:spPr>
          <a:xfrm>
            <a:off x="10886191" y="1695956"/>
            <a:ext cx="631371" cy="24088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Picture 18"/>
          <p:cNvPicPr>
            <a:picLocks noChangeAspect="1"/>
          </p:cNvPicPr>
          <p:nvPr/>
        </p:nvPicPr>
        <p:blipFill>
          <a:blip r:embed="rId5"/>
          <a:stretch>
            <a:fillRect/>
          </a:stretch>
        </p:blipFill>
        <p:spPr>
          <a:xfrm>
            <a:off x="1540351" y="3219867"/>
            <a:ext cx="9084082" cy="3638133"/>
          </a:xfrm>
          <a:prstGeom prst="rect">
            <a:avLst/>
          </a:prstGeom>
        </p:spPr>
      </p:pic>
      <p:cxnSp>
        <p:nvCxnSpPr>
          <p:cNvPr id="9" name="Straight Connector 8"/>
          <p:cNvCxnSpPr/>
          <p:nvPr/>
        </p:nvCxnSpPr>
        <p:spPr>
          <a:xfrm>
            <a:off x="3396341" y="3219867"/>
            <a:ext cx="0" cy="336599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262257" y="3252521"/>
            <a:ext cx="0" cy="336599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1830650" y="235805"/>
          <a:ext cx="2081981" cy="3089625"/>
        </p:xfrm>
        <a:graphic>
          <a:graphicData uri="http://schemas.openxmlformats.org/presentationml/2006/ole">
            <mc:AlternateContent xmlns:mc="http://schemas.openxmlformats.org/markup-compatibility/2006">
              <mc:Choice xmlns:v="urn:schemas-microsoft-com:vml" Requires="v">
                <p:oleObj name="Prism 8" r:id="rId6" imgW="4560038" imgH="6766574" progId="Prism8.Document">
                  <p:embed/>
                </p:oleObj>
              </mc:Choice>
              <mc:Fallback>
                <p:oleObj name="Prism 8" r:id="rId6" imgW="4560038" imgH="6766574" progId="Prism8.Document">
                  <p:embed/>
                  <p:pic>
                    <p:nvPicPr>
                      <p:cNvPr id="13" name="Object 12"/>
                      <p:cNvPicPr/>
                      <p:nvPr/>
                    </p:nvPicPr>
                    <p:blipFill>
                      <a:blip r:embed="rId7"/>
                      <a:stretch>
                        <a:fillRect/>
                      </a:stretch>
                    </p:blipFill>
                    <p:spPr>
                      <a:xfrm>
                        <a:off x="1830650" y="235805"/>
                        <a:ext cx="2081981" cy="3089625"/>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8023172" y="188138"/>
          <a:ext cx="2146222" cy="3184957"/>
        </p:xfrm>
        <a:graphic>
          <a:graphicData uri="http://schemas.openxmlformats.org/presentationml/2006/ole">
            <mc:AlternateContent xmlns:mc="http://schemas.openxmlformats.org/markup-compatibility/2006">
              <mc:Choice xmlns:v="urn:schemas-microsoft-com:vml" Requires="v">
                <p:oleObj name="Prism 8" r:id="rId8" imgW="4560038" imgH="6766574" progId="Prism8.Document">
                  <p:embed/>
                </p:oleObj>
              </mc:Choice>
              <mc:Fallback>
                <p:oleObj name="Prism 8" r:id="rId8" imgW="4560038" imgH="6766574" progId="Prism8.Document">
                  <p:embed/>
                  <p:pic>
                    <p:nvPicPr>
                      <p:cNvPr id="20" name="Object 19"/>
                      <p:cNvPicPr/>
                      <p:nvPr/>
                    </p:nvPicPr>
                    <p:blipFill>
                      <a:blip r:embed="rId9"/>
                      <a:stretch>
                        <a:fillRect/>
                      </a:stretch>
                    </p:blipFill>
                    <p:spPr>
                      <a:xfrm>
                        <a:off x="8023172" y="188138"/>
                        <a:ext cx="2146222" cy="3184957"/>
                      </a:xfrm>
                      <a:prstGeom prst="rect">
                        <a:avLst/>
                      </a:prstGeom>
                    </p:spPr>
                  </p:pic>
                </p:oleObj>
              </mc:Fallback>
            </mc:AlternateContent>
          </a:graphicData>
        </a:graphic>
      </p:graphicFrame>
      <p:sp>
        <p:nvSpPr>
          <p:cNvPr id="4" name="TextBox 3"/>
          <p:cNvSpPr txBox="1"/>
          <p:nvPr/>
        </p:nvSpPr>
        <p:spPr>
          <a:xfrm>
            <a:off x="5736565" y="3856248"/>
            <a:ext cx="954044" cy="400110"/>
          </a:xfrm>
          <a:prstGeom prst="rect">
            <a:avLst/>
          </a:prstGeom>
          <a:solidFill>
            <a:srgbClr val="FFC1C1"/>
          </a:solidFill>
        </p:spPr>
        <p:txBody>
          <a:bodyPr wrap="none" rtlCol="0">
            <a:spAutoFit/>
          </a:bodyPr>
          <a:lstStyle/>
          <a:p>
            <a:r>
              <a:rPr lang="en-GB" sz="2000" dirty="0"/>
              <a:t>Control</a:t>
            </a:r>
            <a:endParaRPr lang="fr-FR" sz="2000" dirty="0"/>
          </a:p>
        </p:txBody>
      </p:sp>
      <p:sp>
        <p:nvSpPr>
          <p:cNvPr id="14" name="TextBox 13"/>
          <p:cNvSpPr txBox="1"/>
          <p:nvPr/>
        </p:nvSpPr>
        <p:spPr>
          <a:xfrm>
            <a:off x="5573989" y="5480633"/>
            <a:ext cx="1268296" cy="400110"/>
          </a:xfrm>
          <a:prstGeom prst="rect">
            <a:avLst/>
          </a:prstGeom>
          <a:solidFill>
            <a:schemeClr val="accent6">
              <a:lumMod val="40000"/>
              <a:lumOff val="60000"/>
            </a:schemeClr>
          </a:solidFill>
        </p:spPr>
        <p:txBody>
          <a:bodyPr wrap="none" rtlCol="0">
            <a:spAutoFit/>
          </a:bodyPr>
          <a:lstStyle/>
          <a:p>
            <a:r>
              <a:rPr lang="en-GB" sz="2000" dirty="0"/>
              <a:t>Treatment</a:t>
            </a:r>
            <a:endParaRPr lang="fr-FR" sz="2000" dirty="0"/>
          </a:p>
        </p:txBody>
      </p:sp>
      <p:sp>
        <p:nvSpPr>
          <p:cNvPr id="15" name="TextBox 14"/>
          <p:cNvSpPr txBox="1"/>
          <p:nvPr/>
        </p:nvSpPr>
        <p:spPr>
          <a:xfrm>
            <a:off x="4169447" y="116633"/>
            <a:ext cx="3853106" cy="769441"/>
          </a:xfrm>
          <a:prstGeom prst="rect">
            <a:avLst/>
          </a:prstGeom>
          <a:noFill/>
        </p:spPr>
        <p:txBody>
          <a:bodyPr wrap="none" rtlCol="0">
            <a:spAutoFit/>
          </a:bodyPr>
          <a:lstStyle/>
          <a:p>
            <a:pPr fontAlgn="base">
              <a:spcBef>
                <a:spcPct val="0"/>
              </a:spcBef>
              <a:spcAft>
                <a:spcPct val="0"/>
              </a:spcAft>
              <a:defRPr/>
            </a:pPr>
            <a:r>
              <a:rPr lang="en-GB" sz="4400" b="1" dirty="0">
                <a:solidFill>
                  <a:srgbClr val="9A1865"/>
                </a:solidFill>
              </a:rPr>
              <a:t>The sample size</a:t>
            </a:r>
          </a:p>
        </p:txBody>
      </p:sp>
    </p:spTree>
    <p:extLst>
      <p:ext uri="{BB962C8B-B14F-4D97-AF65-F5344CB8AC3E}">
        <p14:creationId xmlns:p14="http://schemas.microsoft.com/office/powerpoint/2010/main" val="1201486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975094" y="4000408"/>
            <a:ext cx="1883648" cy="2688223"/>
          </a:xfrm>
          <a:prstGeom prst="rect">
            <a:avLst/>
          </a:prstGeom>
        </p:spPr>
      </p:pic>
      <p:pic>
        <p:nvPicPr>
          <p:cNvPr id="13" name="Picture 12"/>
          <p:cNvPicPr>
            <a:picLocks noChangeAspect="1"/>
          </p:cNvPicPr>
          <p:nvPr/>
        </p:nvPicPr>
        <p:blipFill>
          <a:blip r:embed="rId3"/>
          <a:stretch>
            <a:fillRect/>
          </a:stretch>
        </p:blipFill>
        <p:spPr>
          <a:xfrm>
            <a:off x="2156437" y="988296"/>
            <a:ext cx="7520963" cy="3012111"/>
          </a:xfrm>
          <a:prstGeom prst="rect">
            <a:avLst/>
          </a:prstGeom>
        </p:spPr>
      </p:pic>
      <p:sp>
        <p:nvSpPr>
          <p:cNvPr id="5" name="TextBox 4"/>
          <p:cNvSpPr txBox="1"/>
          <p:nvPr/>
        </p:nvSpPr>
        <p:spPr>
          <a:xfrm>
            <a:off x="5485603" y="1423599"/>
            <a:ext cx="954044" cy="400110"/>
          </a:xfrm>
          <a:prstGeom prst="rect">
            <a:avLst/>
          </a:prstGeom>
          <a:solidFill>
            <a:srgbClr val="FFC1C1"/>
          </a:solidFill>
        </p:spPr>
        <p:txBody>
          <a:bodyPr wrap="none" rtlCol="0">
            <a:spAutoFit/>
          </a:bodyPr>
          <a:lstStyle/>
          <a:p>
            <a:r>
              <a:rPr lang="en-GB" sz="2000" dirty="0"/>
              <a:t>Control</a:t>
            </a:r>
            <a:endParaRPr lang="fr-FR" sz="2000" dirty="0"/>
          </a:p>
        </p:txBody>
      </p:sp>
      <p:sp>
        <p:nvSpPr>
          <p:cNvPr id="6" name="TextBox 5"/>
          <p:cNvSpPr txBox="1"/>
          <p:nvPr/>
        </p:nvSpPr>
        <p:spPr>
          <a:xfrm>
            <a:off x="5323027" y="2961724"/>
            <a:ext cx="1268296" cy="400110"/>
          </a:xfrm>
          <a:prstGeom prst="rect">
            <a:avLst/>
          </a:prstGeom>
          <a:solidFill>
            <a:schemeClr val="accent6">
              <a:lumMod val="40000"/>
              <a:lumOff val="60000"/>
            </a:schemeClr>
          </a:solidFill>
        </p:spPr>
        <p:txBody>
          <a:bodyPr wrap="none" rtlCol="0">
            <a:spAutoFit/>
          </a:bodyPr>
          <a:lstStyle/>
          <a:p>
            <a:r>
              <a:rPr lang="en-GB" sz="2000" dirty="0"/>
              <a:t>Treatment</a:t>
            </a:r>
            <a:endParaRPr lang="fr-FR" sz="2000" dirty="0"/>
          </a:p>
        </p:txBody>
      </p:sp>
      <p:sp>
        <p:nvSpPr>
          <p:cNvPr id="7" name="TextBox 6"/>
          <p:cNvSpPr txBox="1"/>
          <p:nvPr/>
        </p:nvSpPr>
        <p:spPr>
          <a:xfrm>
            <a:off x="4169447" y="116633"/>
            <a:ext cx="3853106" cy="769441"/>
          </a:xfrm>
          <a:prstGeom prst="rect">
            <a:avLst/>
          </a:prstGeom>
          <a:noFill/>
        </p:spPr>
        <p:txBody>
          <a:bodyPr wrap="none" rtlCol="0">
            <a:spAutoFit/>
          </a:bodyPr>
          <a:lstStyle/>
          <a:p>
            <a:pPr fontAlgn="base">
              <a:spcBef>
                <a:spcPct val="0"/>
              </a:spcBef>
              <a:spcAft>
                <a:spcPct val="0"/>
              </a:spcAft>
              <a:defRPr/>
            </a:pPr>
            <a:r>
              <a:rPr lang="en-GB" sz="4400" b="1" dirty="0">
                <a:solidFill>
                  <a:srgbClr val="9A1865"/>
                </a:solidFill>
              </a:rPr>
              <a:t>The sample size</a:t>
            </a:r>
          </a:p>
        </p:txBody>
      </p:sp>
    </p:spTree>
    <p:extLst>
      <p:ext uri="{BB962C8B-B14F-4D97-AF65-F5344CB8AC3E}">
        <p14:creationId xmlns:p14="http://schemas.microsoft.com/office/powerpoint/2010/main" val="702787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1224" y="215518"/>
            <a:ext cx="8429552" cy="707886"/>
          </a:xfrm>
          <a:prstGeom prst="rect">
            <a:avLst/>
          </a:prstGeom>
          <a:noFill/>
        </p:spPr>
        <p:txBody>
          <a:bodyPr wrap="none" rtlCol="0">
            <a:spAutoFit/>
          </a:bodyPr>
          <a:lstStyle/>
          <a:p>
            <a:pPr fontAlgn="base">
              <a:spcBef>
                <a:spcPct val="0"/>
              </a:spcBef>
              <a:spcAft>
                <a:spcPct val="0"/>
              </a:spcAft>
              <a:defRPr/>
            </a:pPr>
            <a:r>
              <a:rPr lang="en-GB" sz="4000" b="1" dirty="0">
                <a:solidFill>
                  <a:srgbClr val="9A1865"/>
                </a:solidFill>
              </a:rPr>
              <a:t>The sample size: the bigger the better?</a:t>
            </a:r>
          </a:p>
        </p:txBody>
      </p:sp>
      <p:sp>
        <p:nvSpPr>
          <p:cNvPr id="4" name="TextBox 3"/>
          <p:cNvSpPr txBox="1"/>
          <p:nvPr/>
        </p:nvSpPr>
        <p:spPr>
          <a:xfrm>
            <a:off x="0" y="2417188"/>
            <a:ext cx="7797106" cy="3416320"/>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What if the tiny difference is meaningless?</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Beware of </a:t>
            </a:r>
            <a:r>
              <a:rPr lang="en-GB" sz="2400" b="1" dirty="0">
                <a:solidFill>
                  <a:srgbClr val="0070C0"/>
                </a:solidFill>
              </a:rPr>
              <a:t>overpower</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Nothing wrong with the stats: it is all about interpretation of the results of the test</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fontAlgn="base">
              <a:spcBef>
                <a:spcPct val="0"/>
              </a:spcBef>
              <a:spcAft>
                <a:spcPct val="0"/>
              </a:spcAft>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Remember the important first step of power analysis:</a:t>
            </a:r>
          </a:p>
          <a:p>
            <a:pPr marL="1028700" lvl="1" indent="-571500" fontAlgn="base">
              <a:spcBef>
                <a:spcPct val="0"/>
              </a:spcBef>
              <a:spcAft>
                <a:spcPct val="0"/>
              </a:spcAft>
              <a:buFont typeface="Arial" panose="020B0604020202020204" pitchFamily="34" charset="0"/>
              <a:buChar char="•"/>
              <a:defRPr/>
            </a:pPr>
            <a:r>
              <a:rPr lang="en-GB" sz="2400" b="1" dirty="0">
                <a:solidFill>
                  <a:srgbClr val="0070C0"/>
                </a:solidFill>
              </a:rPr>
              <a:t>What is the effect size of biological interest?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377" y="2300998"/>
            <a:ext cx="3260998" cy="3935392"/>
          </a:xfrm>
          <a:prstGeom prst="rect">
            <a:avLst/>
          </a:prstGeom>
        </p:spPr>
      </p:pic>
      <p:sp>
        <p:nvSpPr>
          <p:cNvPr id="5" name="TextBox 4"/>
          <p:cNvSpPr txBox="1"/>
          <p:nvPr/>
        </p:nvSpPr>
        <p:spPr>
          <a:xfrm>
            <a:off x="76199" y="1380112"/>
            <a:ext cx="12163425" cy="461665"/>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It takes huge samples to detect tiny differences but tiny samples to detect huge differences</a:t>
            </a:r>
          </a:p>
        </p:txBody>
      </p:sp>
    </p:spTree>
    <p:extLst>
      <p:ext uri="{BB962C8B-B14F-4D97-AF65-F5344CB8AC3E}">
        <p14:creationId xmlns:p14="http://schemas.microsoft.com/office/powerpoint/2010/main" val="4050096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4919" y="1606720"/>
            <a:ext cx="11676555" cy="830997"/>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GB" sz="2400" dirty="0">
                <a:solidFill>
                  <a:prstClr val="black"/>
                </a:solidFill>
              </a:rPr>
              <a:t>What sample size do I need to have a 80% probability (</a:t>
            </a:r>
            <a:r>
              <a:rPr lang="en-GB" sz="2400" b="1" dirty="0">
                <a:solidFill>
                  <a:prstClr val="black"/>
                </a:solidFill>
              </a:rPr>
              <a:t>power</a:t>
            </a:r>
            <a:r>
              <a:rPr lang="en-GB" sz="2400" dirty="0">
                <a:solidFill>
                  <a:prstClr val="black"/>
                </a:solidFill>
              </a:rPr>
              <a:t>) to detect this particular effect (</a:t>
            </a:r>
            <a:r>
              <a:rPr lang="en-GB" sz="2400" b="1" dirty="0">
                <a:solidFill>
                  <a:prstClr val="black"/>
                </a:solidFill>
              </a:rPr>
              <a:t>difference</a:t>
            </a:r>
            <a:r>
              <a:rPr lang="en-GB" sz="2400" dirty="0">
                <a:solidFill>
                  <a:prstClr val="black"/>
                </a:solidFill>
              </a:rPr>
              <a:t> and </a:t>
            </a:r>
            <a:r>
              <a:rPr lang="en-GB" sz="2400" b="1" dirty="0">
                <a:solidFill>
                  <a:prstClr val="black"/>
                </a:solidFill>
              </a:rPr>
              <a:t>standard</a:t>
            </a:r>
            <a:r>
              <a:rPr lang="en-GB" sz="2400" dirty="0">
                <a:solidFill>
                  <a:prstClr val="black"/>
                </a:solidFill>
              </a:rPr>
              <a:t> </a:t>
            </a:r>
            <a:r>
              <a:rPr lang="en-GB" sz="2400" b="1" dirty="0">
                <a:solidFill>
                  <a:prstClr val="black"/>
                </a:solidFill>
              </a:rPr>
              <a:t>deviation</a:t>
            </a:r>
            <a:r>
              <a:rPr lang="en-GB" sz="2400" dirty="0">
                <a:solidFill>
                  <a:prstClr val="black"/>
                </a:solidFill>
              </a:rPr>
              <a:t>) at a 5% </a:t>
            </a:r>
            <a:r>
              <a:rPr lang="en-GB" sz="2400" b="1" dirty="0">
                <a:solidFill>
                  <a:prstClr val="black"/>
                </a:solidFill>
              </a:rPr>
              <a:t>significance level </a:t>
            </a:r>
            <a:r>
              <a:rPr lang="en-GB" sz="2400" dirty="0">
                <a:solidFill>
                  <a:prstClr val="black"/>
                </a:solidFill>
              </a:rPr>
              <a:t>using a </a:t>
            </a:r>
            <a:r>
              <a:rPr lang="en-GB" sz="2400" b="1" dirty="0">
                <a:solidFill>
                  <a:prstClr val="black"/>
                </a:solidFill>
              </a:rPr>
              <a:t>2-sided test</a:t>
            </a:r>
            <a:r>
              <a:rPr lang="en-GB" sz="2400" dirty="0">
                <a:solidFill>
                  <a:prstClr val="black"/>
                </a:solidFill>
              </a:rPr>
              <a:t>?</a:t>
            </a:r>
          </a:p>
        </p:txBody>
      </p:sp>
      <p:pic>
        <p:nvPicPr>
          <p:cNvPr id="3" name="Picture 2"/>
          <p:cNvPicPr>
            <a:picLocks noChangeAspect="1"/>
          </p:cNvPicPr>
          <p:nvPr/>
        </p:nvPicPr>
        <p:blipFill>
          <a:blip r:embed="rId2"/>
          <a:stretch>
            <a:fillRect/>
          </a:stretch>
        </p:blipFill>
        <p:spPr>
          <a:xfrm>
            <a:off x="1614487" y="2971372"/>
            <a:ext cx="8963025" cy="3438525"/>
          </a:xfrm>
          <a:prstGeom prst="rect">
            <a:avLst/>
          </a:prstGeom>
        </p:spPr>
      </p:pic>
      <p:sp>
        <p:nvSpPr>
          <p:cNvPr id="4" name="TextBox 3"/>
          <p:cNvSpPr txBox="1"/>
          <p:nvPr/>
        </p:nvSpPr>
        <p:spPr>
          <a:xfrm>
            <a:off x="4448972" y="208874"/>
            <a:ext cx="3654590" cy="1323439"/>
          </a:xfrm>
          <a:prstGeom prst="rect">
            <a:avLst/>
          </a:prstGeom>
          <a:noFill/>
        </p:spPr>
        <p:txBody>
          <a:bodyPr wrap="none" rtlCol="0">
            <a:spAutoFit/>
          </a:bodyPr>
          <a:lstStyle/>
          <a:p>
            <a:pPr algn="ctr"/>
            <a:r>
              <a:rPr lang="en-GB" sz="4400" b="1" dirty="0">
                <a:solidFill>
                  <a:srgbClr val="9A1865"/>
                </a:solidFill>
              </a:rPr>
              <a:t>Power analysis</a:t>
            </a:r>
          </a:p>
          <a:p>
            <a:pPr algn="ctr"/>
            <a:r>
              <a:rPr lang="en-GB" sz="3600" b="1" dirty="0">
                <a:solidFill>
                  <a:schemeClr val="tx2"/>
                </a:solidFill>
              </a:rPr>
              <a:t>Typical question</a:t>
            </a:r>
          </a:p>
        </p:txBody>
      </p:sp>
    </p:spTree>
    <p:extLst>
      <p:ext uri="{BB962C8B-B14F-4D97-AF65-F5344CB8AC3E}">
        <p14:creationId xmlns:p14="http://schemas.microsoft.com/office/powerpoint/2010/main" val="2066732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7661" y="1394460"/>
            <a:ext cx="11167969"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prstClr val="black"/>
                </a:solidFill>
              </a:rPr>
              <a:t>Fix any </a:t>
            </a:r>
            <a:r>
              <a:rPr lang="en-GB" sz="2400" b="1" dirty="0">
                <a:solidFill>
                  <a:prstClr val="black"/>
                </a:solidFill>
              </a:rPr>
              <a:t>five of the variables</a:t>
            </a:r>
            <a:r>
              <a:rPr lang="en-GB" sz="2400" dirty="0">
                <a:solidFill>
                  <a:prstClr val="black"/>
                </a:solidFill>
              </a:rPr>
              <a:t>, a mathematical relationship is used to estimate the </a:t>
            </a:r>
            <a:r>
              <a:rPr lang="en-GB" sz="2400" b="1" dirty="0">
                <a:solidFill>
                  <a:prstClr val="black"/>
                </a:solidFill>
              </a:rPr>
              <a:t>sixth</a:t>
            </a:r>
            <a:endParaRPr lang="en-GB" sz="2400" dirty="0">
              <a:solidFill>
                <a:prstClr val="black"/>
              </a:solidFill>
            </a:endParaRPr>
          </a:p>
        </p:txBody>
      </p:sp>
      <p:sp>
        <p:nvSpPr>
          <p:cNvPr id="12" name="TextBox 11"/>
          <p:cNvSpPr txBox="1"/>
          <p:nvPr/>
        </p:nvSpPr>
        <p:spPr>
          <a:xfrm>
            <a:off x="2884512" y="2307531"/>
            <a:ext cx="6576865" cy="3847207"/>
          </a:xfrm>
          <a:prstGeom prst="rect">
            <a:avLst/>
          </a:prstGeom>
          <a:noFill/>
        </p:spPr>
        <p:txBody>
          <a:bodyPr wrap="none" rtlCol="0">
            <a:spAutoFit/>
          </a:bodyPr>
          <a:lstStyle/>
          <a:p>
            <a:pPr fontAlgn="base">
              <a:spcBef>
                <a:spcPct val="0"/>
              </a:spcBef>
              <a:spcAft>
                <a:spcPct val="0"/>
              </a:spcAft>
              <a:defRPr/>
            </a:pPr>
            <a:r>
              <a:rPr lang="en-GB" sz="2400" dirty="0">
                <a:solidFill>
                  <a:srgbClr val="0070C0"/>
                </a:solidFill>
              </a:rPr>
              <a:t>Difference</a:t>
            </a:r>
            <a:r>
              <a:rPr lang="en-GB" sz="2400" dirty="0"/>
              <a:t> of biological interest</a:t>
            </a:r>
          </a:p>
          <a:p>
            <a:pPr fontAlgn="base">
              <a:spcBef>
                <a:spcPct val="0"/>
              </a:spcBef>
              <a:spcAft>
                <a:spcPct val="0"/>
              </a:spcAft>
              <a:defRPr/>
            </a:pPr>
            <a:endParaRPr lang="en-GB" sz="1200" dirty="0"/>
          </a:p>
          <a:p>
            <a:pPr fontAlgn="base">
              <a:spcBef>
                <a:spcPct val="0"/>
              </a:spcBef>
              <a:spcAft>
                <a:spcPct val="0"/>
              </a:spcAft>
              <a:defRPr/>
            </a:pPr>
            <a:r>
              <a:rPr lang="en-GB" sz="2400" dirty="0"/>
              <a:t>+ </a:t>
            </a:r>
            <a:r>
              <a:rPr lang="en-GB" sz="2400" dirty="0">
                <a:solidFill>
                  <a:srgbClr val="0070C0"/>
                </a:solidFill>
              </a:rPr>
              <a:t>Variability</a:t>
            </a:r>
            <a:r>
              <a:rPr lang="en-GB" sz="2400" dirty="0"/>
              <a:t> in the data (standard deviation)</a:t>
            </a:r>
          </a:p>
          <a:p>
            <a:pPr fontAlgn="base">
              <a:spcBef>
                <a:spcPct val="0"/>
              </a:spcBef>
              <a:spcAft>
                <a:spcPct val="0"/>
              </a:spcAft>
              <a:buFont typeface="Arial" pitchFamily="34" charset="0"/>
              <a:buChar char="•"/>
              <a:defRPr/>
            </a:pPr>
            <a:endParaRPr lang="en-GB" sz="1200" dirty="0"/>
          </a:p>
          <a:p>
            <a:pPr fontAlgn="base">
              <a:spcBef>
                <a:spcPct val="0"/>
              </a:spcBef>
              <a:spcAft>
                <a:spcPct val="0"/>
              </a:spcAft>
              <a:defRPr/>
            </a:pPr>
            <a:r>
              <a:rPr lang="en-GB" sz="2400" dirty="0"/>
              <a:t>+ Desired </a:t>
            </a:r>
            <a:r>
              <a:rPr lang="en-GB" sz="2400" dirty="0">
                <a:solidFill>
                  <a:srgbClr val="0070C0"/>
                </a:solidFill>
              </a:rPr>
              <a:t>power</a:t>
            </a:r>
            <a:r>
              <a:rPr lang="en-GB" sz="2400" dirty="0"/>
              <a:t> of the experiment (80%)</a:t>
            </a:r>
          </a:p>
          <a:p>
            <a:pPr fontAlgn="base">
              <a:spcBef>
                <a:spcPct val="0"/>
              </a:spcBef>
              <a:spcAft>
                <a:spcPct val="0"/>
              </a:spcAft>
              <a:buFont typeface="Arial" pitchFamily="34" charset="0"/>
              <a:buChar char="•"/>
              <a:defRPr/>
            </a:pPr>
            <a:endParaRPr lang="en-GB" sz="1200" dirty="0"/>
          </a:p>
          <a:p>
            <a:pPr fontAlgn="base">
              <a:spcBef>
                <a:spcPct val="0"/>
              </a:spcBef>
              <a:spcAft>
                <a:spcPct val="0"/>
              </a:spcAft>
              <a:defRPr/>
            </a:pPr>
            <a:r>
              <a:rPr lang="en-GB" sz="2400" dirty="0"/>
              <a:t>+ </a:t>
            </a:r>
            <a:r>
              <a:rPr lang="en-GB" sz="2400" dirty="0">
                <a:solidFill>
                  <a:srgbClr val="0070C0"/>
                </a:solidFill>
              </a:rPr>
              <a:t>Significance</a:t>
            </a:r>
            <a:r>
              <a:rPr lang="en-GB" sz="2400" dirty="0"/>
              <a:t> level (5%)</a:t>
            </a:r>
          </a:p>
          <a:p>
            <a:pPr fontAlgn="base">
              <a:spcBef>
                <a:spcPct val="0"/>
              </a:spcBef>
              <a:spcAft>
                <a:spcPct val="0"/>
              </a:spcAft>
              <a:buFont typeface="Arial" pitchFamily="34" charset="0"/>
              <a:buChar char="•"/>
              <a:defRPr/>
            </a:pPr>
            <a:endParaRPr lang="en-GB" sz="1200" dirty="0"/>
          </a:p>
          <a:p>
            <a:pPr fontAlgn="base">
              <a:spcBef>
                <a:spcPct val="0"/>
              </a:spcBef>
              <a:spcAft>
                <a:spcPct val="0"/>
              </a:spcAft>
              <a:defRPr/>
            </a:pPr>
            <a:r>
              <a:rPr lang="en-GB" sz="2400" dirty="0"/>
              <a:t>+ </a:t>
            </a:r>
            <a:r>
              <a:rPr lang="en-GB" sz="2400" dirty="0">
                <a:solidFill>
                  <a:srgbClr val="0070C0"/>
                </a:solidFill>
              </a:rPr>
              <a:t>Alternative hypothesis </a:t>
            </a:r>
            <a:r>
              <a:rPr lang="en-GB" sz="2400" dirty="0"/>
              <a:t>(i.e. one or two-sided test)</a:t>
            </a:r>
          </a:p>
          <a:p>
            <a:pPr fontAlgn="base">
              <a:spcBef>
                <a:spcPct val="0"/>
              </a:spcBef>
              <a:spcAft>
                <a:spcPct val="0"/>
              </a:spcAft>
              <a:defRPr/>
            </a:pPr>
            <a:endParaRPr lang="en-GB" sz="2400" dirty="0"/>
          </a:p>
          <a:p>
            <a:pPr fontAlgn="base">
              <a:spcBef>
                <a:spcPct val="0"/>
              </a:spcBef>
              <a:spcAft>
                <a:spcPct val="0"/>
              </a:spcAft>
              <a:defRPr/>
            </a:pPr>
            <a:r>
              <a:rPr lang="en-GB" sz="2800" b="1" dirty="0">
                <a:solidFill>
                  <a:srgbClr val="9A1865"/>
                </a:solidFill>
              </a:rPr>
              <a:t>Appropriate sample size</a:t>
            </a:r>
          </a:p>
          <a:p>
            <a:pPr fontAlgn="base">
              <a:spcBef>
                <a:spcPct val="0"/>
              </a:spcBef>
              <a:spcAft>
                <a:spcPct val="0"/>
              </a:spcAft>
              <a:defRPr/>
            </a:pPr>
            <a:endParaRPr lang="en-GB" sz="2400" dirty="0">
              <a:solidFill>
                <a:prstClr val="black"/>
              </a:solidFill>
            </a:endParaRPr>
          </a:p>
        </p:txBody>
      </p:sp>
      <p:cxnSp>
        <p:nvCxnSpPr>
          <p:cNvPr id="16" name="Straight Connector 15"/>
          <p:cNvCxnSpPr/>
          <p:nvPr/>
        </p:nvCxnSpPr>
        <p:spPr>
          <a:xfrm>
            <a:off x="2590800" y="5097780"/>
            <a:ext cx="68656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68705" y="326569"/>
            <a:ext cx="3654590" cy="769441"/>
          </a:xfrm>
          <a:prstGeom prst="rect">
            <a:avLst/>
          </a:prstGeom>
          <a:noFill/>
        </p:spPr>
        <p:txBody>
          <a:bodyPr wrap="none" rtlCol="0">
            <a:spAutoFit/>
          </a:bodyPr>
          <a:lstStyle/>
          <a:p>
            <a:r>
              <a:rPr lang="en-GB" sz="4400" b="1" dirty="0">
                <a:solidFill>
                  <a:srgbClr val="9A1865"/>
                </a:solidFill>
              </a:rPr>
              <a:t>Power analysis</a:t>
            </a:r>
          </a:p>
        </p:txBody>
      </p:sp>
    </p:spTree>
    <p:custDataLst>
      <p:tags r:id="rId1"/>
    </p:custDataLst>
    <p:extLst>
      <p:ext uri="{BB962C8B-B14F-4D97-AF65-F5344CB8AC3E}">
        <p14:creationId xmlns:p14="http://schemas.microsoft.com/office/powerpoint/2010/main" val="194007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472875" y="1736229"/>
            <a:ext cx="6531429" cy="3385542"/>
          </a:xfrm>
          <a:prstGeom prst="rect">
            <a:avLst/>
          </a:prstGeom>
          <a:noFill/>
          <a:ln w="9525">
            <a:noFill/>
            <a:miter lim="800000"/>
            <a:headEnd/>
            <a:tailEnd/>
          </a:ln>
        </p:spPr>
        <p:txBody>
          <a:bodyPr wrap="square">
            <a:spAutoFit/>
          </a:bodyPr>
          <a:lstStyle/>
          <a:p>
            <a:pPr marL="457200" indent="-457200" fontAlgn="base">
              <a:spcBef>
                <a:spcPct val="0"/>
              </a:spcBef>
              <a:spcAft>
                <a:spcPct val="0"/>
              </a:spcAft>
              <a:buFont typeface="Arial" pitchFamily="34" charset="0"/>
              <a:buChar char="•"/>
              <a:defRPr/>
            </a:pPr>
            <a:r>
              <a:rPr lang="en-GB" sz="2400" b="1" dirty="0">
                <a:solidFill>
                  <a:prstClr val="black"/>
                </a:solidFill>
              </a:rPr>
              <a:t>Good news</a:t>
            </a:r>
            <a:r>
              <a:rPr lang="en-GB" sz="2400" dirty="0">
                <a:solidFill>
                  <a:prstClr val="black"/>
                </a:solidFill>
              </a:rPr>
              <a:t>: </a:t>
            </a:r>
          </a:p>
          <a:p>
            <a:pPr fontAlgn="base">
              <a:spcBef>
                <a:spcPct val="0"/>
              </a:spcBef>
              <a:spcAft>
                <a:spcPct val="0"/>
              </a:spcAft>
              <a:defRPr/>
            </a:pPr>
            <a:r>
              <a:rPr lang="en-GB" sz="2400" dirty="0">
                <a:solidFill>
                  <a:prstClr val="black"/>
                </a:solidFill>
              </a:rPr>
              <a:t>there are packages that can do the power analysis for you, providing you have some prior knowledge of the key parameters!</a:t>
            </a:r>
          </a:p>
          <a:p>
            <a:pPr fontAlgn="base">
              <a:spcBef>
                <a:spcPct val="0"/>
              </a:spcBef>
              <a:spcAft>
                <a:spcPct val="0"/>
              </a:spcAft>
              <a:defRPr/>
            </a:pPr>
            <a:endParaRPr lang="en-GB" sz="1200" dirty="0">
              <a:solidFill>
                <a:prstClr val="black"/>
              </a:solidFill>
            </a:endParaRPr>
          </a:p>
          <a:p>
            <a:pPr fontAlgn="base">
              <a:spcBef>
                <a:spcPct val="0"/>
              </a:spcBef>
              <a:spcAft>
                <a:spcPct val="0"/>
              </a:spcAft>
              <a:defRPr/>
            </a:pPr>
            <a:r>
              <a:rPr lang="en-GB" sz="2400" b="1" dirty="0">
                <a:solidFill>
                  <a:prstClr val="black"/>
                </a:solidFill>
              </a:rPr>
              <a:t>difference + standard deviation = effect size</a:t>
            </a:r>
          </a:p>
          <a:p>
            <a:pPr fontAlgn="base">
              <a:spcBef>
                <a:spcPct val="0"/>
              </a:spcBef>
              <a:spcAft>
                <a:spcPct val="0"/>
              </a:spcAft>
              <a:defRPr/>
            </a:pPr>
            <a:endParaRPr lang="en-GB" sz="2400" dirty="0">
              <a:solidFill>
                <a:prstClr val="black"/>
              </a:solidFill>
            </a:endParaRPr>
          </a:p>
          <a:p>
            <a:pPr marL="914400" lvl="1" indent="-457200" fontAlgn="base">
              <a:spcBef>
                <a:spcPct val="0"/>
              </a:spcBef>
              <a:spcAft>
                <a:spcPct val="0"/>
              </a:spcAft>
              <a:buFont typeface="Arial" pitchFamily="34" charset="0"/>
              <a:buChar char="•"/>
              <a:defRPr/>
            </a:pPr>
            <a:r>
              <a:rPr lang="en-US" sz="2400" dirty="0"/>
              <a:t>R</a:t>
            </a:r>
          </a:p>
          <a:p>
            <a:pPr marL="457200" indent="-457200" fontAlgn="base">
              <a:spcBef>
                <a:spcPct val="0"/>
              </a:spcBef>
              <a:spcAft>
                <a:spcPct val="0"/>
              </a:spcAft>
              <a:buFont typeface="Arial" pitchFamily="34" charset="0"/>
              <a:buChar char="•"/>
              <a:defRPr/>
            </a:pPr>
            <a:endParaRPr lang="en-GB" sz="1000" dirty="0">
              <a:solidFill>
                <a:prstClr val="black"/>
              </a:solidFill>
            </a:endParaRPr>
          </a:p>
          <a:p>
            <a:pPr marL="914400" lvl="1" indent="-457200" fontAlgn="base">
              <a:spcBef>
                <a:spcPct val="0"/>
              </a:spcBef>
              <a:spcAft>
                <a:spcPct val="0"/>
              </a:spcAft>
              <a:buFont typeface="Arial" pitchFamily="34" charset="0"/>
              <a:buChar char="•"/>
              <a:defRPr/>
            </a:pPr>
            <a:r>
              <a:rPr lang="en-GB" sz="2400" b="1" dirty="0">
                <a:solidFill>
                  <a:srgbClr val="0070C0"/>
                </a:solidFill>
              </a:rPr>
              <a:t>G*Power</a:t>
            </a:r>
            <a:endParaRPr lang="en-GB" sz="2400" dirty="0">
              <a:solidFill>
                <a:srgbClr val="0070C0"/>
              </a:solidFill>
            </a:endParaRPr>
          </a:p>
        </p:txBody>
      </p:sp>
      <p:grpSp>
        <p:nvGrpSpPr>
          <p:cNvPr id="6" name="Group 5">
            <a:extLst>
              <a:ext uri="{FF2B5EF4-FFF2-40B4-BE49-F238E27FC236}">
                <a16:creationId xmlns:a16="http://schemas.microsoft.com/office/drawing/2014/main" id="{2D64D866-61F1-4A4C-9CCB-6B5CCC68644F}"/>
              </a:ext>
            </a:extLst>
          </p:cNvPr>
          <p:cNvGrpSpPr/>
          <p:nvPr/>
        </p:nvGrpSpPr>
        <p:grpSpPr>
          <a:xfrm>
            <a:off x="7083987" y="1645919"/>
            <a:ext cx="4986093" cy="4126805"/>
            <a:chOff x="326571" y="-1"/>
            <a:chExt cx="8285980" cy="6858000"/>
          </a:xfrm>
        </p:grpSpPr>
        <p:pic>
          <p:nvPicPr>
            <p:cNvPr id="4" name="Picture 3">
              <a:extLst>
                <a:ext uri="{FF2B5EF4-FFF2-40B4-BE49-F238E27FC236}">
                  <a16:creationId xmlns:a16="http://schemas.microsoft.com/office/drawing/2014/main" id="{3AD24CF8-9242-49B1-A83B-897C778B70D5}"/>
                </a:ext>
              </a:extLst>
            </p:cNvPr>
            <p:cNvPicPr>
              <a:picLocks noChangeAspect="1"/>
            </p:cNvPicPr>
            <p:nvPr/>
          </p:nvPicPr>
          <p:blipFill>
            <a:blip r:embed="rId3"/>
            <a:stretch>
              <a:fillRect/>
            </a:stretch>
          </p:blipFill>
          <p:spPr>
            <a:xfrm>
              <a:off x="6011863" y="147178"/>
              <a:ext cx="2600688" cy="6563641"/>
            </a:xfrm>
            <a:prstGeom prst="rect">
              <a:avLst/>
            </a:prstGeom>
          </p:spPr>
        </p:pic>
        <p:pic>
          <p:nvPicPr>
            <p:cNvPr id="5" name="Picture 4">
              <a:extLst>
                <a:ext uri="{FF2B5EF4-FFF2-40B4-BE49-F238E27FC236}">
                  <a16:creationId xmlns:a16="http://schemas.microsoft.com/office/drawing/2014/main" id="{A8450A16-C03F-4B87-A9A4-C6A56744DA87}"/>
                </a:ext>
              </a:extLst>
            </p:cNvPr>
            <p:cNvPicPr>
              <a:picLocks noChangeAspect="1"/>
            </p:cNvPicPr>
            <p:nvPr/>
          </p:nvPicPr>
          <p:blipFill>
            <a:blip r:embed="rId4"/>
            <a:stretch>
              <a:fillRect/>
            </a:stretch>
          </p:blipFill>
          <p:spPr>
            <a:xfrm>
              <a:off x="326571" y="-1"/>
              <a:ext cx="5685292" cy="6858000"/>
            </a:xfrm>
            <a:prstGeom prst="rect">
              <a:avLst/>
            </a:prstGeom>
          </p:spPr>
        </p:pic>
      </p:grpSp>
      <p:sp>
        <p:nvSpPr>
          <p:cNvPr id="8" name="TextBox 7">
            <a:extLst>
              <a:ext uri="{FF2B5EF4-FFF2-40B4-BE49-F238E27FC236}">
                <a16:creationId xmlns:a16="http://schemas.microsoft.com/office/drawing/2014/main" id="{9FF496C6-E24C-42AF-8511-FA01B6272747}"/>
              </a:ext>
            </a:extLst>
          </p:cNvPr>
          <p:cNvSpPr txBox="1"/>
          <p:nvPr/>
        </p:nvSpPr>
        <p:spPr>
          <a:xfrm>
            <a:off x="4268705" y="326569"/>
            <a:ext cx="3654590" cy="769441"/>
          </a:xfrm>
          <a:prstGeom prst="rect">
            <a:avLst/>
          </a:prstGeom>
          <a:noFill/>
        </p:spPr>
        <p:txBody>
          <a:bodyPr wrap="none" rtlCol="0">
            <a:spAutoFit/>
          </a:bodyPr>
          <a:lstStyle/>
          <a:p>
            <a:r>
              <a:rPr lang="en-GB" sz="4400" b="1" dirty="0">
                <a:solidFill>
                  <a:srgbClr val="9A1865"/>
                </a:solidFill>
              </a:rPr>
              <a:t>Power analysis</a:t>
            </a:r>
          </a:p>
        </p:txBody>
      </p:sp>
      <p:cxnSp>
        <p:nvCxnSpPr>
          <p:cNvPr id="3" name="Straight Arrow Connector 2">
            <a:extLst>
              <a:ext uri="{FF2B5EF4-FFF2-40B4-BE49-F238E27FC236}">
                <a16:creationId xmlns:a16="http://schemas.microsoft.com/office/drawing/2014/main" id="{AFA512A1-49C2-4AE6-99FC-4A674BA0227B}"/>
              </a:ext>
            </a:extLst>
          </p:cNvPr>
          <p:cNvCxnSpPr/>
          <p:nvPr/>
        </p:nvCxnSpPr>
        <p:spPr>
          <a:xfrm flipV="1">
            <a:off x="2734056" y="4279392"/>
            <a:ext cx="4114800" cy="61264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039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59" y="1243786"/>
            <a:ext cx="12065682" cy="3046988"/>
          </a:xfrm>
          <a:prstGeom prst="rect">
            <a:avLst/>
          </a:prstGeom>
          <a:noFill/>
        </p:spPr>
        <p:txBody>
          <a:bodyPr wrap="square" rtlCol="0">
            <a:spAutoFit/>
          </a:bodyPr>
          <a:lstStyle/>
          <a:p>
            <a:r>
              <a:rPr lang="en-GB" sz="2400" b="1" dirty="0">
                <a:solidFill>
                  <a:srgbClr val="C00000"/>
                </a:solidFill>
              </a:rPr>
              <a:t>Exercise:</a:t>
            </a:r>
            <a:endParaRPr lang="en-GB" sz="1600" dirty="0"/>
          </a:p>
          <a:p>
            <a:pPr marL="285750" indent="-285750">
              <a:buFont typeface="Arial" panose="020B0604020202020204" pitchFamily="34" charset="0"/>
              <a:buChar char="•"/>
            </a:pPr>
            <a:r>
              <a:rPr lang="en-GB" sz="2000" dirty="0"/>
              <a:t>Scientists have come up with a solution that may reduce the number of lions being shot by farmers in Africa: </a:t>
            </a:r>
          </a:p>
          <a:p>
            <a:pPr marL="800100" lvl="1" indent="-342900">
              <a:buFont typeface="Arial" panose="020B0604020202020204" pitchFamily="34" charset="0"/>
              <a:buChar char="•"/>
            </a:pPr>
            <a:r>
              <a:rPr lang="en-GB" sz="2000" dirty="0"/>
              <a:t>Painting eyes on cows’ bottoms.</a:t>
            </a:r>
          </a:p>
          <a:p>
            <a:pPr marL="285750" indent="-285750">
              <a:buFont typeface="Arial" panose="020B0604020202020204" pitchFamily="34" charset="0"/>
              <a:buChar char="•"/>
            </a:pPr>
            <a:r>
              <a:rPr lang="en-GB" sz="2000" dirty="0"/>
              <a:t>Early trials suggest that lions are less likely to attack livestock when they think they’re being watched </a:t>
            </a:r>
          </a:p>
          <a:p>
            <a:pPr marL="742950" lvl="1" indent="-285750">
              <a:buFont typeface="Arial" panose="020B0604020202020204" pitchFamily="34" charset="0"/>
              <a:buChar char="•"/>
            </a:pPr>
            <a:r>
              <a:rPr lang="en-GB" sz="2000" dirty="0"/>
              <a:t>Fewer livestock attacks could help farmers and lions co-exist more peacefully.</a:t>
            </a:r>
          </a:p>
          <a:p>
            <a:pPr marL="742950" lvl="1"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Pilot study over 6 weeks:  </a:t>
            </a:r>
          </a:p>
          <a:p>
            <a:pPr marL="742950" lvl="1" indent="-285750">
              <a:buFont typeface="Arial" panose="020B0604020202020204" pitchFamily="34" charset="0"/>
              <a:buChar char="•"/>
            </a:pPr>
            <a:r>
              <a:rPr lang="en-GB" sz="2000" dirty="0"/>
              <a:t>3 out of 39 unpainted cows were killed by lions, none of the 23 painted cows from the same herd were killed.</a:t>
            </a:r>
          </a:p>
          <a:p>
            <a:pPr lvl="0"/>
            <a:endParaRPr lang="en-GB" dirty="0"/>
          </a:p>
        </p:txBody>
      </p:sp>
      <p:pic>
        <p:nvPicPr>
          <p:cNvPr id="9" name="Picture 8"/>
          <p:cNvPicPr/>
          <p:nvPr/>
        </p:nvPicPr>
        <p:blipFill rotWithShape="1">
          <a:blip r:embed="rId3"/>
          <a:srcRect r="13445"/>
          <a:stretch/>
        </p:blipFill>
        <p:spPr bwMode="auto">
          <a:xfrm>
            <a:off x="7791375" y="4060067"/>
            <a:ext cx="3984414" cy="196952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34886" y="6460766"/>
            <a:ext cx="8419997" cy="338554"/>
          </a:xfrm>
          <a:prstGeom prst="rect">
            <a:avLst/>
          </a:prstGeom>
          <a:noFill/>
        </p:spPr>
        <p:txBody>
          <a:bodyPr wrap="none" rtlCol="0">
            <a:spAutoFit/>
          </a:bodyPr>
          <a:lstStyle/>
          <a:p>
            <a:r>
              <a:rPr lang="en-GB" sz="1600" u="sng" dirty="0">
                <a:hlinkClick r:id="rId4"/>
              </a:rPr>
              <a:t>http://www.sciencealert.com/scientists-are-painting-eyes-on-cows-butts-to-stop-lions-getting-shot</a:t>
            </a:r>
            <a:endParaRPr lang="en-GB" sz="1600" u="sng" dirty="0"/>
          </a:p>
        </p:txBody>
      </p:sp>
      <p:sp>
        <p:nvSpPr>
          <p:cNvPr id="6" name="TextBox 5">
            <a:extLst>
              <a:ext uri="{FF2B5EF4-FFF2-40B4-BE49-F238E27FC236}">
                <a16:creationId xmlns:a16="http://schemas.microsoft.com/office/drawing/2014/main" id="{693CF826-DCAA-49DB-85F5-6B8F8EBE73A1}"/>
              </a:ext>
            </a:extLst>
          </p:cNvPr>
          <p:cNvSpPr txBox="1"/>
          <p:nvPr/>
        </p:nvSpPr>
        <p:spPr>
          <a:xfrm>
            <a:off x="2298867" y="58680"/>
            <a:ext cx="7817974" cy="1261884"/>
          </a:xfrm>
          <a:prstGeom prst="rect">
            <a:avLst/>
          </a:prstGeom>
          <a:noFill/>
        </p:spPr>
        <p:txBody>
          <a:bodyPr wrap="none" rtlCol="0">
            <a:spAutoFit/>
          </a:bodyPr>
          <a:lstStyle/>
          <a:p>
            <a:pPr algn="ctr" fontAlgn="base">
              <a:spcBef>
                <a:spcPct val="0"/>
              </a:spcBef>
              <a:spcAft>
                <a:spcPct val="0"/>
              </a:spcAft>
              <a:defRPr/>
            </a:pPr>
            <a:r>
              <a:rPr lang="en-GB" sz="4400" b="1" dirty="0">
                <a:solidFill>
                  <a:srgbClr val="9A1865"/>
                </a:solidFill>
              </a:rPr>
              <a:t>Power Analysis</a:t>
            </a:r>
          </a:p>
          <a:p>
            <a:pPr algn="ctr" fontAlgn="base">
              <a:spcBef>
                <a:spcPct val="0"/>
              </a:spcBef>
              <a:spcAft>
                <a:spcPct val="0"/>
              </a:spcAft>
              <a:defRPr/>
            </a:pPr>
            <a:r>
              <a:rPr lang="en-GB" sz="3200" b="1" dirty="0">
                <a:solidFill>
                  <a:schemeClr val="tx2"/>
                </a:solidFill>
              </a:rPr>
              <a:t>Comparing 2 proportions (Fisher’s exact test)</a:t>
            </a:r>
            <a:endParaRPr lang="en-GB" sz="3200" b="1" u="sng" dirty="0">
              <a:solidFill>
                <a:schemeClr val="tx2"/>
              </a:solidFill>
            </a:endParaRPr>
          </a:p>
        </p:txBody>
      </p:sp>
      <p:sp>
        <p:nvSpPr>
          <p:cNvPr id="3" name="Rectangle 2">
            <a:extLst>
              <a:ext uri="{FF2B5EF4-FFF2-40B4-BE49-F238E27FC236}">
                <a16:creationId xmlns:a16="http://schemas.microsoft.com/office/drawing/2014/main" id="{8FD6FBE9-8E03-4C19-8CC4-1E41DCD5C104}"/>
              </a:ext>
            </a:extLst>
          </p:cNvPr>
          <p:cNvSpPr/>
          <p:nvPr/>
        </p:nvSpPr>
        <p:spPr>
          <a:xfrm>
            <a:off x="63159" y="4044553"/>
            <a:ext cx="7444065" cy="2000548"/>
          </a:xfrm>
          <a:prstGeom prst="rect">
            <a:avLst/>
          </a:prstGeom>
        </p:spPr>
        <p:txBody>
          <a:bodyPr wrap="square">
            <a:spAutoFit/>
          </a:bodyPr>
          <a:lstStyle/>
          <a:p>
            <a:pPr marL="285750" lvl="0" indent="-285750">
              <a:buFont typeface="Arial" panose="020B0604020202020204" pitchFamily="34" charset="0"/>
              <a:buChar char="•"/>
            </a:pPr>
            <a:r>
              <a:rPr lang="en-GB" sz="2400" b="1" dirty="0"/>
              <a:t>Tasks</a:t>
            </a:r>
            <a:r>
              <a:rPr lang="en-GB" sz="2000" dirty="0"/>
              <a:t>:</a:t>
            </a:r>
          </a:p>
          <a:p>
            <a:pPr marL="742950" lvl="1" indent="-285750">
              <a:buFont typeface="Arial" panose="020B0604020202020204" pitchFamily="34" charset="0"/>
              <a:buChar char="•"/>
            </a:pPr>
            <a:r>
              <a:rPr lang="en-GB" sz="2000" dirty="0"/>
              <a:t>Do you think the observed effect is meaningful to the extent that such a ‘treatment’ should be applied? </a:t>
            </a:r>
          </a:p>
          <a:p>
            <a:pPr lvl="0"/>
            <a:r>
              <a:rPr lang="en-GB" sz="2000" dirty="0"/>
              <a:t>	Consider ethics, economics, conservation …</a:t>
            </a:r>
          </a:p>
          <a:p>
            <a:pPr marL="742950" lvl="1" indent="-285750">
              <a:buFont typeface="Arial" panose="020B0604020202020204" pitchFamily="34" charset="0"/>
              <a:buChar char="•"/>
            </a:pPr>
            <a:r>
              <a:rPr lang="en-GB" sz="2000" dirty="0"/>
              <a:t>Run a power calculation to find out how many cows should be included in the study.</a:t>
            </a:r>
          </a:p>
        </p:txBody>
      </p:sp>
    </p:spTree>
    <p:extLst>
      <p:ext uri="{BB962C8B-B14F-4D97-AF65-F5344CB8AC3E}">
        <p14:creationId xmlns:p14="http://schemas.microsoft.com/office/powerpoint/2010/main" val="3184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0333" y="250767"/>
            <a:ext cx="11197836" cy="152428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Experimental</a:t>
            </a:r>
            <a:r>
              <a:rPr kumimoji="0" lang="en-GB" sz="4800" b="1" i="0" u="none" strike="noStrike" kern="0" cap="none" spc="0" normalizeH="0" noProof="0" dirty="0">
                <a:ln>
                  <a:noFill/>
                </a:ln>
                <a:solidFill>
                  <a:srgbClr val="002060"/>
                </a:solidFill>
                <a:effectLst/>
                <a:uLnTx/>
                <a:uFillTx/>
                <a:latin typeface="Calibri" panose="020F0502020204030204" pitchFamily="34" charset="0"/>
                <a:ea typeface="+mj-ea"/>
                <a:cs typeface="Calibri" panose="020F0502020204030204" pitchFamily="34" charset="0"/>
              </a:rPr>
              <a:t> design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baseline="0" dirty="0">
                <a:solidFill>
                  <a:srgbClr val="00B0F0"/>
                </a:solidFill>
                <a:latin typeface="Calibri" panose="020F0502020204030204" pitchFamily="34" charset="0"/>
                <a:cs typeface="Calibri" panose="020F0502020204030204" pitchFamily="34" charset="0"/>
              </a:rPr>
              <a:t>Independent design</a:t>
            </a:r>
            <a:endParaRPr kumimoji="0" lang="en-GB" sz="4000" b="1" i="0" u="none" strike="noStrike" kern="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109127" y="2195494"/>
            <a:ext cx="10760446" cy="984885"/>
          </a:xfrm>
          <a:prstGeom prst="rect">
            <a:avLst/>
          </a:prstGeom>
          <a:noFill/>
        </p:spPr>
        <p:txBody>
          <a:bodyPr wrap="none" rtlCol="0">
            <a:spAutoFit/>
          </a:bodyPr>
          <a:lstStyle/>
          <a:p>
            <a:pPr marL="742950" lvl="1" indent="-285750">
              <a:buFont typeface="Arial" panose="020B0604020202020204" pitchFamily="34" charset="0"/>
              <a:buChar char="•"/>
            </a:pPr>
            <a:r>
              <a:rPr lang="en-GB" sz="2400" dirty="0"/>
              <a:t>2 or more groups in an experiment with </a:t>
            </a:r>
            <a:r>
              <a:rPr lang="en-GB" sz="2400" b="1" dirty="0">
                <a:solidFill>
                  <a:srgbClr val="0070C0"/>
                </a:solidFill>
              </a:rPr>
              <a:t>independent</a:t>
            </a:r>
            <a:r>
              <a:rPr lang="en-GB" sz="2400" dirty="0"/>
              <a:t> subjects</a:t>
            </a:r>
          </a:p>
          <a:p>
            <a:pPr marL="742950" lvl="1" indent="-285750">
              <a:buFont typeface="Arial" panose="020B0604020202020204" pitchFamily="34" charset="0"/>
              <a:buChar char="•"/>
            </a:pPr>
            <a:endParaRPr lang="en-GB" sz="1000" u="sng" dirty="0"/>
          </a:p>
          <a:p>
            <a:pPr marL="742950" lvl="1" indent="-285750">
              <a:buFont typeface="Arial" panose="020B0604020202020204" pitchFamily="34" charset="0"/>
              <a:buChar char="•"/>
            </a:pPr>
            <a:r>
              <a:rPr lang="en-GB" sz="2400" b="1" dirty="0"/>
              <a:t>Example</a:t>
            </a:r>
            <a:r>
              <a:rPr lang="en-GB" sz="2400" dirty="0"/>
              <a:t>: 3 groups with n=4 in the control group and n=4 in each treated group</a:t>
            </a:r>
          </a:p>
        </p:txBody>
      </p:sp>
      <p:pic>
        <p:nvPicPr>
          <p:cNvPr id="62" name="Picture 61">
            <a:extLst>
              <a:ext uri="{FF2B5EF4-FFF2-40B4-BE49-F238E27FC236}">
                <a16:creationId xmlns:a16="http://schemas.microsoft.com/office/drawing/2014/main" id="{D8BE3209-786C-4049-90A2-0DE49EEC3D07}"/>
              </a:ext>
            </a:extLst>
          </p:cNvPr>
          <p:cNvPicPr>
            <a:picLocks noChangeAspect="1"/>
          </p:cNvPicPr>
          <p:nvPr/>
        </p:nvPicPr>
        <p:blipFill>
          <a:blip r:embed="rId2"/>
          <a:stretch>
            <a:fillRect/>
          </a:stretch>
        </p:blipFill>
        <p:spPr>
          <a:xfrm>
            <a:off x="2226609" y="4199563"/>
            <a:ext cx="2941200" cy="657327"/>
          </a:xfrm>
          <a:prstGeom prst="rect">
            <a:avLst/>
          </a:prstGeom>
        </p:spPr>
      </p:pic>
      <p:pic>
        <p:nvPicPr>
          <p:cNvPr id="63" name="Picture 62">
            <a:extLst>
              <a:ext uri="{FF2B5EF4-FFF2-40B4-BE49-F238E27FC236}">
                <a16:creationId xmlns:a16="http://schemas.microsoft.com/office/drawing/2014/main" id="{9E67CA78-EF73-4869-95A5-091D1DCDF41F}"/>
              </a:ext>
            </a:extLst>
          </p:cNvPr>
          <p:cNvPicPr>
            <a:picLocks noChangeAspect="1"/>
          </p:cNvPicPr>
          <p:nvPr/>
        </p:nvPicPr>
        <p:blipFill>
          <a:blip r:embed="rId3"/>
          <a:stretch>
            <a:fillRect/>
          </a:stretch>
        </p:blipFill>
        <p:spPr>
          <a:xfrm>
            <a:off x="5311857" y="4186426"/>
            <a:ext cx="2939816" cy="684000"/>
          </a:xfrm>
          <a:prstGeom prst="rect">
            <a:avLst/>
          </a:prstGeom>
        </p:spPr>
      </p:pic>
      <p:pic>
        <p:nvPicPr>
          <p:cNvPr id="64" name="Picture 63">
            <a:extLst>
              <a:ext uri="{FF2B5EF4-FFF2-40B4-BE49-F238E27FC236}">
                <a16:creationId xmlns:a16="http://schemas.microsoft.com/office/drawing/2014/main" id="{66F4EEDD-B672-415D-9A2F-75D2F610BA6C}"/>
              </a:ext>
            </a:extLst>
          </p:cNvPr>
          <p:cNvPicPr>
            <a:picLocks noChangeAspect="1"/>
          </p:cNvPicPr>
          <p:nvPr/>
        </p:nvPicPr>
        <p:blipFill>
          <a:blip r:embed="rId3"/>
          <a:stretch>
            <a:fillRect/>
          </a:stretch>
        </p:blipFill>
        <p:spPr>
          <a:xfrm>
            <a:off x="8403584" y="4199563"/>
            <a:ext cx="2941528" cy="684398"/>
          </a:xfrm>
          <a:prstGeom prst="rect">
            <a:avLst/>
          </a:prstGeom>
        </p:spPr>
      </p:pic>
      <p:sp>
        <p:nvSpPr>
          <p:cNvPr id="65" name="Rounded Rectangle 18">
            <a:extLst>
              <a:ext uri="{FF2B5EF4-FFF2-40B4-BE49-F238E27FC236}">
                <a16:creationId xmlns:a16="http://schemas.microsoft.com/office/drawing/2014/main" id="{66B7B6EB-13FA-41C3-971C-AA9186A5AF6E}"/>
              </a:ext>
            </a:extLst>
          </p:cNvPr>
          <p:cNvSpPr/>
          <p:nvPr/>
        </p:nvSpPr>
        <p:spPr>
          <a:xfrm>
            <a:off x="8350113" y="4018912"/>
            <a:ext cx="3054519" cy="1019577"/>
          </a:xfrm>
          <a:prstGeom prst="roundRect">
            <a:avLst/>
          </a:prstGeom>
          <a:solidFill>
            <a:schemeClr val="accent1">
              <a:lumMod val="20000"/>
              <a:lumOff val="80000"/>
              <a:alpha val="3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ounded Rectangle 17">
            <a:extLst>
              <a:ext uri="{FF2B5EF4-FFF2-40B4-BE49-F238E27FC236}">
                <a16:creationId xmlns:a16="http://schemas.microsoft.com/office/drawing/2014/main" id="{74F196FF-FBCB-4664-B5EF-A8AA856F7A3F}"/>
              </a:ext>
            </a:extLst>
          </p:cNvPr>
          <p:cNvSpPr/>
          <p:nvPr/>
        </p:nvSpPr>
        <p:spPr>
          <a:xfrm>
            <a:off x="5257953" y="4022438"/>
            <a:ext cx="3054519" cy="1019577"/>
          </a:xfrm>
          <a:prstGeom prst="roundRect">
            <a:avLst/>
          </a:prstGeom>
          <a:solidFill>
            <a:schemeClr val="accent2">
              <a:lumMod val="20000"/>
              <a:lumOff val="80000"/>
              <a:alpha val="3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16">
            <a:extLst>
              <a:ext uri="{FF2B5EF4-FFF2-40B4-BE49-F238E27FC236}">
                <a16:creationId xmlns:a16="http://schemas.microsoft.com/office/drawing/2014/main" id="{E9A82023-40FE-40C3-9073-A890F83D8B78}"/>
              </a:ext>
            </a:extLst>
          </p:cNvPr>
          <p:cNvSpPr/>
          <p:nvPr/>
        </p:nvSpPr>
        <p:spPr>
          <a:xfrm>
            <a:off x="2169009" y="4007063"/>
            <a:ext cx="3056400" cy="1018800"/>
          </a:xfrm>
          <a:prstGeom prst="roundRect">
            <a:avLst/>
          </a:prstGeom>
          <a:solidFill>
            <a:srgbClr val="E2F0D9">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C084987-7B11-4CF0-81BF-C0273A8CB634}"/>
              </a:ext>
            </a:extLst>
          </p:cNvPr>
          <p:cNvSpPr txBox="1"/>
          <p:nvPr/>
        </p:nvSpPr>
        <p:spPr>
          <a:xfrm>
            <a:off x="3289693" y="3668509"/>
            <a:ext cx="815031" cy="338554"/>
          </a:xfrm>
          <a:prstGeom prst="rect">
            <a:avLst/>
          </a:prstGeom>
          <a:noFill/>
        </p:spPr>
        <p:txBody>
          <a:bodyPr wrap="none" rtlCol="0">
            <a:spAutoFit/>
          </a:bodyPr>
          <a:lstStyle/>
          <a:p>
            <a:r>
              <a:rPr lang="en-GB" sz="1600" b="1" dirty="0"/>
              <a:t>Control</a:t>
            </a:r>
          </a:p>
        </p:txBody>
      </p:sp>
      <p:sp>
        <p:nvSpPr>
          <p:cNvPr id="69" name="TextBox 68">
            <a:extLst>
              <a:ext uri="{FF2B5EF4-FFF2-40B4-BE49-F238E27FC236}">
                <a16:creationId xmlns:a16="http://schemas.microsoft.com/office/drawing/2014/main" id="{92612AF4-125A-441F-BB70-F339B557C806}"/>
              </a:ext>
            </a:extLst>
          </p:cNvPr>
          <p:cNvSpPr txBox="1"/>
          <p:nvPr/>
        </p:nvSpPr>
        <p:spPr>
          <a:xfrm>
            <a:off x="9265367" y="3662372"/>
            <a:ext cx="1217962" cy="338554"/>
          </a:xfrm>
          <a:prstGeom prst="rect">
            <a:avLst/>
          </a:prstGeom>
          <a:noFill/>
        </p:spPr>
        <p:txBody>
          <a:bodyPr wrap="none" rtlCol="0">
            <a:spAutoFit/>
          </a:bodyPr>
          <a:lstStyle/>
          <a:p>
            <a:r>
              <a:rPr lang="en-GB" sz="1600" b="1" dirty="0"/>
              <a:t>Treatment 2</a:t>
            </a:r>
          </a:p>
        </p:txBody>
      </p:sp>
      <p:sp>
        <p:nvSpPr>
          <p:cNvPr id="70" name="TextBox 69">
            <a:extLst>
              <a:ext uri="{FF2B5EF4-FFF2-40B4-BE49-F238E27FC236}">
                <a16:creationId xmlns:a16="http://schemas.microsoft.com/office/drawing/2014/main" id="{033C46BF-0973-4D35-844C-04107EB7A523}"/>
              </a:ext>
            </a:extLst>
          </p:cNvPr>
          <p:cNvSpPr txBox="1"/>
          <p:nvPr/>
        </p:nvSpPr>
        <p:spPr>
          <a:xfrm>
            <a:off x="6172784" y="3668509"/>
            <a:ext cx="1217962" cy="338554"/>
          </a:xfrm>
          <a:prstGeom prst="rect">
            <a:avLst/>
          </a:prstGeom>
          <a:noFill/>
        </p:spPr>
        <p:txBody>
          <a:bodyPr wrap="none" rtlCol="0">
            <a:spAutoFit/>
          </a:bodyPr>
          <a:lstStyle/>
          <a:p>
            <a:r>
              <a:rPr lang="en-GB" sz="1600" b="1" dirty="0"/>
              <a:t>Treatment 1</a:t>
            </a:r>
          </a:p>
        </p:txBody>
      </p:sp>
      <p:sp>
        <p:nvSpPr>
          <p:cNvPr id="71" name="TextBox 70">
            <a:extLst>
              <a:ext uri="{FF2B5EF4-FFF2-40B4-BE49-F238E27FC236}">
                <a16:creationId xmlns:a16="http://schemas.microsoft.com/office/drawing/2014/main" id="{09CEC5E4-990C-47EB-BE8A-76635678F8A6}"/>
              </a:ext>
            </a:extLst>
          </p:cNvPr>
          <p:cNvSpPr txBox="1"/>
          <p:nvPr/>
        </p:nvSpPr>
        <p:spPr>
          <a:xfrm>
            <a:off x="313090" y="4347560"/>
            <a:ext cx="1705147" cy="369332"/>
          </a:xfrm>
          <a:prstGeom prst="rect">
            <a:avLst/>
          </a:prstGeom>
          <a:noFill/>
        </p:spPr>
        <p:txBody>
          <a:bodyPr wrap="none" rtlCol="0">
            <a:spAutoFit/>
          </a:bodyPr>
          <a:lstStyle/>
          <a:p>
            <a:pPr algn="ctr"/>
            <a:r>
              <a:rPr lang="en-GB" dirty="0"/>
              <a:t>One experiment</a:t>
            </a:r>
          </a:p>
        </p:txBody>
      </p:sp>
      <p:sp>
        <p:nvSpPr>
          <p:cNvPr id="72" name="TextBox 71">
            <a:extLst>
              <a:ext uri="{FF2B5EF4-FFF2-40B4-BE49-F238E27FC236}">
                <a16:creationId xmlns:a16="http://schemas.microsoft.com/office/drawing/2014/main" id="{4A44E784-D262-4EAB-B9A6-A544A1A3E10F}"/>
              </a:ext>
            </a:extLst>
          </p:cNvPr>
          <p:cNvSpPr txBox="1"/>
          <p:nvPr/>
        </p:nvSpPr>
        <p:spPr>
          <a:xfrm>
            <a:off x="2946297" y="5972205"/>
            <a:ext cx="1501821" cy="338554"/>
          </a:xfrm>
          <a:prstGeom prst="rect">
            <a:avLst/>
          </a:prstGeom>
          <a:solidFill>
            <a:schemeClr val="accent6">
              <a:lumMod val="20000"/>
              <a:lumOff val="80000"/>
            </a:schemeClr>
          </a:solidFill>
        </p:spPr>
        <p:txBody>
          <a:bodyPr wrap="none" rtlCol="0">
            <a:spAutoFit/>
          </a:bodyPr>
          <a:lstStyle/>
          <a:p>
            <a:r>
              <a:rPr lang="en-GB" sz="1600" dirty="0"/>
              <a:t>4 different mice</a:t>
            </a:r>
          </a:p>
        </p:txBody>
      </p:sp>
      <p:cxnSp>
        <p:nvCxnSpPr>
          <p:cNvPr id="73" name="Straight Arrow Connector 72">
            <a:extLst>
              <a:ext uri="{FF2B5EF4-FFF2-40B4-BE49-F238E27FC236}">
                <a16:creationId xmlns:a16="http://schemas.microsoft.com/office/drawing/2014/main" id="{C1278FC4-BA87-46FB-B57B-F1286797AEFF}"/>
              </a:ext>
            </a:extLst>
          </p:cNvPr>
          <p:cNvCxnSpPr>
            <a:cxnSpLocks/>
          </p:cNvCxnSpPr>
          <p:nvPr/>
        </p:nvCxnSpPr>
        <p:spPr>
          <a:xfrm flipH="1" flipV="1">
            <a:off x="3430620" y="4883961"/>
            <a:ext cx="298191" cy="108824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42775C9-EA0E-4F59-A3A0-60812D8EAD2A}"/>
              </a:ext>
            </a:extLst>
          </p:cNvPr>
          <p:cNvCxnSpPr>
            <a:cxnSpLocks/>
          </p:cNvCxnSpPr>
          <p:nvPr/>
        </p:nvCxnSpPr>
        <p:spPr>
          <a:xfrm flipV="1">
            <a:off x="3740761" y="4883961"/>
            <a:ext cx="363963" cy="108824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A105753-C4B6-4A06-8B74-5AB3CE6E28BE}"/>
              </a:ext>
            </a:extLst>
          </p:cNvPr>
          <p:cNvCxnSpPr>
            <a:cxnSpLocks/>
          </p:cNvCxnSpPr>
          <p:nvPr/>
        </p:nvCxnSpPr>
        <p:spPr>
          <a:xfrm flipV="1">
            <a:off x="3740761" y="4883961"/>
            <a:ext cx="1040559" cy="108824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CA2BA96-1D41-4B01-BC6A-E3AC45909D57}"/>
              </a:ext>
            </a:extLst>
          </p:cNvPr>
          <p:cNvCxnSpPr>
            <a:cxnSpLocks/>
          </p:cNvCxnSpPr>
          <p:nvPr/>
        </p:nvCxnSpPr>
        <p:spPr>
          <a:xfrm flipH="1" flipV="1">
            <a:off x="2732183" y="4883961"/>
            <a:ext cx="992925" cy="108824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0823279-B044-49AB-96B3-B2482FA68F1B}"/>
              </a:ext>
            </a:extLst>
          </p:cNvPr>
          <p:cNvSpPr txBox="1"/>
          <p:nvPr/>
        </p:nvSpPr>
        <p:spPr>
          <a:xfrm>
            <a:off x="6034867" y="5972205"/>
            <a:ext cx="1501821" cy="338554"/>
          </a:xfrm>
          <a:prstGeom prst="rect">
            <a:avLst/>
          </a:prstGeom>
          <a:solidFill>
            <a:schemeClr val="accent2">
              <a:lumMod val="20000"/>
              <a:lumOff val="80000"/>
            </a:schemeClr>
          </a:solidFill>
        </p:spPr>
        <p:txBody>
          <a:bodyPr wrap="square" rtlCol="0">
            <a:spAutoFit/>
          </a:bodyPr>
          <a:lstStyle/>
          <a:p>
            <a:r>
              <a:rPr lang="en-GB" sz="1600" dirty="0"/>
              <a:t>4 different mice</a:t>
            </a:r>
          </a:p>
        </p:txBody>
      </p:sp>
      <p:cxnSp>
        <p:nvCxnSpPr>
          <p:cNvPr id="78" name="Straight Arrow Connector 77">
            <a:extLst>
              <a:ext uri="{FF2B5EF4-FFF2-40B4-BE49-F238E27FC236}">
                <a16:creationId xmlns:a16="http://schemas.microsoft.com/office/drawing/2014/main" id="{0F6A69EA-14F5-4F92-A45E-16E8AE0DD2C4}"/>
              </a:ext>
            </a:extLst>
          </p:cNvPr>
          <p:cNvCxnSpPr>
            <a:cxnSpLocks/>
          </p:cNvCxnSpPr>
          <p:nvPr/>
        </p:nvCxnSpPr>
        <p:spPr>
          <a:xfrm flipH="1" flipV="1">
            <a:off x="5866246" y="4893056"/>
            <a:ext cx="923733" cy="107914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73704C3-0212-46B2-A8AB-72971B88852F}"/>
              </a:ext>
            </a:extLst>
          </p:cNvPr>
          <p:cNvCxnSpPr>
            <a:cxnSpLocks/>
          </p:cNvCxnSpPr>
          <p:nvPr/>
        </p:nvCxnSpPr>
        <p:spPr>
          <a:xfrm flipH="1" flipV="1">
            <a:off x="6554264" y="4893056"/>
            <a:ext cx="227502" cy="107914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FD696A2-5357-4A2C-B3E9-E9865D37CAD5}"/>
              </a:ext>
            </a:extLst>
          </p:cNvPr>
          <p:cNvCxnSpPr>
            <a:cxnSpLocks/>
          </p:cNvCxnSpPr>
          <p:nvPr/>
        </p:nvCxnSpPr>
        <p:spPr>
          <a:xfrm flipV="1">
            <a:off x="6778505" y="4893056"/>
            <a:ext cx="444089" cy="107914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E4ABD8B-1241-4C0C-91B7-3A9A1330412F}"/>
              </a:ext>
            </a:extLst>
          </p:cNvPr>
          <p:cNvCxnSpPr>
            <a:cxnSpLocks/>
          </p:cNvCxnSpPr>
          <p:nvPr/>
        </p:nvCxnSpPr>
        <p:spPr>
          <a:xfrm flipV="1">
            <a:off x="6779479" y="4883961"/>
            <a:ext cx="1095426" cy="108000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34B5E1A-DB4D-4FB2-9C4E-0DC4734C534C}"/>
              </a:ext>
            </a:extLst>
          </p:cNvPr>
          <p:cNvSpPr txBox="1"/>
          <p:nvPr/>
        </p:nvSpPr>
        <p:spPr>
          <a:xfrm>
            <a:off x="9123437" y="5972205"/>
            <a:ext cx="1501821" cy="338554"/>
          </a:xfrm>
          <a:prstGeom prst="rect">
            <a:avLst/>
          </a:prstGeom>
          <a:solidFill>
            <a:schemeClr val="accent1">
              <a:lumMod val="20000"/>
              <a:lumOff val="80000"/>
            </a:schemeClr>
          </a:solidFill>
        </p:spPr>
        <p:txBody>
          <a:bodyPr wrap="square" rtlCol="0">
            <a:spAutoFit/>
          </a:bodyPr>
          <a:lstStyle/>
          <a:p>
            <a:r>
              <a:rPr lang="en-GB" sz="1600" dirty="0"/>
              <a:t>4 different mice</a:t>
            </a:r>
          </a:p>
        </p:txBody>
      </p:sp>
      <p:cxnSp>
        <p:nvCxnSpPr>
          <p:cNvPr id="83" name="Straight Arrow Connector 82">
            <a:extLst>
              <a:ext uri="{FF2B5EF4-FFF2-40B4-BE49-F238E27FC236}">
                <a16:creationId xmlns:a16="http://schemas.microsoft.com/office/drawing/2014/main" id="{F2E7896A-B019-471C-B2DC-CC2D06A7EA6C}"/>
              </a:ext>
            </a:extLst>
          </p:cNvPr>
          <p:cNvCxnSpPr>
            <a:cxnSpLocks/>
          </p:cNvCxnSpPr>
          <p:nvPr/>
        </p:nvCxnSpPr>
        <p:spPr>
          <a:xfrm flipH="1" flipV="1">
            <a:off x="8912646" y="4893056"/>
            <a:ext cx="965240" cy="1079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F2894935-1ADE-4880-AB2B-87EC20876725}"/>
              </a:ext>
            </a:extLst>
          </p:cNvPr>
          <p:cNvCxnSpPr>
            <a:cxnSpLocks/>
          </p:cNvCxnSpPr>
          <p:nvPr/>
        </p:nvCxnSpPr>
        <p:spPr>
          <a:xfrm flipH="1" flipV="1">
            <a:off x="9688430" y="4892204"/>
            <a:ext cx="185920" cy="108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A7144DA-1A26-4D4C-A14E-DD069C5B9870}"/>
              </a:ext>
            </a:extLst>
          </p:cNvPr>
          <p:cNvCxnSpPr>
            <a:cxnSpLocks/>
          </p:cNvCxnSpPr>
          <p:nvPr/>
        </p:nvCxnSpPr>
        <p:spPr>
          <a:xfrm flipV="1">
            <a:off x="9874347" y="4891779"/>
            <a:ext cx="457116" cy="108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0AE8C19-E7F8-4941-B080-F66843A43DAF}"/>
              </a:ext>
            </a:extLst>
          </p:cNvPr>
          <p:cNvCxnSpPr>
            <a:cxnSpLocks/>
          </p:cNvCxnSpPr>
          <p:nvPr/>
        </p:nvCxnSpPr>
        <p:spPr>
          <a:xfrm flipV="1">
            <a:off x="9874347" y="4891353"/>
            <a:ext cx="1173587" cy="108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6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p:bldP spid="69" grpId="0"/>
      <p:bldP spid="70" grpId="0"/>
      <p:bldP spid="71" grpId="0"/>
      <p:bldP spid="72" grpId="0" animBg="1"/>
      <p:bldP spid="77" grpId="0" animBg="1"/>
      <p:bldP spid="8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65" y="1751534"/>
            <a:ext cx="4106660" cy="493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62094" y="5517232"/>
            <a:ext cx="4162486" cy="477054"/>
          </a:xfrm>
          <a:prstGeom prst="rect">
            <a:avLst/>
          </a:prstGeom>
          <a:noFill/>
        </p:spPr>
        <p:txBody>
          <a:bodyPr wrap="none" rtlCol="0">
            <a:spAutoFit/>
          </a:bodyPr>
          <a:lstStyle/>
          <a:p>
            <a:pPr fontAlgn="base">
              <a:lnSpc>
                <a:spcPts val="3000"/>
              </a:lnSpc>
              <a:spcBef>
                <a:spcPct val="0"/>
              </a:spcBef>
              <a:spcAft>
                <a:spcPct val="0"/>
              </a:spcAft>
              <a:defRPr/>
            </a:pPr>
            <a:r>
              <a:rPr lang="en-GB" sz="2800" b="1" dirty="0">
                <a:solidFill>
                  <a:prstClr val="black"/>
                </a:solidFill>
              </a:rPr>
              <a:t>Step1: </a:t>
            </a:r>
            <a:r>
              <a:rPr lang="en-GB" sz="2800" dirty="0">
                <a:solidFill>
                  <a:prstClr val="black"/>
                </a:solidFill>
              </a:rPr>
              <a:t>choice of Test family</a:t>
            </a:r>
          </a:p>
        </p:txBody>
      </p:sp>
      <p:cxnSp>
        <p:nvCxnSpPr>
          <p:cNvPr id="7" name="Straight Connector 6"/>
          <p:cNvCxnSpPr/>
          <p:nvPr/>
        </p:nvCxnSpPr>
        <p:spPr>
          <a:xfrm>
            <a:off x="2939388" y="4090630"/>
            <a:ext cx="0" cy="135459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27648" y="4077072"/>
            <a:ext cx="252028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a:off x="5591945" y="3886888"/>
            <a:ext cx="136885" cy="766248"/>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sp>
        <p:nvSpPr>
          <p:cNvPr id="4" name="TextBox 3"/>
          <p:cNvSpPr txBox="1"/>
          <p:nvPr/>
        </p:nvSpPr>
        <p:spPr>
          <a:xfrm>
            <a:off x="1018422" y="1946171"/>
            <a:ext cx="3566169" cy="584775"/>
          </a:xfrm>
          <a:prstGeom prst="rect">
            <a:avLst/>
          </a:prstGeom>
          <a:noFill/>
        </p:spPr>
        <p:txBody>
          <a:bodyPr wrap="none" rtlCol="0">
            <a:spAutoFit/>
          </a:bodyPr>
          <a:lstStyle/>
          <a:p>
            <a:pPr algn="ctr" fontAlgn="base">
              <a:spcBef>
                <a:spcPct val="0"/>
              </a:spcBef>
              <a:spcAft>
                <a:spcPct val="0"/>
              </a:spcAft>
              <a:defRPr/>
            </a:pPr>
            <a:r>
              <a:rPr lang="en-GB" sz="3200" b="1" dirty="0">
                <a:solidFill>
                  <a:prstClr val="black"/>
                </a:solidFill>
              </a:rPr>
              <a:t>Four steps to Power</a:t>
            </a:r>
          </a:p>
        </p:txBody>
      </p:sp>
      <p:sp>
        <p:nvSpPr>
          <p:cNvPr id="11" name="TextBox 10"/>
          <p:cNvSpPr txBox="1"/>
          <p:nvPr/>
        </p:nvSpPr>
        <p:spPr>
          <a:xfrm>
            <a:off x="3864022" y="106469"/>
            <a:ext cx="4450064" cy="1261884"/>
          </a:xfrm>
          <a:prstGeom prst="rect">
            <a:avLst/>
          </a:prstGeom>
          <a:noFill/>
        </p:spPr>
        <p:txBody>
          <a:bodyPr wrap="none" rtlCol="0">
            <a:spAutoFit/>
          </a:bodyPr>
          <a:lstStyle/>
          <a:p>
            <a:pPr algn="ctr" fontAlgn="base">
              <a:spcBef>
                <a:spcPct val="0"/>
              </a:spcBef>
              <a:spcAft>
                <a:spcPct val="0"/>
              </a:spcAft>
              <a:defRPr/>
            </a:pPr>
            <a:r>
              <a:rPr lang="en-GB" sz="4400" b="1" dirty="0">
                <a:solidFill>
                  <a:srgbClr val="9A1865"/>
                </a:solidFill>
              </a:rPr>
              <a:t>Power Analysis</a:t>
            </a:r>
          </a:p>
          <a:p>
            <a:pPr algn="ctr" fontAlgn="base">
              <a:spcBef>
                <a:spcPct val="0"/>
              </a:spcBef>
              <a:spcAft>
                <a:spcPct val="0"/>
              </a:spcAft>
              <a:defRPr/>
            </a:pPr>
            <a:r>
              <a:rPr lang="en-GB" sz="3200" b="1" dirty="0">
                <a:solidFill>
                  <a:schemeClr val="tx2"/>
                </a:solidFill>
              </a:rPr>
              <a:t>Comparing 2 proportions</a:t>
            </a:r>
            <a:endParaRPr lang="en-GB" sz="3200" b="1" u="sng" dirty="0">
              <a:solidFill>
                <a:schemeClr val="tx2"/>
              </a:solidFill>
            </a:endParaRPr>
          </a:p>
        </p:txBody>
      </p:sp>
    </p:spTree>
    <p:extLst>
      <p:ext uri="{BB962C8B-B14F-4D97-AF65-F5344CB8AC3E}">
        <p14:creationId xmlns:p14="http://schemas.microsoft.com/office/powerpoint/2010/main" val="1534088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4" y="260649"/>
            <a:ext cx="5184576" cy="62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3452" y="1488355"/>
            <a:ext cx="4806444" cy="523220"/>
          </a:xfrm>
          <a:prstGeom prst="rect">
            <a:avLst/>
          </a:prstGeom>
          <a:noFill/>
        </p:spPr>
        <p:txBody>
          <a:bodyPr wrap="none" rtlCol="0">
            <a:spAutoFit/>
          </a:bodyPr>
          <a:lstStyle/>
          <a:p>
            <a:pPr fontAlgn="base">
              <a:spcBef>
                <a:spcPct val="0"/>
              </a:spcBef>
              <a:spcAft>
                <a:spcPct val="0"/>
              </a:spcAft>
              <a:defRPr/>
            </a:pPr>
            <a:r>
              <a:rPr lang="en-GB" sz="2800" b="1" dirty="0">
                <a:solidFill>
                  <a:prstClr val="black"/>
                </a:solidFill>
              </a:rPr>
              <a:t>Step 2 : </a:t>
            </a:r>
            <a:r>
              <a:rPr lang="en-GB" sz="2800" dirty="0">
                <a:solidFill>
                  <a:prstClr val="black"/>
                </a:solidFill>
              </a:rPr>
              <a:t>choice of Statistical test</a:t>
            </a:r>
            <a:endParaRPr lang="fr-FR" sz="2800" dirty="0">
              <a:solidFill>
                <a:prstClr val="black"/>
              </a:solidFill>
            </a:endParaRPr>
          </a:p>
        </p:txBody>
      </p:sp>
      <p:cxnSp>
        <p:nvCxnSpPr>
          <p:cNvPr id="8" name="Straight Arrow Connector 7"/>
          <p:cNvCxnSpPr/>
          <p:nvPr/>
        </p:nvCxnSpPr>
        <p:spPr>
          <a:xfrm>
            <a:off x="2639616" y="3573016"/>
            <a:ext cx="18002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a:off x="5034138" y="2902498"/>
            <a:ext cx="125758" cy="1606622"/>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cxnSp>
        <p:nvCxnSpPr>
          <p:cNvPr id="11" name="Straight Connector 10"/>
          <p:cNvCxnSpPr/>
          <p:nvPr/>
        </p:nvCxnSpPr>
        <p:spPr>
          <a:xfrm>
            <a:off x="2639616" y="2063774"/>
            <a:ext cx="0" cy="150924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1269" y="198019"/>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9A1865"/>
                </a:solidFill>
              </a:rPr>
              <a:t>G*Power</a:t>
            </a:r>
            <a:endParaRPr lang="fr-FR" sz="4000" b="1" dirty="0">
              <a:solidFill>
                <a:srgbClr val="9A1865"/>
              </a:solidFill>
            </a:endParaRPr>
          </a:p>
        </p:txBody>
      </p:sp>
      <p:sp>
        <p:nvSpPr>
          <p:cNvPr id="3" name="TextBox 2"/>
          <p:cNvSpPr txBox="1"/>
          <p:nvPr/>
        </p:nvSpPr>
        <p:spPr>
          <a:xfrm>
            <a:off x="3719737" y="5261138"/>
            <a:ext cx="5056577" cy="400110"/>
          </a:xfrm>
          <a:prstGeom prst="rect">
            <a:avLst/>
          </a:prstGeom>
          <a:noFill/>
        </p:spPr>
        <p:txBody>
          <a:bodyPr wrap="none" rtlCol="0">
            <a:spAutoFit/>
          </a:bodyPr>
          <a:lstStyle/>
          <a:p>
            <a:pPr fontAlgn="base">
              <a:spcBef>
                <a:spcPct val="0"/>
              </a:spcBef>
              <a:spcAft>
                <a:spcPct val="0"/>
              </a:spcAft>
              <a:defRPr/>
            </a:pPr>
            <a:r>
              <a:rPr lang="en-GB" sz="2000" b="1" dirty="0">
                <a:solidFill>
                  <a:prstClr val="black"/>
                </a:solidFill>
              </a:rPr>
              <a:t>Fisher’s exact test or Chi-square for 2x2 tables</a:t>
            </a:r>
          </a:p>
        </p:txBody>
      </p:sp>
      <p:cxnSp>
        <p:nvCxnSpPr>
          <p:cNvPr id="6" name="Straight Arrow Connector 5"/>
          <p:cNvCxnSpPr>
            <a:stCxn id="3" idx="0"/>
          </p:cNvCxnSpPr>
          <p:nvPr/>
        </p:nvCxnSpPr>
        <p:spPr>
          <a:xfrm flipV="1">
            <a:off x="6945940" y="3923014"/>
            <a:ext cx="1526324" cy="13381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8535646" y="3664220"/>
            <a:ext cx="914400" cy="1917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2699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714" y="332657"/>
            <a:ext cx="5265131" cy="628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9548" y="1667271"/>
            <a:ext cx="4594848" cy="523220"/>
          </a:xfrm>
          <a:prstGeom prst="rect">
            <a:avLst/>
          </a:prstGeom>
          <a:noFill/>
        </p:spPr>
        <p:txBody>
          <a:bodyPr wrap="none" rtlCol="0">
            <a:spAutoFit/>
          </a:bodyPr>
          <a:lstStyle/>
          <a:p>
            <a:pPr fontAlgn="base">
              <a:spcBef>
                <a:spcPct val="0"/>
              </a:spcBef>
              <a:spcAft>
                <a:spcPct val="0"/>
              </a:spcAft>
              <a:defRPr/>
            </a:pPr>
            <a:r>
              <a:rPr lang="en-GB" sz="2800" b="1" dirty="0">
                <a:solidFill>
                  <a:prstClr val="black"/>
                </a:solidFill>
              </a:rPr>
              <a:t>Step 3: </a:t>
            </a:r>
            <a:r>
              <a:rPr lang="en-GB" sz="2800" dirty="0">
                <a:solidFill>
                  <a:prstClr val="black"/>
                </a:solidFill>
              </a:rPr>
              <a:t>Type of power analysis</a:t>
            </a:r>
            <a:endParaRPr lang="fr-FR" sz="2800" dirty="0">
              <a:solidFill>
                <a:prstClr val="black"/>
              </a:solidFill>
            </a:endParaRPr>
          </a:p>
        </p:txBody>
      </p:sp>
      <p:cxnSp>
        <p:nvCxnSpPr>
          <p:cNvPr id="5" name="Straight Arrow Connector 4"/>
          <p:cNvCxnSpPr/>
          <p:nvPr/>
        </p:nvCxnSpPr>
        <p:spPr>
          <a:xfrm>
            <a:off x="2351584" y="3933056"/>
            <a:ext cx="252028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51584" y="2264859"/>
            <a:ext cx="0" cy="167348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a:off x="4970162" y="3429000"/>
            <a:ext cx="189735" cy="1008112"/>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sp>
        <p:nvSpPr>
          <p:cNvPr id="9" name="TextBox 8"/>
          <p:cNvSpPr txBox="1"/>
          <p:nvPr/>
        </p:nvSpPr>
        <p:spPr>
          <a:xfrm>
            <a:off x="326941" y="263261"/>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9A1865"/>
                </a:solidFill>
              </a:rPr>
              <a:t>G*Power</a:t>
            </a:r>
            <a:endParaRPr lang="fr-FR" sz="4000" b="1" dirty="0">
              <a:solidFill>
                <a:srgbClr val="9A1865"/>
              </a:solidFill>
            </a:endParaRPr>
          </a:p>
        </p:txBody>
      </p:sp>
    </p:spTree>
    <p:extLst>
      <p:ext uri="{BB962C8B-B14F-4D97-AF65-F5344CB8AC3E}">
        <p14:creationId xmlns:p14="http://schemas.microsoft.com/office/powerpoint/2010/main" val="380844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44897" y="278673"/>
            <a:ext cx="5542481" cy="6207579"/>
          </a:xfrm>
          <a:prstGeom prst="rect">
            <a:avLst/>
          </a:prstGeom>
        </p:spPr>
      </p:pic>
      <p:sp>
        <p:nvSpPr>
          <p:cNvPr id="2" name="TextBox 1"/>
          <p:cNvSpPr txBox="1"/>
          <p:nvPr/>
        </p:nvSpPr>
        <p:spPr>
          <a:xfrm>
            <a:off x="737671" y="1700808"/>
            <a:ext cx="7873581" cy="954107"/>
          </a:xfrm>
          <a:prstGeom prst="rect">
            <a:avLst/>
          </a:prstGeom>
          <a:solidFill>
            <a:schemeClr val="bg1"/>
          </a:solidFill>
        </p:spPr>
        <p:txBody>
          <a:bodyPr wrap="square" rtlCol="0">
            <a:spAutoFit/>
          </a:bodyPr>
          <a:lstStyle/>
          <a:p>
            <a:pPr fontAlgn="base">
              <a:spcBef>
                <a:spcPct val="0"/>
              </a:spcBef>
              <a:spcAft>
                <a:spcPct val="0"/>
              </a:spcAft>
              <a:defRPr/>
            </a:pPr>
            <a:r>
              <a:rPr lang="en-GB" sz="2800" b="1" dirty="0">
                <a:solidFill>
                  <a:prstClr val="black"/>
                </a:solidFill>
              </a:rPr>
              <a:t>Step 4</a:t>
            </a:r>
            <a:r>
              <a:rPr lang="en-GB" sz="2800" dirty="0">
                <a:solidFill>
                  <a:prstClr val="black"/>
                </a:solidFill>
              </a:rPr>
              <a:t>: Choice of Parameters</a:t>
            </a:r>
          </a:p>
          <a:p>
            <a:pPr fontAlgn="base">
              <a:spcBef>
                <a:spcPct val="0"/>
              </a:spcBef>
              <a:spcAft>
                <a:spcPct val="0"/>
              </a:spcAft>
              <a:defRPr/>
            </a:pPr>
            <a:r>
              <a:rPr lang="en-GB" sz="2800" dirty="0">
                <a:solidFill>
                  <a:prstClr val="black"/>
                </a:solidFill>
              </a:rPr>
              <a:t>Tricky bit: need information about the effect size.</a:t>
            </a:r>
          </a:p>
        </p:txBody>
      </p:sp>
      <p:sp>
        <p:nvSpPr>
          <p:cNvPr id="4" name="Left Brace 3"/>
          <p:cNvSpPr/>
          <p:nvPr/>
        </p:nvSpPr>
        <p:spPr>
          <a:xfrm>
            <a:off x="5159897" y="3789040"/>
            <a:ext cx="297161" cy="1368152"/>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cxnSp>
        <p:nvCxnSpPr>
          <p:cNvPr id="5" name="Straight Connector 4"/>
          <p:cNvCxnSpPr>
            <a:cxnSpLocks/>
          </p:cNvCxnSpPr>
          <p:nvPr/>
        </p:nvCxnSpPr>
        <p:spPr>
          <a:xfrm>
            <a:off x="2783632" y="2724912"/>
            <a:ext cx="0" cy="208940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83632" y="4797153"/>
            <a:ext cx="2260496" cy="1716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1269" y="198019"/>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9A1865"/>
                </a:solidFill>
              </a:rPr>
              <a:t>G*Power</a:t>
            </a:r>
            <a:endParaRPr lang="fr-FR" sz="4000" b="1" dirty="0">
              <a:solidFill>
                <a:srgbClr val="9A1865"/>
              </a:solidFill>
            </a:endParaRPr>
          </a:p>
        </p:txBody>
      </p:sp>
      <p:sp>
        <p:nvSpPr>
          <p:cNvPr id="11" name="TextBox 10">
            <a:extLst>
              <a:ext uri="{FF2B5EF4-FFF2-40B4-BE49-F238E27FC236}">
                <a16:creationId xmlns:a16="http://schemas.microsoft.com/office/drawing/2014/main" id="{43250484-0A72-493D-8CFB-F44B96150B09}"/>
              </a:ext>
            </a:extLst>
          </p:cNvPr>
          <p:cNvSpPr txBox="1"/>
          <p:nvPr/>
        </p:nvSpPr>
        <p:spPr>
          <a:xfrm>
            <a:off x="572848" y="5224150"/>
            <a:ext cx="3744416" cy="1015663"/>
          </a:xfrm>
          <a:prstGeom prst="rect">
            <a:avLst/>
          </a:prstGeom>
          <a:noFill/>
        </p:spPr>
        <p:txBody>
          <a:bodyPr wrap="square" rtlCol="0">
            <a:spAutoFit/>
          </a:bodyPr>
          <a:lstStyle/>
          <a:p>
            <a:pPr fontAlgn="base">
              <a:spcBef>
                <a:spcPct val="0"/>
              </a:spcBef>
              <a:spcAft>
                <a:spcPct val="0"/>
              </a:spcAft>
              <a:defRPr/>
            </a:pPr>
            <a:r>
              <a:rPr lang="en-GB" sz="2000" u="sng" dirty="0">
                <a:solidFill>
                  <a:prstClr val="black"/>
                </a:solidFill>
              </a:rPr>
              <a:t>Example case</a:t>
            </a:r>
            <a:r>
              <a:rPr lang="en-GB" sz="2000" dirty="0">
                <a:solidFill>
                  <a:prstClr val="black"/>
                </a:solidFill>
              </a:rPr>
              <a:t>:</a:t>
            </a:r>
          </a:p>
          <a:p>
            <a:pPr fontAlgn="base">
              <a:spcBef>
                <a:spcPct val="0"/>
              </a:spcBef>
              <a:spcAft>
                <a:spcPct val="0"/>
              </a:spcAft>
              <a:defRPr/>
            </a:pPr>
            <a:r>
              <a:rPr lang="en-GB" sz="2000" dirty="0">
                <a:solidFill>
                  <a:prstClr val="black"/>
                </a:solidFill>
              </a:rPr>
              <a:t>0 cows killed in the painted group 3 out 39 in unpainted</a:t>
            </a:r>
          </a:p>
        </p:txBody>
      </p:sp>
      <p:cxnSp>
        <p:nvCxnSpPr>
          <p:cNvPr id="8" name="Straight Arrow Connector 7">
            <a:extLst>
              <a:ext uri="{FF2B5EF4-FFF2-40B4-BE49-F238E27FC236}">
                <a16:creationId xmlns:a16="http://schemas.microsoft.com/office/drawing/2014/main" id="{26990937-5562-42AC-9A4E-8D8D05CCCE5F}"/>
              </a:ext>
            </a:extLst>
          </p:cNvPr>
          <p:cNvCxnSpPr>
            <a:cxnSpLocks/>
          </p:cNvCxnSpPr>
          <p:nvPr/>
        </p:nvCxnSpPr>
        <p:spPr>
          <a:xfrm flipV="1">
            <a:off x="4192049" y="4406499"/>
            <a:ext cx="2373343" cy="1244493"/>
          </a:xfrm>
          <a:prstGeom prst="straightConnector1">
            <a:avLst/>
          </a:prstGeom>
          <a:ln w="28575">
            <a:solidFill>
              <a:srgbClr val="9A186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E6DA850-C969-457B-A682-651BCC9D566E}"/>
              </a:ext>
            </a:extLst>
          </p:cNvPr>
          <p:cNvSpPr/>
          <p:nvPr/>
        </p:nvSpPr>
        <p:spPr>
          <a:xfrm>
            <a:off x="6629400" y="4050792"/>
            <a:ext cx="1563624" cy="438912"/>
          </a:xfrm>
          <a:prstGeom prst="roundRect">
            <a:avLst/>
          </a:prstGeom>
          <a:noFill/>
          <a:ln w="28575">
            <a:solidFill>
              <a:srgbClr val="9A1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FEAA7A2-4AD8-45B5-8E66-B35F57CD3559}"/>
              </a:ext>
            </a:extLst>
          </p:cNvPr>
          <p:cNvSpPr txBox="1"/>
          <p:nvPr/>
        </p:nvSpPr>
        <p:spPr>
          <a:xfrm>
            <a:off x="8883689" y="4406499"/>
            <a:ext cx="2233842" cy="1477328"/>
          </a:xfrm>
          <a:prstGeom prst="rect">
            <a:avLst/>
          </a:prstGeom>
          <a:solidFill>
            <a:srgbClr val="FBE7E1"/>
          </a:solidFill>
        </p:spPr>
        <p:txBody>
          <a:bodyPr wrap="square" rtlCol="0">
            <a:spAutoFit/>
          </a:bodyPr>
          <a:lstStyle/>
          <a:p>
            <a:r>
              <a:rPr lang="en-GB" dirty="0">
                <a:solidFill>
                  <a:srgbClr val="C00000"/>
                </a:solidFill>
              </a:rPr>
              <a:t>Remember to check all parameters!</a:t>
            </a:r>
          </a:p>
          <a:p>
            <a:r>
              <a:rPr lang="en-GB" dirty="0"/>
              <a:t>By default:</a:t>
            </a:r>
          </a:p>
          <a:p>
            <a:r>
              <a:rPr lang="en-GB" dirty="0"/>
              <a:t>Tail(s) = One</a:t>
            </a:r>
          </a:p>
          <a:p>
            <a:r>
              <a:rPr lang="en-GB" dirty="0"/>
              <a:t>Power = 0.95</a:t>
            </a:r>
          </a:p>
        </p:txBody>
      </p:sp>
      <p:cxnSp>
        <p:nvCxnSpPr>
          <p:cNvPr id="13" name="Straight Arrow Connector 12">
            <a:extLst>
              <a:ext uri="{FF2B5EF4-FFF2-40B4-BE49-F238E27FC236}">
                <a16:creationId xmlns:a16="http://schemas.microsoft.com/office/drawing/2014/main" id="{65853FC6-372C-4A60-8760-827E3BFCE72C}"/>
              </a:ext>
            </a:extLst>
          </p:cNvPr>
          <p:cNvCxnSpPr>
            <a:cxnSpLocks/>
            <a:stCxn id="6" idx="1"/>
          </p:cNvCxnSpPr>
          <p:nvPr/>
        </p:nvCxnSpPr>
        <p:spPr>
          <a:xfrm flipH="1" flipV="1">
            <a:off x="8193024" y="4023398"/>
            <a:ext cx="690665" cy="112176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60A5951-FCD1-4F41-BE6C-39235C2306AE}"/>
              </a:ext>
            </a:extLst>
          </p:cNvPr>
          <p:cNvCxnSpPr>
            <a:cxnSpLocks/>
            <a:stCxn id="6" idx="1"/>
          </p:cNvCxnSpPr>
          <p:nvPr/>
        </p:nvCxnSpPr>
        <p:spPr>
          <a:xfrm flipH="1" flipV="1">
            <a:off x="8118323" y="4814313"/>
            <a:ext cx="765366" cy="3308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71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57471" y="307703"/>
            <a:ext cx="5322048" cy="5965372"/>
          </a:xfrm>
          <a:prstGeom prst="rect">
            <a:avLst/>
          </a:prstGeom>
        </p:spPr>
      </p:pic>
      <p:sp>
        <p:nvSpPr>
          <p:cNvPr id="9" name="TextBox 8"/>
          <p:cNvSpPr txBox="1"/>
          <p:nvPr/>
        </p:nvSpPr>
        <p:spPr>
          <a:xfrm>
            <a:off x="321269" y="198019"/>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9A1865"/>
                </a:solidFill>
              </a:rPr>
              <a:t>G*Power</a:t>
            </a:r>
            <a:endParaRPr lang="fr-FR" sz="4000" b="1" dirty="0">
              <a:solidFill>
                <a:srgbClr val="9A1865"/>
              </a:solidFill>
            </a:endParaRPr>
          </a:p>
        </p:txBody>
      </p:sp>
      <p:sp>
        <p:nvSpPr>
          <p:cNvPr id="10" name="Rounded Rectangle 9"/>
          <p:cNvSpPr/>
          <p:nvPr/>
        </p:nvSpPr>
        <p:spPr>
          <a:xfrm>
            <a:off x="10696754" y="3759112"/>
            <a:ext cx="698739" cy="5972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F369B854-1274-4815-A394-A29B29477D5A}"/>
              </a:ext>
            </a:extLst>
          </p:cNvPr>
          <p:cNvSpPr txBox="1"/>
          <p:nvPr/>
        </p:nvSpPr>
        <p:spPr>
          <a:xfrm>
            <a:off x="796507" y="1985500"/>
            <a:ext cx="5045767" cy="1631216"/>
          </a:xfrm>
          <a:prstGeom prst="rect">
            <a:avLst/>
          </a:prstGeom>
          <a:solidFill>
            <a:schemeClr val="accent1">
              <a:lumMod val="20000"/>
              <a:lumOff val="80000"/>
            </a:schemeClr>
          </a:solidFill>
        </p:spPr>
        <p:txBody>
          <a:bodyPr wrap="square" rtlCol="0">
            <a:spAutoFit/>
          </a:bodyPr>
          <a:lstStyle/>
          <a:p>
            <a:r>
              <a:rPr lang="en-GB" sz="2000" dirty="0">
                <a:solidFill>
                  <a:srgbClr val="0070C0"/>
                </a:solidFill>
              </a:rPr>
              <a:t>Providing the preliminary results are to be trusted, to be able to pick up such a difference between the 2 groups, with a </a:t>
            </a:r>
            <a:r>
              <a:rPr lang="en-GB" sz="2000" b="1" dirty="0">
                <a:solidFill>
                  <a:srgbClr val="0070C0"/>
                </a:solidFill>
              </a:rPr>
              <a:t>power of 80% </a:t>
            </a:r>
            <a:r>
              <a:rPr lang="en-GB" sz="2000" dirty="0">
                <a:solidFill>
                  <a:srgbClr val="0070C0"/>
                </a:solidFill>
              </a:rPr>
              <a:t>and a </a:t>
            </a:r>
            <a:r>
              <a:rPr lang="en-GB" sz="2000" b="1" dirty="0">
                <a:solidFill>
                  <a:srgbClr val="0070C0"/>
                </a:solidFill>
              </a:rPr>
              <a:t>significance level of 5%</a:t>
            </a:r>
            <a:r>
              <a:rPr lang="en-GB" sz="2000" dirty="0">
                <a:solidFill>
                  <a:srgbClr val="0070C0"/>
                </a:solidFill>
              </a:rPr>
              <a:t>,</a:t>
            </a:r>
            <a:r>
              <a:rPr lang="en-GB" sz="2000" b="1" dirty="0">
                <a:solidFill>
                  <a:srgbClr val="0070C0"/>
                </a:solidFill>
              </a:rPr>
              <a:t> </a:t>
            </a:r>
            <a:r>
              <a:rPr lang="en-GB" sz="2000" dirty="0">
                <a:solidFill>
                  <a:srgbClr val="0070C0"/>
                </a:solidFill>
              </a:rPr>
              <a:t>we will need at least </a:t>
            </a:r>
            <a:r>
              <a:rPr lang="en-GB" sz="2000" b="1" dirty="0">
                <a:solidFill>
                  <a:srgbClr val="0070C0"/>
                </a:solidFill>
              </a:rPr>
              <a:t>102 cows in each group</a:t>
            </a:r>
            <a:r>
              <a:rPr lang="en-GB" sz="2000" dirty="0">
                <a:solidFill>
                  <a:srgbClr val="0070C0"/>
                </a:solidFill>
              </a:rPr>
              <a:t>.</a:t>
            </a:r>
          </a:p>
        </p:txBody>
      </p:sp>
    </p:spTree>
    <p:extLst>
      <p:ext uri="{BB962C8B-B14F-4D97-AF65-F5344CB8AC3E}">
        <p14:creationId xmlns:p14="http://schemas.microsoft.com/office/powerpoint/2010/main" val="3609197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558" y="870903"/>
            <a:ext cx="5146232" cy="4462941"/>
          </a:xfrm>
          <a:prstGeom prst="rect">
            <a:avLst/>
          </a:prstGeom>
        </p:spPr>
      </p:pic>
      <p:pic>
        <p:nvPicPr>
          <p:cNvPr id="3" name="Picture 2"/>
          <p:cNvPicPr>
            <a:picLocks noChangeAspect="1"/>
          </p:cNvPicPr>
          <p:nvPr/>
        </p:nvPicPr>
        <p:blipFill>
          <a:blip r:embed="rId3"/>
          <a:stretch>
            <a:fillRect/>
          </a:stretch>
        </p:blipFill>
        <p:spPr>
          <a:xfrm>
            <a:off x="5549604" y="1979885"/>
            <a:ext cx="6349838" cy="1922247"/>
          </a:xfrm>
          <a:prstGeom prst="rect">
            <a:avLst/>
          </a:prstGeom>
        </p:spPr>
      </p:pic>
      <p:sp>
        <p:nvSpPr>
          <p:cNvPr id="4" name="TextBox 3"/>
          <p:cNvSpPr txBox="1"/>
          <p:nvPr/>
        </p:nvSpPr>
        <p:spPr>
          <a:xfrm>
            <a:off x="373241" y="6280332"/>
            <a:ext cx="58750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https://www.nature.com/articles/s42003-020-01156-0.pdf</a:t>
            </a:r>
          </a:p>
        </p:txBody>
      </p:sp>
    </p:spTree>
    <p:extLst>
      <p:ext uri="{BB962C8B-B14F-4D97-AF65-F5344CB8AC3E}">
        <p14:creationId xmlns:p14="http://schemas.microsoft.com/office/powerpoint/2010/main" val="2734678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725" y="1243786"/>
            <a:ext cx="11662116" cy="3270126"/>
          </a:xfrm>
          <a:prstGeom prst="rect">
            <a:avLst/>
          </a:prstGeom>
          <a:noFill/>
        </p:spPr>
        <p:txBody>
          <a:bodyPr wrap="square" rtlCol="0">
            <a:spAutoFit/>
          </a:bodyPr>
          <a:lstStyle/>
          <a:p>
            <a:r>
              <a:rPr lang="en-GB" sz="2800" b="1" dirty="0">
                <a:solidFill>
                  <a:srgbClr val="C00000"/>
                </a:solidFill>
              </a:rPr>
              <a:t>Exercise:</a:t>
            </a:r>
            <a:endParaRPr lang="en-GB" dirty="0"/>
          </a:p>
          <a:p>
            <a:pPr marL="285750" indent="-285750">
              <a:buFont typeface="Arial" panose="020B0604020202020204" pitchFamily="34" charset="0"/>
              <a:buChar char="•"/>
            </a:pPr>
            <a:r>
              <a:rPr lang="en-GB" sz="2400" dirty="0"/>
              <a:t>We want to know whether male and female coyotes differ in size</a:t>
            </a:r>
          </a:p>
          <a:p>
            <a:pPr marL="742950" lvl="1" indent="-285750">
              <a:buFont typeface="Arial" panose="020B0604020202020204" pitchFamily="34" charset="0"/>
              <a:buChar char="•"/>
            </a:pPr>
            <a:endParaRPr lang="en-GB" sz="1050" dirty="0"/>
          </a:p>
          <a:p>
            <a:pPr marL="285750" indent="-285750">
              <a:buFont typeface="Arial" panose="020B0604020202020204" pitchFamily="34" charset="0"/>
              <a:buChar char="•"/>
            </a:pPr>
            <a:r>
              <a:rPr lang="en-GB" sz="2400" dirty="0"/>
              <a:t>No data from a pilot study but we have found some information in the literature:</a:t>
            </a:r>
          </a:p>
          <a:p>
            <a:pPr marL="742950" lvl="1" indent="-285750">
              <a:buFont typeface="Arial" panose="020B0604020202020204" pitchFamily="34" charset="0"/>
              <a:buChar char="•"/>
            </a:pPr>
            <a:r>
              <a:rPr lang="en-GB" sz="2400" dirty="0">
                <a:solidFill>
                  <a:prstClr val="black"/>
                </a:solidFill>
              </a:rPr>
              <a:t>In a study run in similar conditions as in the one we intend to run, </a:t>
            </a:r>
            <a:r>
              <a:rPr lang="en-GB" sz="2400" b="1" dirty="0">
                <a:solidFill>
                  <a:prstClr val="black"/>
                </a:solidFill>
              </a:rPr>
              <a:t>male coyotes </a:t>
            </a:r>
            <a:r>
              <a:rPr lang="en-GB" sz="2400" dirty="0">
                <a:solidFill>
                  <a:prstClr val="black"/>
                </a:solidFill>
              </a:rPr>
              <a:t>were found to measure: </a:t>
            </a:r>
            <a:r>
              <a:rPr lang="en-GB" sz="2400" b="1" dirty="0">
                <a:solidFill>
                  <a:prstClr val="black"/>
                </a:solidFill>
              </a:rPr>
              <a:t>92cm +/- 7cm (SD)</a:t>
            </a:r>
            <a:endParaRPr lang="fr-FR" sz="2400" b="1" dirty="0">
              <a:solidFill>
                <a:prstClr val="black"/>
              </a:solidFill>
            </a:endParaRPr>
          </a:p>
          <a:p>
            <a:pPr marL="742950" lvl="1" indent="-285750">
              <a:buFont typeface="Arial" panose="020B0604020202020204" pitchFamily="34" charset="0"/>
              <a:buChar char="•"/>
            </a:pPr>
            <a:endParaRPr lang="en-GB" sz="2400" dirty="0"/>
          </a:p>
          <a:p>
            <a:pPr marL="342900" lvl="0" indent="-342900" algn="just">
              <a:buFont typeface="Arial" panose="020B0604020202020204" pitchFamily="34" charset="0"/>
              <a:buChar char="•"/>
              <a:defRPr/>
            </a:pPr>
            <a:r>
              <a:rPr lang="en-GB" sz="2400" dirty="0">
                <a:solidFill>
                  <a:prstClr val="black"/>
                </a:solidFill>
              </a:rPr>
              <a:t>We expect a </a:t>
            </a:r>
            <a:r>
              <a:rPr lang="en-GB" sz="2400" b="1" dirty="0">
                <a:solidFill>
                  <a:prstClr val="black"/>
                </a:solidFill>
              </a:rPr>
              <a:t>5% difference </a:t>
            </a:r>
            <a:r>
              <a:rPr lang="en-GB" sz="2400">
                <a:solidFill>
                  <a:prstClr val="black"/>
                </a:solidFill>
              </a:rPr>
              <a:t>between the sexes</a:t>
            </a:r>
            <a:endParaRPr lang="en-GB" sz="2400" dirty="0">
              <a:solidFill>
                <a:prstClr val="black"/>
              </a:solidFill>
            </a:endParaRPr>
          </a:p>
          <a:p>
            <a:pPr lvl="0" algn="just">
              <a:defRPr/>
            </a:pPr>
            <a:r>
              <a:rPr lang="en-GB" sz="2400" b="1" dirty="0">
                <a:solidFill>
                  <a:prstClr val="black"/>
                </a:solidFill>
              </a:rPr>
              <a:t>	= smallest biologically meaningful difference</a:t>
            </a:r>
            <a:endParaRPr lang="en-GB" sz="2400" dirty="0">
              <a:solidFill>
                <a:prstClr val="black"/>
              </a:solidFill>
            </a:endParaRPr>
          </a:p>
        </p:txBody>
      </p:sp>
      <p:sp>
        <p:nvSpPr>
          <p:cNvPr id="6" name="TextBox 5">
            <a:extLst>
              <a:ext uri="{FF2B5EF4-FFF2-40B4-BE49-F238E27FC236}">
                <a16:creationId xmlns:a16="http://schemas.microsoft.com/office/drawing/2014/main" id="{693CF826-DCAA-49DB-85F5-6B8F8EBE73A1}"/>
              </a:ext>
            </a:extLst>
          </p:cNvPr>
          <p:cNvSpPr txBox="1"/>
          <p:nvPr/>
        </p:nvSpPr>
        <p:spPr>
          <a:xfrm>
            <a:off x="3796777" y="58680"/>
            <a:ext cx="4822154" cy="1261884"/>
          </a:xfrm>
          <a:prstGeom prst="rect">
            <a:avLst/>
          </a:prstGeom>
          <a:noFill/>
        </p:spPr>
        <p:txBody>
          <a:bodyPr wrap="none" rtlCol="0">
            <a:spAutoFit/>
          </a:bodyPr>
          <a:lstStyle/>
          <a:p>
            <a:pPr algn="ctr" fontAlgn="base">
              <a:spcBef>
                <a:spcPct val="0"/>
              </a:spcBef>
              <a:spcAft>
                <a:spcPct val="0"/>
              </a:spcAft>
              <a:defRPr/>
            </a:pPr>
            <a:r>
              <a:rPr lang="en-GB" sz="4400" b="1" dirty="0">
                <a:solidFill>
                  <a:srgbClr val="9A1865"/>
                </a:solidFill>
              </a:rPr>
              <a:t>Power Analysis</a:t>
            </a:r>
          </a:p>
          <a:p>
            <a:pPr algn="ctr" fontAlgn="base">
              <a:spcBef>
                <a:spcPct val="0"/>
              </a:spcBef>
              <a:spcAft>
                <a:spcPct val="0"/>
              </a:spcAft>
              <a:defRPr/>
            </a:pPr>
            <a:r>
              <a:rPr lang="en-GB" sz="3200" b="1" dirty="0">
                <a:solidFill>
                  <a:schemeClr val="tx2"/>
                </a:solidFill>
              </a:rPr>
              <a:t>Comparing 2 means (t-test)</a:t>
            </a:r>
            <a:endParaRPr lang="en-GB" sz="3200" b="1" u="sng" dirty="0">
              <a:solidFill>
                <a:schemeClr val="tx2"/>
              </a:solidFill>
            </a:endParaRPr>
          </a:p>
        </p:txBody>
      </p:sp>
      <p:sp>
        <p:nvSpPr>
          <p:cNvPr id="3" name="Rectangle 2">
            <a:extLst>
              <a:ext uri="{FF2B5EF4-FFF2-40B4-BE49-F238E27FC236}">
                <a16:creationId xmlns:a16="http://schemas.microsoft.com/office/drawing/2014/main" id="{8FD6FBE9-8E03-4C19-8CC4-1E41DCD5C104}"/>
              </a:ext>
            </a:extLst>
          </p:cNvPr>
          <p:cNvSpPr/>
          <p:nvPr/>
        </p:nvSpPr>
        <p:spPr>
          <a:xfrm>
            <a:off x="466725" y="4820504"/>
            <a:ext cx="7052084" cy="1261884"/>
          </a:xfrm>
          <a:prstGeom prst="rect">
            <a:avLst/>
          </a:prstGeom>
        </p:spPr>
        <p:txBody>
          <a:bodyPr wrap="square">
            <a:spAutoFit/>
          </a:bodyPr>
          <a:lstStyle/>
          <a:p>
            <a:pPr marL="285750" lvl="0" indent="-285750">
              <a:buFont typeface="Arial" panose="020B0604020202020204" pitchFamily="34" charset="0"/>
              <a:buChar char="•"/>
            </a:pPr>
            <a:r>
              <a:rPr lang="en-GB" sz="2800" b="1" dirty="0"/>
              <a:t>Task</a:t>
            </a:r>
            <a:r>
              <a:rPr lang="en-GB" sz="2400" dirty="0"/>
              <a:t>:</a:t>
            </a:r>
          </a:p>
          <a:p>
            <a:pPr marL="742950" lvl="1" indent="-285750">
              <a:buFont typeface="Arial" panose="020B0604020202020204" pitchFamily="34" charset="0"/>
              <a:buChar char="•"/>
            </a:pPr>
            <a:r>
              <a:rPr lang="en-GB" sz="2400" dirty="0"/>
              <a:t>Run a power calculation to find out how many coyotes should be included in the study</a:t>
            </a:r>
          </a:p>
        </p:txBody>
      </p:sp>
      <p:pic>
        <p:nvPicPr>
          <p:cNvPr id="7" name="Picture 6">
            <a:extLst>
              <a:ext uri="{FF2B5EF4-FFF2-40B4-BE49-F238E27FC236}">
                <a16:creationId xmlns:a16="http://schemas.microsoft.com/office/drawing/2014/main" id="{048FB745-7010-4E7D-B4DE-F38FD9ADEFF7}"/>
              </a:ext>
            </a:extLst>
          </p:cNvPr>
          <p:cNvPicPr>
            <a:picLocks noChangeAspect="1"/>
          </p:cNvPicPr>
          <p:nvPr/>
        </p:nvPicPr>
        <p:blipFill>
          <a:blip r:embed="rId3"/>
          <a:stretch>
            <a:fillRect/>
          </a:stretch>
        </p:blipFill>
        <p:spPr>
          <a:xfrm>
            <a:off x="8248160" y="3388074"/>
            <a:ext cx="3668977" cy="2864860"/>
          </a:xfrm>
          <a:prstGeom prst="rect">
            <a:avLst/>
          </a:prstGeom>
        </p:spPr>
      </p:pic>
    </p:spTree>
    <p:extLst>
      <p:ext uri="{BB962C8B-B14F-4D97-AF65-F5344CB8AC3E}">
        <p14:creationId xmlns:p14="http://schemas.microsoft.com/office/powerpoint/2010/main" val="100651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88140" y="1410885"/>
            <a:ext cx="5944115" cy="4944285"/>
          </a:xfrm>
          <a:prstGeom prst="rect">
            <a:avLst/>
          </a:prstGeom>
        </p:spPr>
      </p:pic>
      <p:sp>
        <p:nvSpPr>
          <p:cNvPr id="3" name="TextBox 2"/>
          <p:cNvSpPr txBox="1"/>
          <p:nvPr/>
        </p:nvSpPr>
        <p:spPr>
          <a:xfrm>
            <a:off x="4395343" y="175587"/>
            <a:ext cx="3401317" cy="707886"/>
          </a:xfrm>
          <a:prstGeom prst="rect">
            <a:avLst/>
          </a:prstGeom>
          <a:noFill/>
        </p:spPr>
        <p:txBody>
          <a:bodyPr wrap="none" rtlCol="0">
            <a:spAutoFit/>
          </a:bodyPr>
          <a:lstStyle/>
          <a:p>
            <a:pPr algn="ctr" fontAlgn="base">
              <a:spcBef>
                <a:spcPct val="0"/>
              </a:spcBef>
              <a:spcAft>
                <a:spcPct val="0"/>
              </a:spcAft>
              <a:defRPr/>
            </a:pPr>
            <a:r>
              <a:rPr lang="en-GB" sz="4000" b="1" dirty="0">
                <a:solidFill>
                  <a:srgbClr val="9A1865"/>
                </a:solidFill>
              </a:rPr>
              <a:t>Power Analysis</a:t>
            </a:r>
          </a:p>
        </p:txBody>
      </p:sp>
      <p:sp>
        <p:nvSpPr>
          <p:cNvPr id="4" name="TextBox 3"/>
          <p:cNvSpPr txBox="1"/>
          <p:nvPr/>
        </p:nvSpPr>
        <p:spPr>
          <a:xfrm>
            <a:off x="2223370" y="2011088"/>
            <a:ext cx="561372"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H</a:t>
            </a:r>
            <a:r>
              <a:rPr lang="en-GB" sz="3800" baseline="-25000" dirty="0">
                <a:solidFill>
                  <a:prstClr val="black"/>
                </a:solidFill>
                <a:latin typeface="Minya Nouvelle" pitchFamily="2" charset="0"/>
              </a:rPr>
              <a:t>0</a:t>
            </a:r>
          </a:p>
        </p:txBody>
      </p:sp>
      <p:sp>
        <p:nvSpPr>
          <p:cNvPr id="5" name="TextBox 4"/>
          <p:cNvSpPr txBox="1"/>
          <p:nvPr/>
        </p:nvSpPr>
        <p:spPr>
          <a:xfrm>
            <a:off x="7427935" y="1989171"/>
            <a:ext cx="561372"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H</a:t>
            </a:r>
            <a:r>
              <a:rPr lang="en-GB" sz="3800" baseline="-25000" dirty="0">
                <a:solidFill>
                  <a:prstClr val="black"/>
                </a:solidFill>
                <a:latin typeface="Minya Nouvelle" pitchFamily="2" charset="0"/>
              </a:rPr>
              <a:t>1</a:t>
            </a:r>
          </a:p>
        </p:txBody>
      </p:sp>
      <p:cxnSp>
        <p:nvCxnSpPr>
          <p:cNvPr id="6" name="Straight Arrow Connector 5"/>
          <p:cNvCxnSpPr>
            <a:cxnSpLocks/>
            <a:stCxn id="4" idx="3"/>
          </p:cNvCxnSpPr>
          <p:nvPr/>
        </p:nvCxnSpPr>
        <p:spPr>
          <a:xfrm>
            <a:off x="2784742" y="2349642"/>
            <a:ext cx="1348346" cy="3166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p:cNvCxnSpPr>
          <p:nvPr/>
        </p:nvCxnSpPr>
        <p:spPr>
          <a:xfrm flipH="1">
            <a:off x="6312025" y="2327725"/>
            <a:ext cx="1115911" cy="36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624606" y="4695377"/>
            <a:ext cx="446437" cy="542566"/>
          </a:xfrm>
          <a:prstGeom prst="ellipse">
            <a:avLst/>
          </a:prstGeom>
          <a:noFill/>
          <a:ln w="28575">
            <a:solidFill>
              <a:srgbClr val="9A1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1" name="Oval 10"/>
          <p:cNvSpPr/>
          <p:nvPr/>
        </p:nvSpPr>
        <p:spPr>
          <a:xfrm>
            <a:off x="8208862" y="4538745"/>
            <a:ext cx="648072" cy="9332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13" name="Straight Arrow Connector 12"/>
          <p:cNvCxnSpPr>
            <a:cxnSpLocks/>
            <a:stCxn id="11" idx="1"/>
          </p:cNvCxnSpPr>
          <p:nvPr/>
        </p:nvCxnSpPr>
        <p:spPr>
          <a:xfrm flipH="1" flipV="1">
            <a:off x="5104348" y="4504912"/>
            <a:ext cx="3199422" cy="17050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534394" y="4731953"/>
            <a:ext cx="544857" cy="160087"/>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28" name="Straight Arrow Connector 27"/>
          <p:cNvCxnSpPr>
            <a:cxnSpLocks/>
            <a:stCxn id="26" idx="1"/>
            <a:endCxn id="32" idx="4"/>
          </p:cNvCxnSpPr>
          <p:nvPr/>
        </p:nvCxnSpPr>
        <p:spPr>
          <a:xfrm flipV="1">
            <a:off x="4614186" y="3172300"/>
            <a:ext cx="653749" cy="158309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30" idx="7"/>
            <a:endCxn id="34" idx="4"/>
          </p:cNvCxnSpPr>
          <p:nvPr/>
        </p:nvCxnSpPr>
        <p:spPr>
          <a:xfrm flipV="1">
            <a:off x="5017244" y="3172300"/>
            <a:ext cx="652997" cy="14131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117631" y="2884267"/>
            <a:ext cx="300607" cy="288033"/>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34" name="Oval 33"/>
          <p:cNvSpPr/>
          <p:nvPr/>
        </p:nvSpPr>
        <p:spPr>
          <a:xfrm>
            <a:off x="5519937" y="2884267"/>
            <a:ext cx="300607" cy="2880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30" name="Oval 29">
            <a:extLst>
              <a:ext uri="{FF2B5EF4-FFF2-40B4-BE49-F238E27FC236}">
                <a16:creationId xmlns:a16="http://schemas.microsoft.com/office/drawing/2014/main" id="{ECB19A89-846C-4F01-9F32-FBF18DC22710}"/>
              </a:ext>
            </a:extLst>
          </p:cNvPr>
          <p:cNvSpPr/>
          <p:nvPr/>
        </p:nvSpPr>
        <p:spPr>
          <a:xfrm>
            <a:off x="4655840" y="4560326"/>
            <a:ext cx="423411" cy="1716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43" name="Rectangle: Rounded Corners 42">
            <a:extLst>
              <a:ext uri="{FF2B5EF4-FFF2-40B4-BE49-F238E27FC236}">
                <a16:creationId xmlns:a16="http://schemas.microsoft.com/office/drawing/2014/main" id="{A23D3CED-A747-4CBE-94BE-F485278240F3}"/>
              </a:ext>
            </a:extLst>
          </p:cNvPr>
          <p:cNvSpPr/>
          <p:nvPr/>
        </p:nvSpPr>
        <p:spPr>
          <a:xfrm>
            <a:off x="3145536" y="4389120"/>
            <a:ext cx="653749" cy="19634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578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P spid="26" grpId="0" animBg="1"/>
      <p:bldP spid="32" grpId="0" animBg="1"/>
      <p:bldP spid="34" grpId="0" animBg="1"/>
      <p:bldP spid="30" grpId="0" animBg="1"/>
      <p:bldP spid="4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15881" y="511858"/>
            <a:ext cx="6375978" cy="5291919"/>
          </a:xfrm>
          <a:prstGeom prst="rect">
            <a:avLst/>
          </a:prstGeom>
        </p:spPr>
      </p:pic>
      <p:sp>
        <p:nvSpPr>
          <p:cNvPr id="6" name="TextBox 5"/>
          <p:cNvSpPr txBox="1"/>
          <p:nvPr/>
        </p:nvSpPr>
        <p:spPr>
          <a:xfrm>
            <a:off x="146737" y="118373"/>
            <a:ext cx="19312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A1865"/>
                </a:solidFill>
                <a:effectLst/>
                <a:uLnTx/>
                <a:uFillTx/>
                <a:latin typeface="Calibri" panose="020F0502020204030204"/>
                <a:ea typeface="+mn-ea"/>
                <a:cs typeface="+mn-cs"/>
              </a:rPr>
              <a:t>G*Power</a:t>
            </a:r>
            <a:endParaRPr kumimoji="0" lang="fr-FR" sz="3600" b="1" i="0" u="none" strike="noStrike" kern="1200" cap="none" spc="0" normalizeH="0" baseline="0" noProof="0" dirty="0">
              <a:ln>
                <a:noFill/>
              </a:ln>
              <a:solidFill>
                <a:srgbClr val="9A1865"/>
              </a:solidFill>
              <a:effectLst/>
              <a:uLnTx/>
              <a:uFillTx/>
              <a:latin typeface="Calibri" panose="020F0502020204030204"/>
              <a:ea typeface="+mn-ea"/>
              <a:cs typeface="+mn-cs"/>
            </a:endParaRPr>
          </a:p>
        </p:txBody>
      </p:sp>
      <p:sp>
        <p:nvSpPr>
          <p:cNvPr id="7" name="TextBox 6"/>
          <p:cNvSpPr txBox="1"/>
          <p:nvPr/>
        </p:nvSpPr>
        <p:spPr>
          <a:xfrm>
            <a:off x="229769" y="1213008"/>
            <a:ext cx="4618456"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Independent t-test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 priori </a:t>
            </a:r>
            <a:r>
              <a:rPr kumimoji="0" lang="en-GB" sz="2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Power analysis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prstClr val="black"/>
                </a:solidFill>
                <a:effectLst/>
                <a:uLnTx/>
                <a:uFillTx/>
                <a:latin typeface="Calibri" panose="020F0502020204030204" pitchFamily="34" charset="0"/>
                <a:ea typeface="+mn-ea"/>
                <a:cs typeface="+mn-cs"/>
              </a:rPr>
              <a:t>Example case: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From a similar study, male coyotes were found to measure: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prstClr val="black"/>
                </a:solidFill>
                <a:effectLst/>
                <a:uLnTx/>
                <a:uFillTx/>
                <a:latin typeface="Calibri" panose="020F0502020204030204" pitchFamily="34" charset="0"/>
                <a:ea typeface="+mn-ea"/>
                <a:cs typeface="+mn-cs"/>
              </a:rPr>
              <a:t>92cm+/- 7cm (SD)</a:t>
            </a:r>
            <a:endParaRPr kumimoji="0" lang="fr-FR" sz="2000" b="1" i="0"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You expect a </a:t>
            </a:r>
            <a:r>
              <a:rPr kumimoji="0" lang="en-GB" sz="2000" b="1" i="0" strike="noStrike" kern="1200" cap="none" spc="0" normalizeH="0" baseline="0" noProof="0" dirty="0">
                <a:ln>
                  <a:noFill/>
                </a:ln>
                <a:solidFill>
                  <a:prstClr val="black"/>
                </a:solidFill>
                <a:effectLst/>
                <a:uLnTx/>
                <a:uFillTx/>
                <a:latin typeface="Calibri" panose="020F0502020204030204" pitchFamily="34" charset="0"/>
                <a:ea typeface="+mn-ea"/>
                <a:cs typeface="+mn-cs"/>
              </a:rPr>
              <a:t>5% difference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between the sexes with similar variability in the female sample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 name="TextBox 8"/>
          <p:cNvSpPr txBox="1"/>
          <p:nvPr/>
        </p:nvSpPr>
        <p:spPr>
          <a:xfrm>
            <a:off x="229769" y="6120597"/>
            <a:ext cx="59230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You need a sample size of </a:t>
            </a:r>
            <a:r>
              <a:rPr kumimoji="0" lang="en-GB" sz="2800" b="1" i="0" strike="noStrike" kern="1200" cap="none" spc="0" normalizeH="0" baseline="0" noProof="0" dirty="0">
                <a:ln>
                  <a:noFill/>
                </a:ln>
                <a:solidFill>
                  <a:prstClr val="black"/>
                </a:solidFill>
                <a:effectLst/>
                <a:uLnTx/>
                <a:uFillTx/>
                <a:latin typeface="Calibri" panose="020F0502020204030204" pitchFamily="34" charset="0"/>
                <a:ea typeface="+mn-ea"/>
                <a:cs typeface="+mn-cs"/>
              </a:rPr>
              <a:t>n=76 (2*38)</a:t>
            </a:r>
          </a:p>
        </p:txBody>
      </p:sp>
    </p:spTree>
    <p:extLst>
      <p:ext uri="{BB962C8B-B14F-4D97-AF65-F5344CB8AC3E}">
        <p14:creationId xmlns:p14="http://schemas.microsoft.com/office/powerpoint/2010/main" val="3754494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056" y="838588"/>
            <a:ext cx="708844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a range of sample sizes:</a:t>
            </a:r>
          </a:p>
        </p:txBody>
      </p:sp>
      <p:sp>
        <p:nvSpPr>
          <p:cNvPr id="5" name="TextBox 4"/>
          <p:cNvSpPr txBox="1"/>
          <p:nvPr/>
        </p:nvSpPr>
        <p:spPr>
          <a:xfrm>
            <a:off x="4237447" y="175587"/>
            <a:ext cx="3717108"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9A1865"/>
                </a:solidFill>
                <a:effectLst/>
                <a:uLnTx/>
                <a:uFillTx/>
                <a:latin typeface="Calibri" panose="020F0502020204030204"/>
                <a:ea typeface="+mn-ea"/>
                <a:cs typeface="+mn-cs"/>
              </a:rPr>
              <a:t>Power Analysis</a:t>
            </a:r>
          </a:p>
        </p:txBody>
      </p:sp>
      <p:pic>
        <p:nvPicPr>
          <p:cNvPr id="3" name="Picture 2"/>
          <p:cNvPicPr>
            <a:picLocks noChangeAspect="1"/>
          </p:cNvPicPr>
          <p:nvPr/>
        </p:nvPicPr>
        <p:blipFill>
          <a:blip r:embed="rId2"/>
          <a:stretch>
            <a:fillRect/>
          </a:stretch>
        </p:blipFill>
        <p:spPr>
          <a:xfrm>
            <a:off x="3188541" y="1532366"/>
            <a:ext cx="5814919" cy="5062063"/>
          </a:xfrm>
          <a:prstGeom prst="rect">
            <a:avLst/>
          </a:prstGeom>
        </p:spPr>
      </p:pic>
    </p:spTree>
    <p:extLst>
      <p:ext uri="{BB962C8B-B14F-4D97-AF65-F5344CB8AC3E}">
        <p14:creationId xmlns:p14="http://schemas.microsoft.com/office/powerpoint/2010/main" val="177529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0333" y="250767"/>
            <a:ext cx="11197836" cy="152428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Experimental</a:t>
            </a:r>
            <a:r>
              <a:rPr kumimoji="0" lang="en-GB" sz="4800" b="1" i="0" u="none" strike="noStrike" kern="0" cap="none" spc="0" normalizeH="0" noProof="0" dirty="0">
                <a:ln>
                  <a:noFill/>
                </a:ln>
                <a:solidFill>
                  <a:srgbClr val="002060"/>
                </a:solidFill>
                <a:effectLst/>
                <a:uLnTx/>
                <a:uFillTx/>
                <a:latin typeface="Calibri" panose="020F0502020204030204" pitchFamily="34" charset="0"/>
                <a:ea typeface="+mj-ea"/>
                <a:cs typeface="Calibri" panose="020F0502020204030204" pitchFamily="34" charset="0"/>
              </a:rPr>
              <a:t> design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dirty="0">
                <a:solidFill>
                  <a:srgbClr val="00B0F0"/>
                </a:solidFill>
                <a:latin typeface="Calibri" panose="020F0502020204030204" pitchFamily="34" charset="0"/>
                <a:cs typeface="Calibri" panose="020F0502020204030204" pitchFamily="34" charset="0"/>
              </a:rPr>
              <a:t>M</a:t>
            </a:r>
            <a:r>
              <a:rPr lang="en-GB" sz="4000" b="1" kern="0" baseline="0" dirty="0">
                <a:solidFill>
                  <a:srgbClr val="00B0F0"/>
                </a:solidFill>
                <a:latin typeface="Calibri" panose="020F0502020204030204" pitchFamily="34" charset="0"/>
                <a:cs typeface="Calibri" panose="020F0502020204030204" pitchFamily="34" charset="0"/>
              </a:rPr>
              <a:t>atched design</a:t>
            </a:r>
            <a:endParaRPr kumimoji="0" lang="en-GB" sz="4000" b="1" i="0" u="none" strike="noStrike" kern="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179538" y="1826389"/>
            <a:ext cx="7933262" cy="954107"/>
          </a:xfrm>
          <a:prstGeom prst="rect">
            <a:avLst/>
          </a:prstGeom>
          <a:noFill/>
        </p:spPr>
        <p:txBody>
          <a:bodyPr wrap="none" rtlCol="0">
            <a:spAutoFit/>
          </a:bodyPr>
          <a:lstStyle/>
          <a:p>
            <a:pPr marL="742950" lvl="1" indent="-285750">
              <a:buFont typeface="Arial" panose="020B0604020202020204" pitchFamily="34" charset="0"/>
              <a:buChar char="•"/>
            </a:pPr>
            <a:r>
              <a:rPr lang="en-GB" sz="2400" dirty="0"/>
              <a:t>Also called repeated = dependent = paired (2 groups)</a:t>
            </a:r>
          </a:p>
          <a:p>
            <a:pPr marL="742950" lvl="1" indent="-285750">
              <a:buFont typeface="Arial" panose="020B0604020202020204" pitchFamily="34" charset="0"/>
              <a:buChar char="•"/>
            </a:pPr>
            <a:endParaRPr lang="en-GB" sz="800" dirty="0"/>
          </a:p>
          <a:p>
            <a:pPr marL="1200150" lvl="2" indent="-285750">
              <a:buFont typeface="Arial" panose="020B0604020202020204" pitchFamily="34" charset="0"/>
              <a:buChar char="•"/>
            </a:pPr>
            <a:r>
              <a:rPr lang="en-GB" sz="2400" b="1" dirty="0"/>
              <a:t>Design 1</a:t>
            </a:r>
            <a:r>
              <a:rPr lang="en-GB" sz="2400" dirty="0"/>
              <a:t>: ≥2 measures per animal/subject/petri dish</a:t>
            </a:r>
          </a:p>
        </p:txBody>
      </p:sp>
      <p:sp>
        <p:nvSpPr>
          <p:cNvPr id="38" name="TextBox 37"/>
          <p:cNvSpPr txBox="1"/>
          <p:nvPr/>
        </p:nvSpPr>
        <p:spPr>
          <a:xfrm>
            <a:off x="408346" y="2944022"/>
            <a:ext cx="4508222" cy="369332"/>
          </a:xfrm>
          <a:prstGeom prst="rect">
            <a:avLst/>
          </a:prstGeom>
          <a:noFill/>
        </p:spPr>
        <p:txBody>
          <a:bodyPr wrap="none" rtlCol="0">
            <a:spAutoFit/>
          </a:bodyPr>
          <a:lstStyle/>
          <a:p>
            <a:r>
              <a:rPr lang="en-GB" b="1" dirty="0"/>
              <a:t>Example 1</a:t>
            </a:r>
            <a:r>
              <a:rPr lang="en-GB" dirty="0"/>
              <a:t>: </a:t>
            </a:r>
            <a:r>
              <a:rPr lang="en-GB" dirty="0">
                <a:solidFill>
                  <a:srgbClr val="0070C0"/>
                </a:solidFill>
              </a:rPr>
              <a:t>before/after </a:t>
            </a:r>
            <a:r>
              <a:rPr lang="en-GB" dirty="0"/>
              <a:t>treatment measures</a:t>
            </a:r>
          </a:p>
        </p:txBody>
      </p:sp>
      <p:sp>
        <p:nvSpPr>
          <p:cNvPr id="76" name="TextBox 75"/>
          <p:cNvSpPr txBox="1"/>
          <p:nvPr/>
        </p:nvSpPr>
        <p:spPr>
          <a:xfrm>
            <a:off x="8089705" y="2942662"/>
            <a:ext cx="2516138" cy="369332"/>
          </a:xfrm>
          <a:prstGeom prst="rect">
            <a:avLst/>
          </a:prstGeom>
          <a:noFill/>
        </p:spPr>
        <p:txBody>
          <a:bodyPr wrap="none" rtlCol="0">
            <a:spAutoFit/>
          </a:bodyPr>
          <a:lstStyle/>
          <a:p>
            <a:r>
              <a:rPr lang="en-GB" b="1" dirty="0"/>
              <a:t>Example 2</a:t>
            </a:r>
            <a:r>
              <a:rPr lang="en-GB" dirty="0"/>
              <a:t>: 3 time points</a:t>
            </a:r>
          </a:p>
        </p:txBody>
      </p:sp>
      <p:sp>
        <p:nvSpPr>
          <p:cNvPr id="6" name="TextBox 5"/>
          <p:cNvSpPr txBox="1"/>
          <p:nvPr/>
        </p:nvSpPr>
        <p:spPr>
          <a:xfrm>
            <a:off x="4094956" y="3738143"/>
            <a:ext cx="2435347" cy="830997"/>
          </a:xfrm>
          <a:prstGeom prst="rect">
            <a:avLst/>
          </a:prstGeom>
          <a:solidFill>
            <a:srgbClr val="7030A0">
              <a:alpha val="30196"/>
            </a:srgbClr>
          </a:solidFill>
        </p:spPr>
        <p:txBody>
          <a:bodyPr wrap="none" rtlCol="0">
            <a:spAutoFit/>
          </a:bodyPr>
          <a:lstStyle/>
          <a:p>
            <a:pPr algn="ctr"/>
            <a:r>
              <a:rPr lang="en-GB" sz="1600" b="1" dirty="0"/>
              <a:t>Paired/Matched values</a:t>
            </a:r>
          </a:p>
          <a:p>
            <a:pPr algn="ctr"/>
            <a:r>
              <a:rPr lang="en-GB" sz="1600" dirty="0"/>
              <a:t>Difference or ratio possible</a:t>
            </a:r>
          </a:p>
          <a:p>
            <a:pPr algn="ctr"/>
            <a:r>
              <a:rPr lang="en-GB" sz="1600" dirty="0"/>
              <a:t>for </a:t>
            </a:r>
            <a:r>
              <a:rPr lang="en-GB" sz="1600" u="sng" dirty="0"/>
              <a:t>each mouse</a:t>
            </a:r>
          </a:p>
        </p:txBody>
      </p:sp>
      <p:cxnSp>
        <p:nvCxnSpPr>
          <p:cNvPr id="8" name="Straight Arrow Connector 7"/>
          <p:cNvCxnSpPr>
            <a:cxnSpLocks/>
            <a:stCxn id="6" idx="1"/>
            <a:endCxn id="107" idx="3"/>
          </p:cNvCxnSpPr>
          <p:nvPr/>
        </p:nvCxnSpPr>
        <p:spPr>
          <a:xfrm flipH="1">
            <a:off x="3481911" y="4153642"/>
            <a:ext cx="613045" cy="29016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165222" y="4953976"/>
            <a:ext cx="2878480" cy="830997"/>
          </a:xfrm>
          <a:prstGeom prst="rect">
            <a:avLst/>
          </a:prstGeom>
          <a:solidFill>
            <a:srgbClr val="7030A0">
              <a:alpha val="30196"/>
            </a:srgbClr>
          </a:solidFill>
        </p:spPr>
        <p:txBody>
          <a:bodyPr wrap="none" rtlCol="0">
            <a:spAutoFit/>
          </a:bodyPr>
          <a:lstStyle/>
          <a:p>
            <a:pPr algn="ctr"/>
            <a:r>
              <a:rPr lang="en-GB" sz="1600" b="1" dirty="0"/>
              <a:t>Matched/Repeated values</a:t>
            </a:r>
          </a:p>
          <a:p>
            <a:pPr algn="ctr"/>
            <a:r>
              <a:rPr lang="en-GB" sz="1600" dirty="0"/>
              <a:t>Ex: Difference or ratio vs. Time 1</a:t>
            </a:r>
          </a:p>
          <a:p>
            <a:pPr algn="ctr"/>
            <a:r>
              <a:rPr lang="en-GB" sz="1600" dirty="0"/>
              <a:t>for </a:t>
            </a:r>
            <a:r>
              <a:rPr lang="en-GB" sz="1600" u="sng" dirty="0"/>
              <a:t>each mouse</a:t>
            </a:r>
          </a:p>
        </p:txBody>
      </p:sp>
      <p:cxnSp>
        <p:nvCxnSpPr>
          <p:cNvPr id="11" name="Straight Arrow Connector 10"/>
          <p:cNvCxnSpPr>
            <a:cxnSpLocks/>
            <a:stCxn id="83" idx="3"/>
          </p:cNvCxnSpPr>
          <p:nvPr/>
        </p:nvCxnSpPr>
        <p:spPr>
          <a:xfrm flipV="1">
            <a:off x="7043702" y="5154606"/>
            <a:ext cx="1150954" cy="21486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5075E73-A9DF-4535-82F2-EA0F20702015}"/>
              </a:ext>
            </a:extLst>
          </p:cNvPr>
          <p:cNvGrpSpPr/>
          <p:nvPr/>
        </p:nvGrpSpPr>
        <p:grpSpPr>
          <a:xfrm>
            <a:off x="7163916" y="3448670"/>
            <a:ext cx="4920309" cy="2626589"/>
            <a:chOff x="2723186" y="2323489"/>
            <a:chExt cx="4920309" cy="2626589"/>
          </a:xfrm>
        </p:grpSpPr>
        <p:sp>
          <p:nvSpPr>
            <p:cNvPr id="45" name="TextBox 44">
              <a:extLst>
                <a:ext uri="{FF2B5EF4-FFF2-40B4-BE49-F238E27FC236}">
                  <a16:creationId xmlns:a16="http://schemas.microsoft.com/office/drawing/2014/main" id="{F84CE8FC-08DE-4C3D-8AF5-C3ED6B7A318A}"/>
                </a:ext>
              </a:extLst>
            </p:cNvPr>
            <p:cNvSpPr txBox="1"/>
            <p:nvPr/>
          </p:nvSpPr>
          <p:spPr>
            <a:xfrm>
              <a:off x="2723186" y="2912742"/>
              <a:ext cx="1000595" cy="369332"/>
            </a:xfrm>
            <a:prstGeom prst="rect">
              <a:avLst/>
            </a:prstGeom>
            <a:noFill/>
          </p:spPr>
          <p:txBody>
            <a:bodyPr wrap="none" rtlCol="0">
              <a:spAutoFit/>
            </a:bodyPr>
            <a:lstStyle/>
            <a:p>
              <a:r>
                <a:rPr lang="en-GB" b="1" u="sng" dirty="0"/>
                <a:t>Mouse 1</a:t>
              </a:r>
            </a:p>
          </p:txBody>
        </p:sp>
        <p:sp>
          <p:nvSpPr>
            <p:cNvPr id="46" name="TextBox 45">
              <a:extLst>
                <a:ext uri="{FF2B5EF4-FFF2-40B4-BE49-F238E27FC236}">
                  <a16:creationId xmlns:a16="http://schemas.microsoft.com/office/drawing/2014/main" id="{2E3789AD-3BFC-4DF6-85EA-FD5D2269E114}"/>
                </a:ext>
              </a:extLst>
            </p:cNvPr>
            <p:cNvSpPr txBox="1"/>
            <p:nvPr/>
          </p:nvSpPr>
          <p:spPr>
            <a:xfrm>
              <a:off x="2729100" y="3660093"/>
              <a:ext cx="1000595" cy="369332"/>
            </a:xfrm>
            <a:prstGeom prst="rect">
              <a:avLst/>
            </a:prstGeom>
            <a:noFill/>
          </p:spPr>
          <p:txBody>
            <a:bodyPr wrap="none" rtlCol="0">
              <a:spAutoFit/>
            </a:bodyPr>
            <a:lstStyle/>
            <a:p>
              <a:r>
                <a:rPr lang="en-GB" b="1" u="sng" dirty="0"/>
                <a:t>Mouse 2</a:t>
              </a:r>
            </a:p>
          </p:txBody>
        </p:sp>
        <p:sp>
          <p:nvSpPr>
            <p:cNvPr id="47" name="TextBox 46">
              <a:extLst>
                <a:ext uri="{FF2B5EF4-FFF2-40B4-BE49-F238E27FC236}">
                  <a16:creationId xmlns:a16="http://schemas.microsoft.com/office/drawing/2014/main" id="{44226AE1-B6A7-45B0-A570-EE34987AEA04}"/>
                </a:ext>
              </a:extLst>
            </p:cNvPr>
            <p:cNvSpPr txBox="1"/>
            <p:nvPr/>
          </p:nvSpPr>
          <p:spPr>
            <a:xfrm>
              <a:off x="2723186" y="4402447"/>
              <a:ext cx="1000595" cy="369332"/>
            </a:xfrm>
            <a:prstGeom prst="rect">
              <a:avLst/>
            </a:prstGeom>
            <a:noFill/>
          </p:spPr>
          <p:txBody>
            <a:bodyPr wrap="none" rtlCol="0">
              <a:spAutoFit/>
            </a:bodyPr>
            <a:lstStyle/>
            <a:p>
              <a:r>
                <a:rPr lang="en-GB" b="1" u="sng" dirty="0"/>
                <a:t>Mouse 3</a:t>
              </a:r>
            </a:p>
          </p:txBody>
        </p:sp>
        <p:grpSp>
          <p:nvGrpSpPr>
            <p:cNvPr id="48" name="Group 47">
              <a:extLst>
                <a:ext uri="{FF2B5EF4-FFF2-40B4-BE49-F238E27FC236}">
                  <a16:creationId xmlns:a16="http://schemas.microsoft.com/office/drawing/2014/main" id="{87C5C6EE-478A-452B-A6A2-12A57A1C56FD}"/>
                </a:ext>
              </a:extLst>
            </p:cNvPr>
            <p:cNvGrpSpPr/>
            <p:nvPr/>
          </p:nvGrpSpPr>
          <p:grpSpPr>
            <a:xfrm>
              <a:off x="3725253" y="2757051"/>
              <a:ext cx="2501280" cy="2193027"/>
              <a:chOff x="750698" y="2799082"/>
              <a:chExt cx="2501280" cy="2193027"/>
            </a:xfrm>
          </p:grpSpPr>
          <p:pic>
            <p:nvPicPr>
              <p:cNvPr id="54" name="Picture 53">
                <a:extLst>
                  <a:ext uri="{FF2B5EF4-FFF2-40B4-BE49-F238E27FC236}">
                    <a16:creationId xmlns:a16="http://schemas.microsoft.com/office/drawing/2014/main" id="{76979676-2A3C-4CDC-B607-DF5EC8631CDD}"/>
                  </a:ext>
                </a:extLst>
              </p:cNvPr>
              <p:cNvPicPr>
                <a:picLocks noChangeAspect="1"/>
              </p:cNvPicPr>
              <p:nvPr/>
            </p:nvPicPr>
            <p:blipFill>
              <a:blip r:embed="rId2"/>
              <a:stretch>
                <a:fillRect/>
              </a:stretch>
            </p:blipFill>
            <p:spPr>
              <a:xfrm>
                <a:off x="750698" y="2799083"/>
                <a:ext cx="833760" cy="732297"/>
              </a:xfrm>
              <a:prstGeom prst="rect">
                <a:avLst/>
              </a:prstGeom>
            </p:spPr>
          </p:pic>
          <p:pic>
            <p:nvPicPr>
              <p:cNvPr id="55" name="Picture 54">
                <a:extLst>
                  <a:ext uri="{FF2B5EF4-FFF2-40B4-BE49-F238E27FC236}">
                    <a16:creationId xmlns:a16="http://schemas.microsoft.com/office/drawing/2014/main" id="{84FEAA3E-DB64-47B1-B941-940E24DE6DAA}"/>
                  </a:ext>
                </a:extLst>
              </p:cNvPr>
              <p:cNvPicPr>
                <a:picLocks noChangeAspect="1"/>
              </p:cNvPicPr>
              <p:nvPr/>
            </p:nvPicPr>
            <p:blipFill>
              <a:blip r:embed="rId2"/>
              <a:stretch>
                <a:fillRect/>
              </a:stretch>
            </p:blipFill>
            <p:spPr>
              <a:xfrm>
                <a:off x="1584458" y="4259812"/>
                <a:ext cx="833760" cy="732297"/>
              </a:xfrm>
              <a:prstGeom prst="rect">
                <a:avLst/>
              </a:prstGeom>
            </p:spPr>
          </p:pic>
          <p:pic>
            <p:nvPicPr>
              <p:cNvPr id="56" name="Picture 55">
                <a:extLst>
                  <a:ext uri="{FF2B5EF4-FFF2-40B4-BE49-F238E27FC236}">
                    <a16:creationId xmlns:a16="http://schemas.microsoft.com/office/drawing/2014/main" id="{C4B4D34D-050D-40F3-86C8-8A44FD3A389F}"/>
                  </a:ext>
                </a:extLst>
              </p:cNvPr>
              <p:cNvPicPr>
                <a:picLocks noChangeAspect="1"/>
              </p:cNvPicPr>
              <p:nvPr/>
            </p:nvPicPr>
            <p:blipFill>
              <a:blip r:embed="rId2"/>
              <a:stretch>
                <a:fillRect/>
              </a:stretch>
            </p:blipFill>
            <p:spPr>
              <a:xfrm>
                <a:off x="1584458" y="2799083"/>
                <a:ext cx="833760" cy="732297"/>
              </a:xfrm>
              <a:prstGeom prst="rect">
                <a:avLst/>
              </a:prstGeom>
            </p:spPr>
          </p:pic>
          <p:pic>
            <p:nvPicPr>
              <p:cNvPr id="57" name="Picture 56">
                <a:extLst>
                  <a:ext uri="{FF2B5EF4-FFF2-40B4-BE49-F238E27FC236}">
                    <a16:creationId xmlns:a16="http://schemas.microsoft.com/office/drawing/2014/main" id="{74B4C32E-44AE-4AD2-A7D4-ADD6803EC5EC}"/>
                  </a:ext>
                </a:extLst>
              </p:cNvPr>
              <p:cNvPicPr>
                <a:picLocks noChangeAspect="1"/>
              </p:cNvPicPr>
              <p:nvPr/>
            </p:nvPicPr>
            <p:blipFill>
              <a:blip r:embed="rId2"/>
              <a:stretch>
                <a:fillRect/>
              </a:stretch>
            </p:blipFill>
            <p:spPr>
              <a:xfrm>
                <a:off x="750698" y="4259812"/>
                <a:ext cx="833760" cy="732297"/>
              </a:xfrm>
              <a:prstGeom prst="rect">
                <a:avLst/>
              </a:prstGeom>
            </p:spPr>
          </p:pic>
          <p:pic>
            <p:nvPicPr>
              <p:cNvPr id="58" name="Picture 57">
                <a:extLst>
                  <a:ext uri="{FF2B5EF4-FFF2-40B4-BE49-F238E27FC236}">
                    <a16:creationId xmlns:a16="http://schemas.microsoft.com/office/drawing/2014/main" id="{5B3E763F-87E0-40CB-8D0F-59963C604EDA}"/>
                  </a:ext>
                </a:extLst>
              </p:cNvPr>
              <p:cNvPicPr>
                <a:picLocks noChangeAspect="1"/>
              </p:cNvPicPr>
              <p:nvPr/>
            </p:nvPicPr>
            <p:blipFill>
              <a:blip r:embed="rId3"/>
              <a:stretch>
                <a:fillRect/>
              </a:stretch>
            </p:blipFill>
            <p:spPr>
              <a:xfrm>
                <a:off x="1613131" y="3526262"/>
                <a:ext cx="776414" cy="728434"/>
              </a:xfrm>
              <a:prstGeom prst="rect">
                <a:avLst/>
              </a:prstGeom>
            </p:spPr>
          </p:pic>
          <p:pic>
            <p:nvPicPr>
              <p:cNvPr id="59" name="Picture 58">
                <a:extLst>
                  <a:ext uri="{FF2B5EF4-FFF2-40B4-BE49-F238E27FC236}">
                    <a16:creationId xmlns:a16="http://schemas.microsoft.com/office/drawing/2014/main" id="{7A56F552-948E-411C-B210-CB294F318A9E}"/>
                  </a:ext>
                </a:extLst>
              </p:cNvPr>
              <p:cNvPicPr>
                <a:picLocks noChangeAspect="1"/>
              </p:cNvPicPr>
              <p:nvPr/>
            </p:nvPicPr>
            <p:blipFill>
              <a:blip r:embed="rId3"/>
              <a:stretch>
                <a:fillRect/>
              </a:stretch>
            </p:blipFill>
            <p:spPr>
              <a:xfrm>
                <a:off x="779371" y="3526262"/>
                <a:ext cx="776414" cy="728434"/>
              </a:xfrm>
              <a:prstGeom prst="rect">
                <a:avLst/>
              </a:prstGeom>
            </p:spPr>
          </p:pic>
          <p:pic>
            <p:nvPicPr>
              <p:cNvPr id="60" name="Picture 59">
                <a:extLst>
                  <a:ext uri="{FF2B5EF4-FFF2-40B4-BE49-F238E27FC236}">
                    <a16:creationId xmlns:a16="http://schemas.microsoft.com/office/drawing/2014/main" id="{D55B19A9-389C-4E09-BEE1-7ADA6DE73C36}"/>
                  </a:ext>
                </a:extLst>
              </p:cNvPr>
              <p:cNvPicPr>
                <a:picLocks noChangeAspect="1"/>
              </p:cNvPicPr>
              <p:nvPr/>
            </p:nvPicPr>
            <p:blipFill>
              <a:blip r:embed="rId2"/>
              <a:stretch>
                <a:fillRect/>
              </a:stretch>
            </p:blipFill>
            <p:spPr>
              <a:xfrm>
                <a:off x="2418218" y="4259812"/>
                <a:ext cx="833760" cy="732297"/>
              </a:xfrm>
              <a:prstGeom prst="rect">
                <a:avLst/>
              </a:prstGeom>
            </p:spPr>
          </p:pic>
          <p:pic>
            <p:nvPicPr>
              <p:cNvPr id="61" name="Picture 60">
                <a:extLst>
                  <a:ext uri="{FF2B5EF4-FFF2-40B4-BE49-F238E27FC236}">
                    <a16:creationId xmlns:a16="http://schemas.microsoft.com/office/drawing/2014/main" id="{8E4D3555-1099-4B56-A7BE-CD6110E1472C}"/>
                  </a:ext>
                </a:extLst>
              </p:cNvPr>
              <p:cNvPicPr>
                <a:picLocks noChangeAspect="1"/>
              </p:cNvPicPr>
              <p:nvPr/>
            </p:nvPicPr>
            <p:blipFill>
              <a:blip r:embed="rId2"/>
              <a:stretch>
                <a:fillRect/>
              </a:stretch>
            </p:blipFill>
            <p:spPr>
              <a:xfrm>
                <a:off x="2418218" y="2799082"/>
                <a:ext cx="833760" cy="732297"/>
              </a:xfrm>
              <a:prstGeom prst="rect">
                <a:avLst/>
              </a:prstGeom>
            </p:spPr>
          </p:pic>
          <p:pic>
            <p:nvPicPr>
              <p:cNvPr id="62" name="Picture 61">
                <a:extLst>
                  <a:ext uri="{FF2B5EF4-FFF2-40B4-BE49-F238E27FC236}">
                    <a16:creationId xmlns:a16="http://schemas.microsoft.com/office/drawing/2014/main" id="{A40D0239-3868-4461-A4D2-22C6A1375EE5}"/>
                  </a:ext>
                </a:extLst>
              </p:cNvPr>
              <p:cNvPicPr>
                <a:picLocks noChangeAspect="1"/>
              </p:cNvPicPr>
              <p:nvPr/>
            </p:nvPicPr>
            <p:blipFill>
              <a:blip r:embed="rId3"/>
              <a:stretch>
                <a:fillRect/>
              </a:stretch>
            </p:blipFill>
            <p:spPr>
              <a:xfrm>
                <a:off x="2446891" y="3526262"/>
                <a:ext cx="776414" cy="728434"/>
              </a:xfrm>
              <a:prstGeom prst="rect">
                <a:avLst/>
              </a:prstGeom>
            </p:spPr>
          </p:pic>
        </p:grpSp>
        <p:sp>
          <p:nvSpPr>
            <p:cNvPr id="63" name="Rounded Rectangle 81">
              <a:extLst>
                <a:ext uri="{FF2B5EF4-FFF2-40B4-BE49-F238E27FC236}">
                  <a16:creationId xmlns:a16="http://schemas.microsoft.com/office/drawing/2014/main" id="{E98F4EED-C720-4426-9234-5D4A83813DF3}"/>
                </a:ext>
              </a:extLst>
            </p:cNvPr>
            <p:cNvSpPr/>
            <p:nvPr/>
          </p:nvSpPr>
          <p:spPr>
            <a:xfrm>
              <a:off x="3753926" y="2705469"/>
              <a:ext cx="2472607" cy="783879"/>
            </a:xfrm>
            <a:prstGeom prst="roundRect">
              <a:avLst/>
            </a:prstGeom>
            <a:solidFill>
              <a:srgbClr val="E2F0D9">
                <a:alpha val="3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5BD3E648-4CA1-4205-896C-EB930D606448}"/>
                </a:ext>
              </a:extLst>
            </p:cNvPr>
            <p:cNvSpPr txBox="1"/>
            <p:nvPr/>
          </p:nvSpPr>
          <p:spPr>
            <a:xfrm>
              <a:off x="6391229" y="3679171"/>
              <a:ext cx="1252266" cy="338554"/>
            </a:xfrm>
            <a:prstGeom prst="rect">
              <a:avLst/>
            </a:prstGeom>
            <a:solidFill>
              <a:schemeClr val="accent6">
                <a:lumMod val="60000"/>
                <a:lumOff val="40000"/>
                <a:alpha val="30196"/>
              </a:schemeClr>
            </a:solidFill>
          </p:spPr>
          <p:txBody>
            <a:bodyPr wrap="none" rtlCol="0">
              <a:spAutoFit/>
            </a:bodyPr>
            <a:lstStyle/>
            <a:p>
              <a:r>
                <a:rPr lang="en-GB" sz="1600" dirty="0"/>
                <a:t>Same mouse</a:t>
              </a:r>
            </a:p>
          </p:txBody>
        </p:sp>
        <p:cxnSp>
          <p:nvCxnSpPr>
            <p:cNvPr id="85" name="Straight Arrow Connector 84">
              <a:extLst>
                <a:ext uri="{FF2B5EF4-FFF2-40B4-BE49-F238E27FC236}">
                  <a16:creationId xmlns:a16="http://schemas.microsoft.com/office/drawing/2014/main" id="{100FC719-46B2-473F-9B62-390E98B0C6C9}"/>
                </a:ext>
              </a:extLst>
            </p:cNvPr>
            <p:cNvCxnSpPr>
              <a:cxnSpLocks/>
            </p:cNvCxnSpPr>
            <p:nvPr/>
          </p:nvCxnSpPr>
          <p:spPr>
            <a:xfrm flipH="1" flipV="1">
              <a:off x="4544410" y="3329959"/>
              <a:ext cx="1860889" cy="51480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6094268-83D2-4B7F-99FD-D0A0CF97BB5F}"/>
                </a:ext>
              </a:extLst>
            </p:cNvPr>
            <p:cNvCxnSpPr>
              <a:cxnSpLocks/>
              <a:stCxn id="64" idx="1"/>
            </p:cNvCxnSpPr>
            <p:nvPr/>
          </p:nvCxnSpPr>
          <p:spPr>
            <a:xfrm flipH="1" flipV="1">
              <a:off x="5306754" y="3332828"/>
              <a:ext cx="1084475" cy="51562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CB73B8C-3CA7-4114-89DB-7112CB3DD968}"/>
                </a:ext>
              </a:extLst>
            </p:cNvPr>
            <p:cNvCxnSpPr>
              <a:cxnSpLocks/>
            </p:cNvCxnSpPr>
            <p:nvPr/>
          </p:nvCxnSpPr>
          <p:spPr>
            <a:xfrm flipH="1" flipV="1">
              <a:off x="6165113" y="3330083"/>
              <a:ext cx="226116" cy="51480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C25D0374-1AD7-42EB-B478-DB9157E80284}"/>
                </a:ext>
              </a:extLst>
            </p:cNvPr>
            <p:cNvSpPr txBox="1"/>
            <p:nvPr/>
          </p:nvSpPr>
          <p:spPr>
            <a:xfrm>
              <a:off x="3872056" y="2333579"/>
              <a:ext cx="819455" cy="369332"/>
            </a:xfrm>
            <a:prstGeom prst="rect">
              <a:avLst/>
            </a:prstGeom>
            <a:noFill/>
          </p:spPr>
          <p:txBody>
            <a:bodyPr wrap="none" rtlCol="0">
              <a:spAutoFit/>
            </a:bodyPr>
            <a:lstStyle/>
            <a:p>
              <a:r>
                <a:rPr lang="en-GB" dirty="0"/>
                <a:t>Time 1</a:t>
              </a:r>
            </a:p>
          </p:txBody>
        </p:sp>
        <p:sp>
          <p:nvSpPr>
            <p:cNvPr id="93" name="TextBox 92">
              <a:extLst>
                <a:ext uri="{FF2B5EF4-FFF2-40B4-BE49-F238E27FC236}">
                  <a16:creationId xmlns:a16="http://schemas.microsoft.com/office/drawing/2014/main" id="{DBD60AC7-B73C-492F-A025-4083078912ED}"/>
                </a:ext>
              </a:extLst>
            </p:cNvPr>
            <p:cNvSpPr txBox="1"/>
            <p:nvPr/>
          </p:nvSpPr>
          <p:spPr>
            <a:xfrm>
              <a:off x="4635991" y="2323489"/>
              <a:ext cx="819455" cy="369332"/>
            </a:xfrm>
            <a:prstGeom prst="rect">
              <a:avLst/>
            </a:prstGeom>
            <a:noFill/>
          </p:spPr>
          <p:txBody>
            <a:bodyPr wrap="none" rtlCol="0">
              <a:spAutoFit/>
            </a:bodyPr>
            <a:lstStyle/>
            <a:p>
              <a:r>
                <a:rPr lang="en-GB" dirty="0"/>
                <a:t>Time 2</a:t>
              </a:r>
            </a:p>
          </p:txBody>
        </p:sp>
        <p:sp>
          <p:nvSpPr>
            <p:cNvPr id="94" name="TextBox 93">
              <a:extLst>
                <a:ext uri="{FF2B5EF4-FFF2-40B4-BE49-F238E27FC236}">
                  <a16:creationId xmlns:a16="http://schemas.microsoft.com/office/drawing/2014/main" id="{41961249-217B-42C0-97C2-3A13945813F1}"/>
                </a:ext>
              </a:extLst>
            </p:cNvPr>
            <p:cNvSpPr txBox="1"/>
            <p:nvPr/>
          </p:nvSpPr>
          <p:spPr>
            <a:xfrm>
              <a:off x="5399925" y="2333579"/>
              <a:ext cx="819455" cy="369332"/>
            </a:xfrm>
            <a:prstGeom prst="rect">
              <a:avLst/>
            </a:prstGeom>
            <a:noFill/>
          </p:spPr>
          <p:txBody>
            <a:bodyPr wrap="none" rtlCol="0">
              <a:spAutoFit/>
            </a:bodyPr>
            <a:lstStyle/>
            <a:p>
              <a:r>
                <a:rPr lang="en-GB" dirty="0"/>
                <a:t>Time 3</a:t>
              </a:r>
            </a:p>
          </p:txBody>
        </p:sp>
      </p:grpSp>
      <p:grpSp>
        <p:nvGrpSpPr>
          <p:cNvPr id="95" name="Group 94">
            <a:extLst>
              <a:ext uri="{FF2B5EF4-FFF2-40B4-BE49-F238E27FC236}">
                <a16:creationId xmlns:a16="http://schemas.microsoft.com/office/drawing/2014/main" id="{693839E2-3F60-429D-88DA-FD96D2E07DDC}"/>
              </a:ext>
            </a:extLst>
          </p:cNvPr>
          <p:cNvGrpSpPr/>
          <p:nvPr/>
        </p:nvGrpSpPr>
        <p:grpSpPr>
          <a:xfrm>
            <a:off x="396748" y="3633336"/>
            <a:ext cx="3085163" cy="2639883"/>
            <a:chOff x="197473" y="2913391"/>
            <a:chExt cx="3085163" cy="2639883"/>
          </a:xfrm>
        </p:grpSpPr>
        <p:pic>
          <p:nvPicPr>
            <p:cNvPr id="96" name="Picture 95">
              <a:extLst>
                <a:ext uri="{FF2B5EF4-FFF2-40B4-BE49-F238E27FC236}">
                  <a16:creationId xmlns:a16="http://schemas.microsoft.com/office/drawing/2014/main" id="{94D96422-9903-4A8A-9F40-7F2163338556}"/>
                </a:ext>
              </a:extLst>
            </p:cNvPr>
            <p:cNvPicPr>
              <a:picLocks noChangeAspect="1"/>
            </p:cNvPicPr>
            <p:nvPr/>
          </p:nvPicPr>
          <p:blipFill>
            <a:blip r:embed="rId2"/>
            <a:stretch>
              <a:fillRect/>
            </a:stretch>
          </p:blipFill>
          <p:spPr>
            <a:xfrm>
              <a:off x="1615116" y="3364111"/>
              <a:ext cx="833760" cy="732297"/>
            </a:xfrm>
            <a:prstGeom prst="rect">
              <a:avLst/>
            </a:prstGeom>
          </p:spPr>
        </p:pic>
        <p:pic>
          <p:nvPicPr>
            <p:cNvPr id="97" name="Picture 96">
              <a:extLst>
                <a:ext uri="{FF2B5EF4-FFF2-40B4-BE49-F238E27FC236}">
                  <a16:creationId xmlns:a16="http://schemas.microsoft.com/office/drawing/2014/main" id="{3F1C6E19-37AA-474D-818D-4933E40718F2}"/>
                </a:ext>
              </a:extLst>
            </p:cNvPr>
            <p:cNvPicPr>
              <a:picLocks noChangeAspect="1"/>
            </p:cNvPicPr>
            <p:nvPr/>
          </p:nvPicPr>
          <p:blipFill>
            <a:blip r:embed="rId2"/>
            <a:stretch>
              <a:fillRect/>
            </a:stretch>
          </p:blipFill>
          <p:spPr>
            <a:xfrm>
              <a:off x="2448876" y="4820976"/>
              <a:ext cx="833760" cy="732297"/>
            </a:xfrm>
            <a:prstGeom prst="rect">
              <a:avLst/>
            </a:prstGeom>
          </p:spPr>
        </p:pic>
        <p:pic>
          <p:nvPicPr>
            <p:cNvPr id="98" name="Picture 97">
              <a:extLst>
                <a:ext uri="{FF2B5EF4-FFF2-40B4-BE49-F238E27FC236}">
                  <a16:creationId xmlns:a16="http://schemas.microsoft.com/office/drawing/2014/main" id="{DD79B436-346E-4235-9271-E79EA80D091C}"/>
                </a:ext>
              </a:extLst>
            </p:cNvPr>
            <p:cNvPicPr>
              <a:picLocks noChangeAspect="1"/>
            </p:cNvPicPr>
            <p:nvPr/>
          </p:nvPicPr>
          <p:blipFill>
            <a:blip r:embed="rId2"/>
            <a:stretch>
              <a:fillRect/>
            </a:stretch>
          </p:blipFill>
          <p:spPr>
            <a:xfrm>
              <a:off x="2448876" y="3364110"/>
              <a:ext cx="833760" cy="732297"/>
            </a:xfrm>
            <a:prstGeom prst="rect">
              <a:avLst/>
            </a:prstGeom>
          </p:spPr>
        </p:pic>
        <p:pic>
          <p:nvPicPr>
            <p:cNvPr id="99" name="Picture 98">
              <a:extLst>
                <a:ext uri="{FF2B5EF4-FFF2-40B4-BE49-F238E27FC236}">
                  <a16:creationId xmlns:a16="http://schemas.microsoft.com/office/drawing/2014/main" id="{156DD98E-F5CD-441D-B362-521A2ED5D481}"/>
                </a:ext>
              </a:extLst>
            </p:cNvPr>
            <p:cNvPicPr>
              <a:picLocks noChangeAspect="1"/>
            </p:cNvPicPr>
            <p:nvPr/>
          </p:nvPicPr>
          <p:blipFill>
            <a:blip r:embed="rId2"/>
            <a:stretch>
              <a:fillRect/>
            </a:stretch>
          </p:blipFill>
          <p:spPr>
            <a:xfrm>
              <a:off x="1615116" y="4820977"/>
              <a:ext cx="833760" cy="732297"/>
            </a:xfrm>
            <a:prstGeom prst="rect">
              <a:avLst/>
            </a:prstGeom>
          </p:spPr>
        </p:pic>
        <p:pic>
          <p:nvPicPr>
            <p:cNvPr id="100" name="Picture 99">
              <a:extLst>
                <a:ext uri="{FF2B5EF4-FFF2-40B4-BE49-F238E27FC236}">
                  <a16:creationId xmlns:a16="http://schemas.microsoft.com/office/drawing/2014/main" id="{390FF3AC-6B0E-4831-8CCB-0E2A15BA262B}"/>
                </a:ext>
              </a:extLst>
            </p:cNvPr>
            <p:cNvPicPr>
              <a:picLocks noChangeAspect="1"/>
            </p:cNvPicPr>
            <p:nvPr/>
          </p:nvPicPr>
          <p:blipFill>
            <a:blip r:embed="rId3"/>
            <a:stretch>
              <a:fillRect/>
            </a:stretch>
          </p:blipFill>
          <p:spPr>
            <a:xfrm>
              <a:off x="2477549" y="4092542"/>
              <a:ext cx="776414" cy="728434"/>
            </a:xfrm>
            <a:prstGeom prst="rect">
              <a:avLst/>
            </a:prstGeom>
          </p:spPr>
        </p:pic>
        <p:pic>
          <p:nvPicPr>
            <p:cNvPr id="101" name="Picture 100">
              <a:extLst>
                <a:ext uri="{FF2B5EF4-FFF2-40B4-BE49-F238E27FC236}">
                  <a16:creationId xmlns:a16="http://schemas.microsoft.com/office/drawing/2014/main" id="{A60642D5-93B1-491A-AF5C-1E73D84169C3}"/>
                </a:ext>
              </a:extLst>
            </p:cNvPr>
            <p:cNvPicPr>
              <a:picLocks noChangeAspect="1"/>
            </p:cNvPicPr>
            <p:nvPr/>
          </p:nvPicPr>
          <p:blipFill>
            <a:blip r:embed="rId3"/>
            <a:stretch>
              <a:fillRect/>
            </a:stretch>
          </p:blipFill>
          <p:spPr>
            <a:xfrm>
              <a:off x="1643789" y="4092542"/>
              <a:ext cx="776414" cy="728434"/>
            </a:xfrm>
            <a:prstGeom prst="rect">
              <a:avLst/>
            </a:prstGeom>
          </p:spPr>
        </p:pic>
        <p:sp>
          <p:nvSpPr>
            <p:cNvPr id="102" name="TextBox 101">
              <a:extLst>
                <a:ext uri="{FF2B5EF4-FFF2-40B4-BE49-F238E27FC236}">
                  <a16:creationId xmlns:a16="http://schemas.microsoft.com/office/drawing/2014/main" id="{0D45A34C-924E-4161-9346-EDD568882BA2}"/>
                </a:ext>
              </a:extLst>
            </p:cNvPr>
            <p:cNvSpPr txBox="1"/>
            <p:nvPr/>
          </p:nvSpPr>
          <p:spPr>
            <a:xfrm>
              <a:off x="1617098" y="2981980"/>
              <a:ext cx="803105" cy="369332"/>
            </a:xfrm>
            <a:prstGeom prst="rect">
              <a:avLst/>
            </a:prstGeom>
            <a:noFill/>
          </p:spPr>
          <p:txBody>
            <a:bodyPr wrap="none" rtlCol="0">
              <a:spAutoFit/>
            </a:bodyPr>
            <a:lstStyle/>
            <a:p>
              <a:r>
                <a:rPr lang="en-GB" dirty="0"/>
                <a:t>Before</a:t>
              </a:r>
            </a:p>
          </p:txBody>
        </p:sp>
        <p:sp>
          <p:nvSpPr>
            <p:cNvPr id="103" name="TextBox 102">
              <a:extLst>
                <a:ext uri="{FF2B5EF4-FFF2-40B4-BE49-F238E27FC236}">
                  <a16:creationId xmlns:a16="http://schemas.microsoft.com/office/drawing/2014/main" id="{FD98CDA2-9EA9-4D05-A115-7C61A3D54605}"/>
                </a:ext>
              </a:extLst>
            </p:cNvPr>
            <p:cNvSpPr txBox="1"/>
            <p:nvPr/>
          </p:nvSpPr>
          <p:spPr>
            <a:xfrm>
              <a:off x="2536627" y="2994777"/>
              <a:ext cx="658257" cy="369332"/>
            </a:xfrm>
            <a:prstGeom prst="rect">
              <a:avLst/>
            </a:prstGeom>
            <a:noFill/>
          </p:spPr>
          <p:txBody>
            <a:bodyPr wrap="none" rtlCol="0">
              <a:spAutoFit/>
            </a:bodyPr>
            <a:lstStyle/>
            <a:p>
              <a:r>
                <a:rPr lang="en-GB" dirty="0"/>
                <a:t>After</a:t>
              </a:r>
            </a:p>
          </p:txBody>
        </p:sp>
        <p:sp>
          <p:nvSpPr>
            <p:cNvPr id="104" name="TextBox 103">
              <a:extLst>
                <a:ext uri="{FF2B5EF4-FFF2-40B4-BE49-F238E27FC236}">
                  <a16:creationId xmlns:a16="http://schemas.microsoft.com/office/drawing/2014/main" id="{4D3E01E6-D488-472B-8BCB-C22D2AE3076F}"/>
                </a:ext>
              </a:extLst>
            </p:cNvPr>
            <p:cNvSpPr txBox="1"/>
            <p:nvPr/>
          </p:nvSpPr>
          <p:spPr>
            <a:xfrm>
              <a:off x="614521" y="3539194"/>
              <a:ext cx="1000595" cy="369332"/>
            </a:xfrm>
            <a:prstGeom prst="rect">
              <a:avLst/>
            </a:prstGeom>
            <a:noFill/>
          </p:spPr>
          <p:txBody>
            <a:bodyPr wrap="none" rtlCol="0">
              <a:spAutoFit/>
            </a:bodyPr>
            <a:lstStyle/>
            <a:p>
              <a:r>
                <a:rPr lang="en-GB" b="1" u="sng" dirty="0"/>
                <a:t>Mouse 1</a:t>
              </a:r>
            </a:p>
          </p:txBody>
        </p:sp>
        <p:sp>
          <p:nvSpPr>
            <p:cNvPr id="105" name="TextBox 104">
              <a:extLst>
                <a:ext uri="{FF2B5EF4-FFF2-40B4-BE49-F238E27FC236}">
                  <a16:creationId xmlns:a16="http://schemas.microsoft.com/office/drawing/2014/main" id="{0DABD86C-69FA-4732-A821-C281CBA6816E}"/>
                </a:ext>
              </a:extLst>
            </p:cNvPr>
            <p:cNvSpPr txBox="1"/>
            <p:nvPr/>
          </p:nvSpPr>
          <p:spPr>
            <a:xfrm>
              <a:off x="614520" y="4272093"/>
              <a:ext cx="1000595" cy="369332"/>
            </a:xfrm>
            <a:prstGeom prst="rect">
              <a:avLst/>
            </a:prstGeom>
            <a:noFill/>
          </p:spPr>
          <p:txBody>
            <a:bodyPr wrap="none" rtlCol="0">
              <a:spAutoFit/>
            </a:bodyPr>
            <a:lstStyle/>
            <a:p>
              <a:r>
                <a:rPr lang="en-GB" b="1" u="sng" dirty="0"/>
                <a:t>Mouse 2</a:t>
              </a:r>
            </a:p>
          </p:txBody>
        </p:sp>
        <p:sp>
          <p:nvSpPr>
            <p:cNvPr id="106" name="TextBox 105">
              <a:extLst>
                <a:ext uri="{FF2B5EF4-FFF2-40B4-BE49-F238E27FC236}">
                  <a16:creationId xmlns:a16="http://schemas.microsoft.com/office/drawing/2014/main" id="{97FCF165-3727-4F08-987A-DAAB01888407}"/>
                </a:ext>
              </a:extLst>
            </p:cNvPr>
            <p:cNvSpPr txBox="1"/>
            <p:nvPr/>
          </p:nvSpPr>
          <p:spPr>
            <a:xfrm>
              <a:off x="614520" y="5003061"/>
              <a:ext cx="1000595" cy="369332"/>
            </a:xfrm>
            <a:prstGeom prst="rect">
              <a:avLst/>
            </a:prstGeom>
            <a:noFill/>
          </p:spPr>
          <p:txBody>
            <a:bodyPr wrap="none" rtlCol="0">
              <a:spAutoFit/>
            </a:bodyPr>
            <a:lstStyle/>
            <a:p>
              <a:r>
                <a:rPr lang="en-GB" b="1" u="sng" dirty="0"/>
                <a:t>Mouse 3</a:t>
              </a:r>
            </a:p>
          </p:txBody>
        </p:sp>
        <p:sp>
          <p:nvSpPr>
            <p:cNvPr id="107" name="Rounded Rectangle 80">
              <a:extLst>
                <a:ext uri="{FF2B5EF4-FFF2-40B4-BE49-F238E27FC236}">
                  <a16:creationId xmlns:a16="http://schemas.microsoft.com/office/drawing/2014/main" id="{4199FAF1-6B48-4ABB-9E79-E2F670F016C0}"/>
                </a:ext>
              </a:extLst>
            </p:cNvPr>
            <p:cNvSpPr/>
            <p:nvPr/>
          </p:nvSpPr>
          <p:spPr>
            <a:xfrm>
              <a:off x="1615116" y="3357712"/>
              <a:ext cx="1667520" cy="732297"/>
            </a:xfrm>
            <a:prstGeom prst="roundRect">
              <a:avLst/>
            </a:prstGeom>
            <a:solidFill>
              <a:srgbClr val="E2F0D9">
                <a:alpha val="3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A37851A7-836F-42DE-A369-C247AD5D28CD}"/>
                </a:ext>
              </a:extLst>
            </p:cNvPr>
            <p:cNvSpPr txBox="1"/>
            <p:nvPr/>
          </p:nvSpPr>
          <p:spPr>
            <a:xfrm>
              <a:off x="197473" y="2913391"/>
              <a:ext cx="1252266" cy="338554"/>
            </a:xfrm>
            <a:prstGeom prst="rect">
              <a:avLst/>
            </a:prstGeom>
            <a:solidFill>
              <a:schemeClr val="accent6">
                <a:lumMod val="60000"/>
                <a:lumOff val="40000"/>
                <a:alpha val="30196"/>
              </a:schemeClr>
            </a:solidFill>
          </p:spPr>
          <p:txBody>
            <a:bodyPr wrap="none" rtlCol="0">
              <a:spAutoFit/>
            </a:bodyPr>
            <a:lstStyle/>
            <a:p>
              <a:r>
                <a:rPr lang="en-GB" sz="1600" dirty="0"/>
                <a:t>Same mouse</a:t>
              </a:r>
            </a:p>
          </p:txBody>
        </p:sp>
        <p:cxnSp>
          <p:nvCxnSpPr>
            <p:cNvPr id="109" name="Straight Arrow Connector 108">
              <a:extLst>
                <a:ext uri="{FF2B5EF4-FFF2-40B4-BE49-F238E27FC236}">
                  <a16:creationId xmlns:a16="http://schemas.microsoft.com/office/drawing/2014/main" id="{2E80CDF7-AA26-4EB8-8905-0DB88DAE2E82}"/>
                </a:ext>
              </a:extLst>
            </p:cNvPr>
            <p:cNvCxnSpPr>
              <a:cxnSpLocks/>
              <a:stCxn id="108" idx="3"/>
            </p:cNvCxnSpPr>
            <p:nvPr/>
          </p:nvCxnSpPr>
          <p:spPr>
            <a:xfrm>
              <a:off x="1449739" y="3082668"/>
              <a:ext cx="194050" cy="45652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EAA0FE48-A15B-4017-8359-CCF00DE155DC}"/>
                </a:ext>
              </a:extLst>
            </p:cNvPr>
            <p:cNvCxnSpPr>
              <a:cxnSpLocks/>
            </p:cNvCxnSpPr>
            <p:nvPr/>
          </p:nvCxnSpPr>
          <p:spPr>
            <a:xfrm>
              <a:off x="1440998" y="3086541"/>
              <a:ext cx="1027810" cy="45720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541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6" grpId="0"/>
      <p:bldP spid="6" grpId="0" animBg="1"/>
      <p:bldP spid="8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5736" y="234457"/>
            <a:ext cx="4740529"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Unequal</a:t>
            </a:r>
            <a:r>
              <a:rPr kumimoji="0" lang="en-GB" sz="4000" b="1" i="0" u="none" strike="noStrike" kern="1200" cap="none" spc="0" normalizeH="0" baseline="0" noProof="0" dirty="0">
                <a:ln>
                  <a:noFill/>
                </a:ln>
                <a:solidFill>
                  <a:srgbClr val="D60093"/>
                </a:solidFill>
                <a:effectLst/>
                <a:uLnTx/>
                <a:uFillTx/>
                <a:latin typeface="Calibri" panose="020F0502020204030204"/>
                <a:ea typeface="+mn-ea"/>
                <a:cs typeface="+mn-cs"/>
              </a:rPr>
              <a:t> </a:t>
            </a: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sample sizes</a:t>
            </a:r>
            <a:endParaRPr kumimoji="0" lang="en-GB" sz="4000" b="1" i="0" u="sng" strike="noStrike" kern="1200" cap="none" spc="0" normalizeH="0" baseline="0" noProof="0" dirty="0">
              <a:ln>
                <a:noFill/>
              </a:ln>
              <a:solidFill>
                <a:srgbClr val="9A1865"/>
              </a:solidFill>
              <a:effectLst/>
              <a:uLnTx/>
              <a:uFillTx/>
              <a:latin typeface="Calibri" panose="020F0502020204030204"/>
              <a:ea typeface="+mn-ea"/>
              <a:cs typeface="+mn-cs"/>
            </a:endParaRPr>
          </a:p>
        </p:txBody>
      </p:sp>
      <p:sp>
        <p:nvSpPr>
          <p:cNvPr id="3" name="TextBox 2"/>
          <p:cNvSpPr txBox="1"/>
          <p:nvPr/>
        </p:nvSpPr>
        <p:spPr>
          <a:xfrm>
            <a:off x="169283" y="1115494"/>
            <a:ext cx="11039047" cy="2062103"/>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 simple trade-off</a:t>
            </a:r>
            <a:r>
              <a:rPr lang="en-GB" sz="2400" dirty="0">
                <a:solidFill>
                  <a:prstClr val="black"/>
                </a:solidFill>
                <a:latin typeface="Calibri" panose="020F0502020204030204"/>
              </a:rPr>
              <a:t> – if</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need 2 groups of 30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20 and 40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decreased power</a:t>
            </a:r>
          </a:p>
          <a:p>
            <a:pPr marL="914400" lvl="1" indent="-457200" fontAlgn="base">
              <a:spcBef>
                <a:spcPct val="0"/>
              </a:spcBef>
              <a:spcAft>
                <a:spcPct val="0"/>
              </a:spcAft>
              <a:buFont typeface="Arial" panose="020B0604020202020204" pitchFamily="34" charset="0"/>
              <a:buChar char="•"/>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Unbalanced design = bigger total sample</a:t>
            </a:r>
          </a:p>
          <a:p>
            <a:pPr marL="914400" lvl="1" indent="-457200" fontAlgn="base">
              <a:spcBef>
                <a:spcPct val="0"/>
              </a:spcBef>
              <a:spcAft>
                <a:spcPct val="0"/>
              </a:spcAft>
              <a:buFont typeface="Arial" panose="020B0604020202020204" pitchFamily="34" charset="0"/>
              <a:buChar char="•"/>
              <a:defRPr/>
            </a:pP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fontAlgn="base">
              <a:spcBef>
                <a:spcPct val="0"/>
              </a:spcBef>
              <a:spcAft>
                <a:spcPct val="0"/>
              </a:spcAft>
              <a:buFont typeface="Arial" panose="020B0604020202020204" pitchFamily="34" charset="0"/>
              <a:buChar char="•"/>
              <a:defRPr/>
            </a:pPr>
            <a:r>
              <a:rPr kumimoji="0" lang="en-GB" sz="2400" b="1" i="0" strike="noStrike" kern="1200" cap="none" spc="0" normalizeH="0" baseline="0" noProof="0" dirty="0">
                <a:ln>
                  <a:noFill/>
                </a:ln>
                <a:solidFill>
                  <a:prstClr val="black"/>
                </a:solidFill>
                <a:effectLst/>
                <a:uLnTx/>
                <a:uFillTx/>
                <a:latin typeface="Calibri" panose="020F0502020204030204"/>
                <a:ea typeface="+mn-ea"/>
                <a:cs typeface="+mn-cs"/>
              </a:rPr>
              <a:t>Solution 1 </a:t>
            </a:r>
            <a:r>
              <a:rPr lang="en-GB" sz="2400" i="1" dirty="0">
                <a:solidFill>
                  <a:prstClr val="black"/>
                </a:solidFill>
              </a:rPr>
              <a:t>(old school)</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1" fontAlgn="base">
              <a:spcBef>
                <a:spcPct val="0"/>
              </a:spcBef>
              <a:spcAft>
                <a:spcPct val="0"/>
              </a:spcAf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strike="noStrike" kern="1200" cap="none" spc="0" normalizeH="0" baseline="0" noProof="0" dirty="0">
                <a:ln>
                  <a:noFill/>
                </a:ln>
                <a:solidFill>
                  <a:prstClr val="black"/>
                </a:solidFill>
                <a:effectLst/>
                <a:uLnTx/>
                <a:uFillTx/>
                <a:latin typeface="Calibri" panose="020F0502020204030204"/>
                <a:ea typeface="+mn-ea"/>
                <a:cs typeface="+mn-cs"/>
              </a:rPr>
              <a:t>Step 1: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power calculation for equal sample size</a:t>
            </a:r>
          </a:p>
          <a:p>
            <a:pPr lvl="1" fontAlgn="base">
              <a:spcBef>
                <a:spcPct val="0"/>
              </a:spcBef>
              <a:spcAft>
                <a:spcPct val="0"/>
              </a:spcAft>
              <a:defRPr/>
            </a:pPr>
            <a:r>
              <a:rPr kumimoji="0" lang="en-GB" sz="2400" b="0" i="0" strike="noStrike" kern="1200" cap="none" spc="0" normalizeH="0" baseline="0" noProof="0" dirty="0">
                <a:ln>
                  <a:noFill/>
                </a:ln>
                <a:solidFill>
                  <a:prstClr val="black"/>
                </a:solidFill>
                <a:effectLst/>
                <a:uLnTx/>
                <a:uFillTx/>
                <a:latin typeface="Calibri" panose="020F0502020204030204"/>
                <a:ea typeface="+mn-ea"/>
                <a:cs typeface="+mn-cs"/>
              </a:rPr>
              <a:t>	Step 2: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adjustment</a:t>
            </a:r>
            <a:endPar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p:nvPr/>
        </p:nvPicPr>
        <p:blipFill rotWithShape="1">
          <a:blip r:embed="rId3"/>
          <a:srcRect l="4341" t="3298" r="4501" b="3034"/>
          <a:stretch/>
        </p:blipFill>
        <p:spPr bwMode="auto">
          <a:xfrm>
            <a:off x="2743917" y="3693941"/>
            <a:ext cx="2040529" cy="256578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TextBox 5"/>
              <p:cNvSpPr txBox="1"/>
              <p:nvPr/>
            </p:nvSpPr>
            <p:spPr>
              <a:xfrm>
                <a:off x="5080605" y="3350748"/>
                <a:ext cx="6575875" cy="3252172"/>
              </a:xfrm>
              <a:prstGeom prst="rect">
                <a:avLst/>
              </a:prstGeom>
              <a:noFill/>
              <a:ln w="6350">
                <a:solidFill>
                  <a:schemeClr val="tx1"/>
                </a:solidFill>
              </a:ln>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kumimoji="0" lang="en-GB" sz="2000" i="0" strike="noStrike" kern="1200" cap="none" spc="0" normalizeH="0" baseline="0" noProof="0" dirty="0">
                    <a:ln>
                      <a:noFill/>
                    </a:ln>
                    <a:solidFill>
                      <a:prstClr val="black"/>
                    </a:solidFill>
                    <a:effectLst/>
                    <a:uLnTx/>
                    <a:uFillTx/>
                    <a:latin typeface="Calibri" panose="020F0502020204030204"/>
                    <a:ea typeface="+mn-ea"/>
                    <a:cs typeface="+mn-cs"/>
                  </a:rPr>
                  <a:t>Cow example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2000" dirty="0">
                    <a:solidFill>
                      <a:prstClr val="black"/>
                    </a:solidFill>
                    <a:latin typeface="Calibri" panose="020F0502020204030204"/>
                  </a:rPr>
                  <a:t>Balanced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design: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 = </a:t>
                </a:r>
                <a:r>
                  <a:rPr lang="en-GB" sz="2000" b="1" dirty="0">
                    <a:solidFill>
                      <a:prstClr val="black"/>
                    </a:solidFill>
                    <a:latin typeface="Calibri" panose="020F0502020204030204"/>
                  </a:rPr>
                  <a:t>102</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If unpainted group is 2 times bigger than painted (k=0.5):</a:t>
                </a:r>
              </a:p>
              <a:p>
                <a:pPr marR="0" lvl="0" algn="l" defTabSz="914400" rtl="0" eaLnBrk="1" fontAlgn="base" latinLnBrk="0" hangingPunct="1">
                  <a:lnSpc>
                    <a:spcPct val="100000"/>
                  </a:lnSpc>
                  <a:spcBef>
                    <a:spcPct val="0"/>
                  </a:spcBef>
                  <a:spcAft>
                    <a:spcPct val="0"/>
                  </a:spcAft>
                  <a:buClrTx/>
                  <a:buSzTx/>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𝑁</m:t>
                      </m:r>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m:t>
                      </m:r>
                      <m:f>
                        <m:fPr>
                          <m:ctrlP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fPr>
                        <m:num>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×102×</m:t>
                          </m:r>
                          <m:sSup>
                            <m:sSupPr>
                              <m:ctrlP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(1+0.5)</m:t>
                              </m:r>
                            </m:e>
                            <m:sup>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2</m:t>
                              </m:r>
                            </m:sup>
                          </m:sSup>
                        </m:num>
                        <m:den>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4</m:t>
                          </m:r>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×0.5</m:t>
                          </m:r>
                        </m:den>
                      </m:f>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=229.5</m:t>
                      </m:r>
                      <m:r>
                        <a:rPr lang="en-GB" sz="2000" i="1" noProof="0" smtClean="0">
                          <a:solidFill>
                            <a:prstClr val="black"/>
                          </a:solidFill>
                          <a:latin typeface="Cambria Math" panose="02040503050406030204" pitchFamily="18" charset="0"/>
                          <a:ea typeface="Cambria Math" panose="02040503050406030204" pitchFamily="18" charset="0"/>
                        </a:rPr>
                        <m:t>≈</m:t>
                      </m:r>
                      <m:r>
                        <a:rPr kumimoji="0" lang="en-GB" sz="2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230</m:t>
                      </m:r>
                    </m:oMath>
                  </m:oMathPara>
                </a14:m>
                <a:endParaRPr kumimoji="0" lang="en-GB" sz="2000" b="0" i="0" u="none" strike="noStrike" kern="1200" cap="none" spc="0" normalizeH="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lvl="0" fontAlgn="base">
                  <a:spcBef>
                    <a:spcPct val="0"/>
                  </a:spcBef>
                  <a:spcAft>
                    <a:spcPct val="0"/>
                  </a:spcAft>
                  <a:defRPr/>
                </a:pPr>
                <a:r>
                  <a:rPr lang="en-GB" sz="2000" dirty="0">
                    <a:solidFill>
                      <a:prstClr val="black"/>
                    </a:solidFill>
                  </a:rPr>
                  <a:t>Unpainted butts </a:t>
                </a:r>
                <a:r>
                  <a:rPr lang="en-GB" sz="2000" b="1" dirty="0">
                    <a:solidFill>
                      <a:prstClr val="black"/>
                    </a:solidFill>
                  </a:rPr>
                  <a:t>(n</a:t>
                </a:r>
                <a:r>
                  <a:rPr lang="en-GB" sz="2000" b="1" baseline="-25000" dirty="0">
                    <a:solidFill>
                      <a:prstClr val="black"/>
                    </a:solidFill>
                  </a:rPr>
                  <a:t>1</a:t>
                </a:r>
                <a:r>
                  <a:rPr lang="en-GB" sz="2000" b="1" dirty="0">
                    <a:solidFill>
                      <a:prstClr val="black"/>
                    </a:solidFill>
                  </a:rPr>
                  <a:t>)=153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Painted butts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GB"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)=77</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strike="noStrike" kern="1200" cap="none" spc="0" normalizeH="0" baseline="0" noProof="0" dirty="0">
                    <a:ln>
                      <a:noFill/>
                    </a:ln>
                    <a:solidFill>
                      <a:prstClr val="black"/>
                    </a:solidFill>
                    <a:effectLst/>
                    <a:uLnTx/>
                    <a:uFillTx/>
                    <a:latin typeface="Calibri" panose="020F0502020204030204"/>
                    <a:ea typeface="+mn-ea"/>
                    <a:cs typeface="+mn-cs"/>
                  </a:rPr>
                  <a:t>Balanced design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 = 2*102 = </a:t>
                </a: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204</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strike="noStrike" kern="1200" cap="none" spc="0" normalizeH="0" baseline="0" noProof="0" dirty="0">
                    <a:ln>
                      <a:noFill/>
                    </a:ln>
                    <a:solidFill>
                      <a:prstClr val="black"/>
                    </a:solidFill>
                    <a:effectLst/>
                    <a:uLnTx/>
                    <a:uFillTx/>
                    <a:latin typeface="Calibri" panose="020F0502020204030204"/>
                    <a:ea typeface="+mn-ea"/>
                    <a:cs typeface="+mn-cs"/>
                  </a:rPr>
                  <a:t>Unbalanced design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 153+77 = </a:t>
                </a: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230</a:t>
                </a:r>
              </a:p>
            </p:txBody>
          </p:sp>
        </mc:Choice>
        <mc:Fallback xmlns="">
          <p:sp>
            <p:nvSpPr>
              <p:cNvPr id="6" name="TextBox 5"/>
              <p:cNvSpPr txBox="1">
                <a:spLocks noRot="1" noChangeAspect="1" noMove="1" noResize="1" noEditPoints="1" noAdjustHandles="1" noChangeArrowheads="1" noChangeShapeType="1" noTextEdit="1"/>
              </p:cNvSpPr>
              <p:nvPr/>
            </p:nvSpPr>
            <p:spPr>
              <a:xfrm>
                <a:off x="5080605" y="3350748"/>
                <a:ext cx="6575875" cy="3252172"/>
              </a:xfrm>
              <a:prstGeom prst="rect">
                <a:avLst/>
              </a:prstGeom>
              <a:blipFill>
                <a:blip r:embed="rId4"/>
                <a:stretch>
                  <a:fillRect l="-926" t="-1124" b="-2434"/>
                </a:stretch>
              </a:blipFill>
              <a:ln w="6350">
                <a:solidFill>
                  <a:schemeClr val="tx1"/>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41E0AE13-FBCD-406E-98A4-5240C698F0E5}"/>
              </a:ext>
            </a:extLst>
          </p:cNvPr>
          <p:cNvSpPr txBox="1"/>
          <p:nvPr/>
        </p:nvSpPr>
        <p:spPr>
          <a:xfrm>
            <a:off x="335372" y="3705182"/>
            <a:ext cx="2112386" cy="2554545"/>
          </a:xfrm>
          <a:prstGeom prst="rect">
            <a:avLst/>
          </a:prstGeom>
          <a:noFill/>
        </p:spPr>
        <p:txBody>
          <a:bodyPr wrap="square" rtlCol="0">
            <a:spAutoFit/>
          </a:bodyPr>
          <a:lstStyle/>
          <a:p>
            <a:r>
              <a:rPr lang="en-GB" sz="1600" b="1" dirty="0"/>
              <a:t>Where</a:t>
            </a:r>
            <a:r>
              <a:rPr lang="en-GB" sz="1600" dirty="0"/>
              <a:t>:</a:t>
            </a:r>
          </a:p>
          <a:p>
            <a:pPr marL="285750" indent="-285750">
              <a:buFont typeface="Arial" panose="020B0604020202020204" pitchFamily="34" charset="0"/>
              <a:buChar char="•"/>
            </a:pPr>
            <a:r>
              <a:rPr lang="en-GB" sz="1600" dirty="0"/>
              <a:t>N = total sample size in unbalanced design</a:t>
            </a:r>
          </a:p>
          <a:p>
            <a:pPr marL="285750" indent="-285750">
              <a:buFont typeface="Arial" panose="020B0604020202020204" pitchFamily="34" charset="0"/>
              <a:buChar char="•"/>
            </a:pPr>
            <a:r>
              <a:rPr lang="en-GB" sz="1600" dirty="0"/>
              <a:t>n = sample size per group in balanced design</a:t>
            </a:r>
          </a:p>
          <a:p>
            <a:pPr marL="285750" indent="-285750">
              <a:buFont typeface="Arial" panose="020B0604020202020204" pitchFamily="34" charset="0"/>
              <a:buChar char="•"/>
            </a:pPr>
            <a:r>
              <a:rPr lang="en-GB" sz="1600" dirty="0"/>
              <a:t>n</a:t>
            </a:r>
            <a:r>
              <a:rPr lang="en-GB" sz="1600" baseline="-25000" dirty="0"/>
              <a:t>1</a:t>
            </a:r>
            <a:r>
              <a:rPr lang="en-GB" sz="1600" dirty="0"/>
              <a:t> = group 1 size</a:t>
            </a:r>
          </a:p>
          <a:p>
            <a:pPr marL="285750" indent="-285750">
              <a:buFont typeface="Arial" panose="020B0604020202020204" pitchFamily="34" charset="0"/>
              <a:buChar char="•"/>
            </a:pPr>
            <a:r>
              <a:rPr lang="en-GB" sz="1600" dirty="0"/>
              <a:t>n</a:t>
            </a:r>
            <a:r>
              <a:rPr lang="en-GB" sz="1600" baseline="-25000" dirty="0"/>
              <a:t>2</a:t>
            </a:r>
            <a:r>
              <a:rPr lang="en-GB" sz="1600" dirty="0"/>
              <a:t> = group 2 size</a:t>
            </a:r>
          </a:p>
          <a:p>
            <a:pPr marL="285750" indent="-285750">
              <a:buFont typeface="Arial" panose="020B0604020202020204" pitchFamily="34" charset="0"/>
              <a:buChar char="•"/>
            </a:pPr>
            <a:r>
              <a:rPr lang="en-GB" sz="1600" dirty="0"/>
              <a:t>k = ratio n</a:t>
            </a:r>
            <a:r>
              <a:rPr lang="en-GB" sz="1600" baseline="-25000" dirty="0"/>
              <a:t>2</a:t>
            </a:r>
            <a:r>
              <a:rPr lang="en-GB" sz="1600" dirty="0"/>
              <a:t>/n</a:t>
            </a:r>
            <a:r>
              <a:rPr lang="en-GB" sz="1600" baseline="-25000" dirty="0"/>
              <a:t>1</a:t>
            </a:r>
            <a:endParaRPr lang="en-GB" sz="1600" dirty="0"/>
          </a:p>
        </p:txBody>
      </p:sp>
    </p:spTree>
    <p:extLst>
      <p:ext uri="{BB962C8B-B14F-4D97-AF65-F5344CB8AC3E}">
        <p14:creationId xmlns:p14="http://schemas.microsoft.com/office/powerpoint/2010/main" val="1564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5736" y="234457"/>
            <a:ext cx="4740529"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Unequal</a:t>
            </a:r>
            <a:r>
              <a:rPr kumimoji="0" lang="en-GB" sz="4000" b="1" i="0" u="none" strike="noStrike" kern="1200" cap="none" spc="0" normalizeH="0" baseline="0" noProof="0" dirty="0">
                <a:ln>
                  <a:noFill/>
                </a:ln>
                <a:solidFill>
                  <a:srgbClr val="D60093"/>
                </a:solidFill>
                <a:effectLst/>
                <a:uLnTx/>
                <a:uFillTx/>
                <a:latin typeface="Calibri" panose="020F0502020204030204"/>
                <a:ea typeface="+mn-ea"/>
                <a:cs typeface="+mn-cs"/>
              </a:rPr>
              <a:t> </a:t>
            </a: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sample sizes</a:t>
            </a:r>
            <a:endParaRPr kumimoji="0" lang="en-GB" sz="4000" b="1" i="0" u="sng" strike="noStrike" kern="1200" cap="none" spc="0" normalizeH="0" baseline="0" noProof="0" dirty="0">
              <a:ln>
                <a:noFill/>
              </a:ln>
              <a:solidFill>
                <a:srgbClr val="9A1865"/>
              </a:solidFill>
              <a:effectLst/>
              <a:uLnTx/>
              <a:uFillTx/>
              <a:latin typeface="Calibri" panose="020F0502020204030204"/>
              <a:ea typeface="+mn-ea"/>
              <a:cs typeface="+mn-cs"/>
            </a:endParaRPr>
          </a:p>
        </p:txBody>
      </p:sp>
      <p:sp>
        <p:nvSpPr>
          <p:cNvPr id="3" name="TextBox 2"/>
          <p:cNvSpPr txBox="1"/>
          <p:nvPr/>
        </p:nvSpPr>
        <p:spPr>
          <a:xfrm>
            <a:off x="169284" y="1115494"/>
            <a:ext cx="2854942" cy="830997"/>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defRPr/>
            </a:pPr>
            <a:r>
              <a:rPr kumimoji="0" lang="en-GB" sz="2400" b="1" i="0" strike="noStrike" kern="1200" cap="none" spc="0" normalizeH="0" baseline="0" noProof="0" dirty="0">
                <a:ln>
                  <a:noFill/>
                </a:ln>
                <a:solidFill>
                  <a:prstClr val="black"/>
                </a:solidFill>
                <a:effectLst/>
                <a:uLnTx/>
                <a:uFillTx/>
                <a:latin typeface="Calibri" panose="020F0502020204030204"/>
                <a:ea typeface="+mn-ea"/>
                <a:cs typeface="+mn-cs"/>
              </a:rPr>
              <a:t>Solution </a:t>
            </a:r>
            <a:r>
              <a:rPr lang="en-GB" sz="2400" b="1" dirty="0">
                <a:solidFill>
                  <a:prstClr val="black"/>
                </a:solidFill>
                <a:latin typeface="Calibri" panose="020F0502020204030204"/>
              </a:rPr>
              <a:t>2</a:t>
            </a:r>
            <a:r>
              <a:rPr kumimoji="0" lang="en-GB" sz="2000" b="1" i="0"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000" b="0" i="0" strike="noStrike" kern="1200" cap="none" spc="0" normalizeH="0" baseline="0" noProof="0" dirty="0">
                <a:ln>
                  <a:noFill/>
                </a:ln>
                <a:solidFill>
                  <a:prstClr val="black"/>
                </a:solidFill>
                <a:effectLst/>
                <a:uLnTx/>
                <a:uFillTx/>
                <a:latin typeface="Calibri" panose="020F0502020204030204"/>
                <a:ea typeface="+mn-ea"/>
                <a:cs typeface="+mn-cs"/>
              </a:rPr>
              <a:t> </a:t>
            </a:r>
          </a:p>
          <a:p>
            <a:pPr lvl="1" fontAlgn="base">
              <a:spcBef>
                <a:spcPct val="0"/>
              </a:spcBef>
              <a:spcAft>
                <a:spcPct val="0"/>
              </a:spcAft>
              <a:defRPr/>
            </a:pPr>
            <a:r>
              <a:rPr kumimoji="0" lang="en-GB" sz="2400" i="0" strike="noStrike" kern="1200" cap="none" spc="0" normalizeH="0" baseline="0" noProof="0" dirty="0">
                <a:ln>
                  <a:noFill/>
                </a:ln>
                <a:solidFill>
                  <a:prstClr val="black"/>
                </a:solidFill>
                <a:effectLst/>
                <a:uLnTx/>
                <a:uFillTx/>
                <a:latin typeface="Calibri" panose="020F0502020204030204"/>
                <a:ea typeface="+mn-ea"/>
                <a:cs typeface="+mn-cs"/>
              </a:rPr>
              <a:t>Use G*Power</a:t>
            </a:r>
            <a:endParaRPr kumimoji="0" lang="en-GB" sz="2400" i="1"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49071AF-2A23-4674-A346-C1E1EC3AD0A3}"/>
              </a:ext>
            </a:extLst>
          </p:cNvPr>
          <p:cNvGrpSpPr/>
          <p:nvPr/>
        </p:nvGrpSpPr>
        <p:grpSpPr>
          <a:xfrm>
            <a:off x="2601555" y="1247528"/>
            <a:ext cx="4228621" cy="4788025"/>
            <a:chOff x="7513929" y="1034987"/>
            <a:chExt cx="4228621" cy="4788025"/>
          </a:xfrm>
        </p:grpSpPr>
        <p:pic>
          <p:nvPicPr>
            <p:cNvPr id="8" name="Picture 7">
              <a:extLst>
                <a:ext uri="{FF2B5EF4-FFF2-40B4-BE49-F238E27FC236}">
                  <a16:creationId xmlns:a16="http://schemas.microsoft.com/office/drawing/2014/main" id="{D11C43CC-D4D6-4BDF-92ED-7AF161EED005}"/>
                </a:ext>
              </a:extLst>
            </p:cNvPr>
            <p:cNvPicPr>
              <a:picLocks noChangeAspect="1"/>
            </p:cNvPicPr>
            <p:nvPr/>
          </p:nvPicPr>
          <p:blipFill>
            <a:blip r:embed="rId3"/>
            <a:stretch>
              <a:fillRect/>
            </a:stretch>
          </p:blipFill>
          <p:spPr>
            <a:xfrm>
              <a:off x="7513929" y="1034987"/>
              <a:ext cx="4228621" cy="4788025"/>
            </a:xfrm>
            <a:prstGeom prst="rect">
              <a:avLst/>
            </a:prstGeom>
          </p:spPr>
        </p:pic>
        <p:sp>
          <p:nvSpPr>
            <p:cNvPr id="10" name="Rectangle: Rounded Corners 9">
              <a:extLst>
                <a:ext uri="{FF2B5EF4-FFF2-40B4-BE49-F238E27FC236}">
                  <a16:creationId xmlns:a16="http://schemas.microsoft.com/office/drawing/2014/main" id="{6E35964C-3898-490E-AC4F-9FA8544F8607}"/>
                </a:ext>
              </a:extLst>
            </p:cNvPr>
            <p:cNvSpPr/>
            <p:nvPr/>
          </p:nvSpPr>
          <p:spPr>
            <a:xfrm>
              <a:off x="9963821" y="3807425"/>
              <a:ext cx="1668097" cy="53494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F114BE69-9F56-42A0-AD00-C9D4CFE26736}"/>
                </a:ext>
              </a:extLst>
            </p:cNvPr>
            <p:cNvSpPr/>
            <p:nvPr/>
          </p:nvSpPr>
          <p:spPr>
            <a:xfrm>
              <a:off x="8001479" y="4630423"/>
              <a:ext cx="1581495" cy="15540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73025ECE-EC6A-490B-9D6E-26D2A0611CB5}"/>
              </a:ext>
            </a:extLst>
          </p:cNvPr>
          <p:cNvSpPr txBox="1"/>
          <p:nvPr/>
        </p:nvSpPr>
        <p:spPr>
          <a:xfrm>
            <a:off x="6994684" y="1748714"/>
            <a:ext cx="4740529" cy="3785652"/>
          </a:xfrm>
          <a:prstGeom prst="rect">
            <a:avLst/>
          </a:prstGeom>
          <a:noFill/>
        </p:spPr>
        <p:txBody>
          <a:bodyPr wrap="square" rtlCol="0">
            <a:spAutoFit/>
          </a:bodyPr>
          <a:lstStyle/>
          <a:p>
            <a:r>
              <a:rPr lang="en-GB" sz="2400" dirty="0"/>
              <a:t>Different methods give slightly different sample sizes:</a:t>
            </a:r>
          </a:p>
          <a:p>
            <a:pPr marL="342900" indent="-342900">
              <a:buFont typeface="Arial" panose="020B0604020202020204" pitchFamily="34" charset="0"/>
              <a:buChar char="•"/>
            </a:pPr>
            <a:r>
              <a:rPr lang="en-GB" sz="2400" dirty="0"/>
              <a:t>Using adjustment</a:t>
            </a:r>
          </a:p>
          <a:p>
            <a:pPr marL="800100" lvl="1" indent="-342900">
              <a:buFont typeface="Arial" panose="020B0604020202020204" pitchFamily="34" charset="0"/>
              <a:buChar char="•"/>
            </a:pPr>
            <a:r>
              <a:rPr lang="en-GB" sz="2400" dirty="0">
                <a:solidFill>
                  <a:prstClr val="black"/>
                </a:solidFill>
              </a:rPr>
              <a:t>Painted (n</a:t>
            </a:r>
            <a:r>
              <a:rPr lang="en-GB" sz="2400" baseline="-25000" dirty="0">
                <a:solidFill>
                  <a:prstClr val="black"/>
                </a:solidFill>
              </a:rPr>
              <a:t>1</a:t>
            </a:r>
            <a:r>
              <a:rPr lang="en-GB" sz="2400" dirty="0">
                <a:solidFill>
                  <a:prstClr val="black"/>
                </a:solidFill>
              </a:rPr>
              <a:t>) = 77 </a:t>
            </a:r>
          </a:p>
          <a:p>
            <a:pPr marL="800100" lvl="1" indent="-342900">
              <a:buFont typeface="Arial" panose="020B0604020202020204" pitchFamily="34" charset="0"/>
              <a:buChar char="•"/>
            </a:pPr>
            <a:r>
              <a:rPr lang="en-GB" sz="2400" dirty="0">
                <a:solidFill>
                  <a:prstClr val="black"/>
                </a:solidFill>
              </a:rPr>
              <a:t>Unpainted (n</a:t>
            </a:r>
            <a:r>
              <a:rPr lang="en-GB" sz="2400" baseline="-25000" dirty="0">
                <a:solidFill>
                  <a:prstClr val="black"/>
                </a:solidFill>
              </a:rPr>
              <a:t>2</a:t>
            </a:r>
            <a:r>
              <a:rPr lang="en-GB" sz="2400" dirty="0">
                <a:solidFill>
                  <a:prstClr val="black"/>
                </a:solidFill>
              </a:rPr>
              <a:t>) = 153 </a:t>
            </a:r>
          </a:p>
          <a:p>
            <a:pPr marL="800100" lvl="1" indent="-342900">
              <a:buFont typeface="Arial" panose="020B0604020202020204" pitchFamily="34" charset="0"/>
              <a:buChar char="•"/>
            </a:pPr>
            <a:r>
              <a:rPr lang="en-GB" sz="2400" b="1" dirty="0">
                <a:solidFill>
                  <a:srgbClr val="0070C0"/>
                </a:solidFill>
              </a:rPr>
              <a:t>Total sample = 230</a:t>
            </a:r>
          </a:p>
          <a:p>
            <a:pPr marL="342900" indent="-342900">
              <a:buFont typeface="Arial" panose="020B0604020202020204" pitchFamily="34" charset="0"/>
              <a:buChar char="•"/>
            </a:pPr>
            <a:r>
              <a:rPr lang="en-GB" sz="2400" dirty="0"/>
              <a:t>Using G*Power:</a:t>
            </a:r>
          </a:p>
          <a:p>
            <a:pPr marL="800100" lvl="1" indent="-342900">
              <a:buFont typeface="Arial" panose="020B0604020202020204" pitchFamily="34" charset="0"/>
              <a:buChar char="•"/>
            </a:pPr>
            <a:r>
              <a:rPr lang="en-GB" sz="2400" dirty="0"/>
              <a:t>Painted (n</a:t>
            </a:r>
            <a:r>
              <a:rPr lang="en-GB" sz="2400" baseline="-25000" dirty="0"/>
              <a:t>2</a:t>
            </a:r>
            <a:r>
              <a:rPr lang="en-GB" sz="2400" dirty="0"/>
              <a:t>) =</a:t>
            </a:r>
            <a:r>
              <a:rPr lang="en-GB" sz="2400" b="1" dirty="0"/>
              <a:t> </a:t>
            </a:r>
            <a:r>
              <a:rPr lang="en-GB" sz="2400" dirty="0"/>
              <a:t>74 </a:t>
            </a:r>
          </a:p>
          <a:p>
            <a:pPr marL="800100" lvl="1" indent="-342900">
              <a:buFont typeface="Arial" panose="020B0604020202020204" pitchFamily="34" charset="0"/>
              <a:buChar char="•"/>
            </a:pPr>
            <a:r>
              <a:rPr lang="en-GB" sz="2400" dirty="0"/>
              <a:t>Unpainted (n</a:t>
            </a:r>
            <a:r>
              <a:rPr lang="en-GB" sz="2400" baseline="-25000" dirty="0"/>
              <a:t>1</a:t>
            </a:r>
            <a:r>
              <a:rPr lang="en-GB" sz="2400" dirty="0"/>
              <a:t>) = 147</a:t>
            </a:r>
          </a:p>
          <a:p>
            <a:pPr marL="800100" lvl="1" indent="-342900">
              <a:buFont typeface="Arial" panose="020B0604020202020204" pitchFamily="34" charset="0"/>
              <a:buChar char="•"/>
            </a:pPr>
            <a:r>
              <a:rPr lang="en-GB" sz="2400" b="1" dirty="0">
                <a:solidFill>
                  <a:srgbClr val="0070C0"/>
                </a:solidFill>
              </a:rPr>
              <a:t>Total sample = 221</a:t>
            </a:r>
            <a:endParaRPr lang="en-GB" sz="2000" dirty="0">
              <a:solidFill>
                <a:srgbClr val="0070C0"/>
              </a:solidFill>
            </a:endParaRPr>
          </a:p>
        </p:txBody>
      </p:sp>
      <p:sp>
        <p:nvSpPr>
          <p:cNvPr id="11" name="TextBox 10">
            <a:extLst>
              <a:ext uri="{FF2B5EF4-FFF2-40B4-BE49-F238E27FC236}">
                <a16:creationId xmlns:a16="http://schemas.microsoft.com/office/drawing/2014/main" id="{A5A2AEB7-B195-4891-B879-2B1421A7B9E8}"/>
              </a:ext>
            </a:extLst>
          </p:cNvPr>
          <p:cNvSpPr txBox="1"/>
          <p:nvPr/>
        </p:nvSpPr>
        <p:spPr>
          <a:xfrm>
            <a:off x="335484" y="5230704"/>
            <a:ext cx="4005948" cy="1323439"/>
          </a:xfrm>
          <a:prstGeom prst="rect">
            <a:avLst/>
          </a:prstGeom>
          <a:solidFill>
            <a:srgbClr val="FBE7E1"/>
          </a:solidFill>
        </p:spPr>
        <p:txBody>
          <a:bodyPr wrap="square" rtlCol="0">
            <a:spAutoFit/>
          </a:bodyPr>
          <a:lstStyle/>
          <a:p>
            <a:r>
              <a:rPr lang="en-GB" sz="2000" dirty="0">
                <a:solidFill>
                  <a:srgbClr val="C00000"/>
                </a:solidFill>
              </a:rPr>
              <a:t>Also consider anything else that might impact final numbers, e.g. if likely to lose some samples during experiment</a:t>
            </a:r>
          </a:p>
        </p:txBody>
      </p:sp>
    </p:spTree>
    <p:extLst>
      <p:ext uri="{BB962C8B-B14F-4D97-AF65-F5344CB8AC3E}">
        <p14:creationId xmlns:p14="http://schemas.microsoft.com/office/powerpoint/2010/main" val="37568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2859" y="251013"/>
            <a:ext cx="4686283"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Non-parametric tests</a:t>
            </a:r>
            <a:endParaRPr kumimoji="0" lang="en-GB" sz="4000" b="1" i="0" u="sng" strike="noStrike" kern="1200" cap="none" spc="0" normalizeH="0" baseline="0" noProof="0" dirty="0">
              <a:ln>
                <a:noFill/>
              </a:ln>
              <a:solidFill>
                <a:srgbClr val="9A1865"/>
              </a:solidFill>
              <a:effectLst/>
              <a:uLnTx/>
              <a:uFillTx/>
              <a:latin typeface="Calibri" panose="020F0502020204030204"/>
              <a:ea typeface="+mn-ea"/>
              <a:cs typeface="+mn-cs"/>
            </a:endParaRPr>
          </a:p>
        </p:txBody>
      </p:sp>
      <p:sp>
        <p:nvSpPr>
          <p:cNvPr id="3" name="TextBox 2"/>
          <p:cNvSpPr txBox="1"/>
          <p:nvPr/>
        </p:nvSpPr>
        <p:spPr>
          <a:xfrm>
            <a:off x="355133" y="1381978"/>
            <a:ext cx="8368243" cy="5110262"/>
          </a:xfrm>
          <a:prstGeom prst="rect">
            <a:avLst/>
          </a:prstGeom>
          <a:noFill/>
        </p:spPr>
        <p:txBody>
          <a:bodyPr wrap="square" rtlCol="0">
            <a:normAutofit lnSpcReduction="10000"/>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 not assume data come from a Gaussian/normal distribution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Based on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mn-cs"/>
              </a:rPr>
              <a:t>ranking values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from low to high</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Almost always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mn-cs"/>
              </a:rPr>
              <a:t>less powerful</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Proper power calculations </a:t>
            </a:r>
            <a:r>
              <a:rPr lang="en-GB" sz="2400" dirty="0">
                <a:solidFill>
                  <a:prstClr val="black"/>
                </a:solidFill>
                <a:latin typeface="Calibri" panose="020F0502020204030204"/>
              </a:rPr>
              <a:t>need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 specify which </a:t>
            </a: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kind of </a:t>
            </a:r>
            <a:r>
              <a:rPr kumimoji="0" lang="en-GB" sz="2400" i="0" u="none" strike="noStrike" kern="1200" cap="none" spc="0" normalizeH="0" baseline="0" noProof="0" dirty="0">
                <a:ln>
                  <a:noFill/>
                </a:ln>
                <a:solidFill>
                  <a:srgbClr val="0070C0"/>
                </a:solidFill>
                <a:effectLst/>
                <a:uLnTx/>
                <a:uFillTx/>
                <a:latin typeface="Calibri" panose="020F0502020204030204"/>
                <a:ea typeface="+mn-ea"/>
                <a:cs typeface="+mn-cs"/>
              </a:rPr>
              <a:t>distribution</a:t>
            </a: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are dealing with – not easy</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2400" dirty="0">
                <a:solidFill>
                  <a:prstClr val="black"/>
                </a:solidFill>
                <a:latin typeface="Calibri" panose="020F0502020204030204"/>
              </a:rPr>
              <a:t>Non-parametric usually do not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require more than 15% additional subjects compared to parametric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Calibri" panose="020F0502020204030204"/>
                <a:ea typeface="+mn-ea"/>
                <a:cs typeface="+mn-cs"/>
              </a:rPr>
              <a:t>Crude rule of thumb:</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Compute sample size required for a parametric test and add 15%</a:t>
            </a:r>
          </a:p>
        </p:txBody>
      </p:sp>
      <p:pic>
        <p:nvPicPr>
          <p:cNvPr id="4" name="Picture 3">
            <a:extLst>
              <a:ext uri="{FF2B5EF4-FFF2-40B4-BE49-F238E27FC236}">
                <a16:creationId xmlns:a16="http://schemas.microsoft.com/office/drawing/2014/main" id="{F43030FE-B1BC-4997-B8A2-347BC50ED2EC}"/>
              </a:ext>
            </a:extLst>
          </p:cNvPr>
          <p:cNvPicPr>
            <a:picLocks noChangeAspect="1"/>
          </p:cNvPicPr>
          <p:nvPr/>
        </p:nvPicPr>
        <p:blipFill rotWithShape="1">
          <a:blip r:embed="rId3"/>
          <a:srcRect t="42364" b="-1"/>
          <a:stretch/>
        </p:blipFill>
        <p:spPr>
          <a:xfrm>
            <a:off x="8723376" y="2398363"/>
            <a:ext cx="3135045" cy="2061273"/>
          </a:xfrm>
          <a:prstGeom prst="rect">
            <a:avLst/>
          </a:prstGeom>
        </p:spPr>
      </p:pic>
    </p:spTree>
    <p:extLst>
      <p:ext uri="{BB962C8B-B14F-4D97-AF65-F5344CB8AC3E}">
        <p14:creationId xmlns:p14="http://schemas.microsoft.com/office/powerpoint/2010/main" val="734525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90" y="1393793"/>
            <a:ext cx="11732620" cy="4739759"/>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0070C0"/>
                </a:solidFill>
              </a:rPr>
              <a:t>Misinterpretation</a:t>
            </a:r>
            <a:r>
              <a:rPr lang="en-GB" sz="2800" dirty="0">
                <a:solidFill>
                  <a:srgbClr val="0070C0"/>
                </a:solidFill>
              </a:rPr>
              <a:t> of the results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400" dirty="0"/>
              <a:t>Never ever interpret p-values without context!</a:t>
            </a:r>
          </a:p>
          <a:p>
            <a:pPr marL="285750" indent="-285750">
              <a:buFont typeface="Arial" panose="020B0604020202020204" pitchFamily="34" charset="0"/>
              <a:buChar char="•"/>
            </a:pPr>
            <a:endParaRPr lang="en-GB" sz="1400" dirty="0"/>
          </a:p>
          <a:p>
            <a:pPr marL="742950" lvl="1" indent="-285750">
              <a:buFont typeface="Arial" panose="020B0604020202020204" pitchFamily="34" charset="0"/>
              <a:buChar char="•"/>
            </a:pPr>
            <a:r>
              <a:rPr lang="en-GB" sz="2400" b="1" dirty="0"/>
              <a:t>Significant p-value (&lt;0.05)</a:t>
            </a:r>
            <a:r>
              <a:rPr lang="en-GB" sz="2400" dirty="0"/>
              <a:t>: but what is the difference?</a:t>
            </a:r>
          </a:p>
          <a:p>
            <a:pPr marL="1200150" lvl="2" indent="-285750">
              <a:buFont typeface="Arial" panose="020B0604020202020204" pitchFamily="34" charset="0"/>
              <a:buChar char="•"/>
            </a:pPr>
            <a:r>
              <a:rPr lang="en-GB" sz="2400" dirty="0"/>
              <a:t>&gt;= smallest meaningful difference: </a:t>
            </a:r>
            <a:r>
              <a:rPr lang="en-GB" sz="2400" b="1" dirty="0">
                <a:solidFill>
                  <a:srgbClr val="0070C0"/>
                </a:solidFill>
              </a:rPr>
              <a:t>exciting effect</a:t>
            </a:r>
          </a:p>
          <a:p>
            <a:pPr marL="1200150" lvl="2" indent="-285750">
              <a:buFont typeface="Arial" panose="020B0604020202020204" pitchFamily="34" charset="0"/>
              <a:buChar char="•"/>
            </a:pPr>
            <a:r>
              <a:rPr lang="en-GB" sz="2400" dirty="0"/>
              <a:t>&lt; smallest meaningful difference: essentially a </a:t>
            </a:r>
            <a:r>
              <a:rPr lang="en-GB" sz="2400" dirty="0">
                <a:solidFill>
                  <a:srgbClr val="0070C0"/>
                </a:solidFill>
              </a:rPr>
              <a:t>false positive/type 1 error</a:t>
            </a:r>
            <a:endParaRPr lang="en-GB" sz="2400" dirty="0"/>
          </a:p>
          <a:p>
            <a:pPr marL="1657350" lvl="3" indent="-285750">
              <a:buFont typeface="Arial" panose="020B0604020202020204" pitchFamily="34" charset="0"/>
              <a:buChar char="•"/>
            </a:pPr>
            <a:r>
              <a:rPr lang="en-GB" sz="2400" dirty="0"/>
              <a:t>Too big sample, overpowered – difference has </a:t>
            </a:r>
            <a:r>
              <a:rPr lang="en-GB" sz="2400" b="1" dirty="0">
                <a:solidFill>
                  <a:srgbClr val="0070C0"/>
                </a:solidFill>
              </a:rPr>
              <a:t>no biological relevance</a:t>
            </a:r>
          </a:p>
          <a:p>
            <a:pPr marL="1657350" lvl="3" indent="-285750">
              <a:buFont typeface="Arial" panose="020B0604020202020204" pitchFamily="34" charset="0"/>
              <a:buChar char="•"/>
            </a:pPr>
            <a:endParaRPr lang="en-GB" sz="2400" dirty="0"/>
          </a:p>
          <a:p>
            <a:pPr marL="742950" lvl="1" indent="-285750">
              <a:buFont typeface="Arial" panose="020B0604020202020204" pitchFamily="34" charset="0"/>
              <a:buChar char="•"/>
            </a:pPr>
            <a:r>
              <a:rPr lang="en-GB" sz="2400" b="1" dirty="0"/>
              <a:t>Not significant p-value (&gt;0.05)</a:t>
            </a:r>
            <a:r>
              <a:rPr lang="en-GB" sz="2400" dirty="0"/>
              <a:t>: but how big was the sample?</a:t>
            </a:r>
          </a:p>
          <a:p>
            <a:pPr marL="1200150" lvl="2" indent="-285750">
              <a:buFont typeface="Arial" panose="020B0604020202020204" pitchFamily="34" charset="0"/>
              <a:buChar char="•"/>
            </a:pPr>
            <a:r>
              <a:rPr lang="en-GB" sz="2400" dirty="0"/>
              <a:t>Big enough = enough power: </a:t>
            </a:r>
            <a:r>
              <a:rPr lang="en-GB" sz="2400" b="1" dirty="0">
                <a:solidFill>
                  <a:srgbClr val="0070C0"/>
                </a:solidFill>
              </a:rPr>
              <a:t>no effect</a:t>
            </a:r>
          </a:p>
          <a:p>
            <a:pPr marL="1200150" lvl="2" indent="-285750">
              <a:buFont typeface="Arial" panose="020B0604020202020204" pitchFamily="34" charset="0"/>
              <a:buChar char="•"/>
            </a:pPr>
            <a:r>
              <a:rPr lang="en-GB" sz="2400" dirty="0"/>
              <a:t>Not big enough = underpowered: potentially a </a:t>
            </a:r>
            <a:r>
              <a:rPr lang="en-GB" sz="2400" dirty="0">
                <a:solidFill>
                  <a:srgbClr val="0070C0"/>
                </a:solidFill>
              </a:rPr>
              <a:t>false negative/type 2 error</a:t>
            </a:r>
            <a:endParaRPr lang="en-GB" sz="2400" dirty="0"/>
          </a:p>
          <a:p>
            <a:pPr marL="1657350" lvl="3" indent="-285750">
              <a:buFont typeface="Arial" panose="020B0604020202020204" pitchFamily="34" charset="0"/>
              <a:buChar char="•"/>
            </a:pPr>
            <a:r>
              <a:rPr lang="en-GB" sz="2400" dirty="0"/>
              <a:t>Too small sample – </a:t>
            </a:r>
            <a:r>
              <a:rPr lang="en-GB" sz="2400" b="1" dirty="0">
                <a:solidFill>
                  <a:srgbClr val="0070C0"/>
                </a:solidFill>
              </a:rPr>
              <a:t>potentially</a:t>
            </a:r>
            <a:r>
              <a:rPr lang="en-GB" sz="2400" b="1" dirty="0"/>
              <a:t> </a:t>
            </a:r>
            <a:r>
              <a:rPr lang="en-GB" sz="2400" b="1" dirty="0">
                <a:solidFill>
                  <a:srgbClr val="0070C0"/>
                </a:solidFill>
              </a:rPr>
              <a:t>miss a meaningful difference</a:t>
            </a:r>
          </a:p>
        </p:txBody>
      </p:sp>
      <p:sp>
        <p:nvSpPr>
          <p:cNvPr id="9" name="TextBox 8"/>
          <p:cNvSpPr txBox="1"/>
          <p:nvPr/>
        </p:nvSpPr>
        <p:spPr>
          <a:xfrm>
            <a:off x="436182" y="258341"/>
            <a:ext cx="11319637" cy="769441"/>
          </a:xfrm>
          <a:prstGeom prst="rect">
            <a:avLst/>
          </a:prstGeom>
          <a:noFill/>
        </p:spPr>
        <p:txBody>
          <a:bodyPr wrap="none" rtlCol="0">
            <a:spAutoFit/>
          </a:bodyPr>
          <a:lstStyle/>
          <a:p>
            <a:r>
              <a:rPr lang="en-GB" sz="4400" b="1" dirty="0">
                <a:solidFill>
                  <a:srgbClr val="9A1865"/>
                </a:solidFill>
              </a:rPr>
              <a:t>What happens if we ignore the power of a test?</a:t>
            </a:r>
          </a:p>
        </p:txBody>
      </p:sp>
    </p:spTree>
    <p:extLst>
      <p:ext uri="{BB962C8B-B14F-4D97-AF65-F5344CB8AC3E}">
        <p14:creationId xmlns:p14="http://schemas.microsoft.com/office/powerpoint/2010/main" val="264179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a:ea typeface="+mj-ea"/>
                <a:cs typeface="+mj-cs"/>
              </a:rPr>
              <a:t>Exercise 1</a:t>
            </a:r>
          </a:p>
        </p:txBody>
      </p:sp>
    </p:spTree>
    <p:extLst>
      <p:ext uri="{BB962C8B-B14F-4D97-AF65-F5344CB8AC3E}">
        <p14:creationId xmlns:p14="http://schemas.microsoft.com/office/powerpoint/2010/main" val="3128000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07368" y="2714025"/>
            <a:ext cx="11377264" cy="1429950"/>
          </a:xfrm>
        </p:spPr>
        <p:txBody>
          <a:bodyPr>
            <a:normAutofit fontScale="90000"/>
          </a:bodyPr>
          <a:lstStyle/>
          <a:p>
            <a:r>
              <a:rPr lang="en-GB" b="1" dirty="0">
                <a:solidFill>
                  <a:srgbClr val="002060"/>
                </a:solidFill>
                <a:latin typeface="+mn-lt"/>
              </a:rPr>
              <a:t>Descriptive Stats and Data Exploration</a:t>
            </a:r>
            <a:br>
              <a:rPr lang="en-GB" b="1" dirty="0">
                <a:solidFill>
                  <a:schemeClr val="accent5">
                    <a:lumMod val="50000"/>
                  </a:schemeClr>
                </a:solidFill>
                <a:latin typeface="+mn-lt"/>
              </a:rPr>
            </a:br>
            <a:r>
              <a:rPr lang="en-GB" sz="2000" dirty="0">
                <a:solidFill>
                  <a:schemeClr val="accent5">
                    <a:lumMod val="50000"/>
                  </a:schemeClr>
                </a:solidFill>
                <a:latin typeface="+mn-lt"/>
              </a:rPr>
              <a:t>Hayley Carr &amp; Anne Segonds-Pichon</a:t>
            </a:r>
            <a:br>
              <a:rPr lang="en-GB" sz="2000" dirty="0">
                <a:solidFill>
                  <a:schemeClr val="accent5">
                    <a:lumMod val="50000"/>
                  </a:schemeClr>
                </a:solidFill>
                <a:latin typeface="+mn-lt"/>
              </a:rPr>
            </a:br>
            <a:r>
              <a:rPr lang="en-GB" sz="2000" dirty="0">
                <a:solidFill>
                  <a:schemeClr val="accent5">
                    <a:lumMod val="50000"/>
                  </a:schemeClr>
                </a:solidFill>
                <a:latin typeface="+mn-lt"/>
              </a:rPr>
              <a:t>v2024-05</a:t>
            </a: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2336244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269967"/>
          <a:ext cx="9132389" cy="6331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80474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690A9FA-8EEB-4354-9201-9EEFFC0AF707}"/>
              </a:ext>
            </a:extLst>
          </p:cNvPr>
          <p:cNvGraphicFramePr/>
          <p:nvPr/>
        </p:nvGraphicFramePr>
        <p:xfrm>
          <a:off x="1235460" y="116632"/>
          <a:ext cx="972108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nominal_ordinal_binary.png">
            <a:extLst>
              <a:ext uri="{FF2B5EF4-FFF2-40B4-BE49-F238E27FC236}">
                <a16:creationId xmlns:a16="http://schemas.microsoft.com/office/drawing/2014/main" id="{74098AB1-607C-4816-A0AA-3CE46D9B3B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3861048"/>
            <a:ext cx="4235398" cy="259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ntinuous_discrete.png">
            <a:extLst>
              <a:ext uri="{FF2B5EF4-FFF2-40B4-BE49-F238E27FC236}">
                <a16:creationId xmlns:a16="http://schemas.microsoft.com/office/drawing/2014/main" id="{F6A3D209-165A-4C8B-92BA-4AAFC6CF7D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5480" y="3861048"/>
            <a:ext cx="3362399" cy="25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2CADAC-E8CE-4EB2-BBA9-21EC07E3F08C}"/>
              </a:ext>
            </a:extLst>
          </p:cNvPr>
          <p:cNvSpPr txBox="1"/>
          <p:nvPr/>
        </p:nvSpPr>
        <p:spPr>
          <a:xfrm>
            <a:off x="9412072" y="6657945"/>
            <a:ext cx="2779928" cy="2000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hlinkClick r:id="rId9"/>
              </a:rPr>
              <a:t>https://github.com/allisonhorst/stats-illustrations#other-stats-artwork</a:t>
            </a:r>
            <a:endPar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endParaRPr>
          </a:p>
        </p:txBody>
      </p:sp>
    </p:spTree>
    <p:extLst>
      <p:ext uri="{BB962C8B-B14F-4D97-AF65-F5344CB8AC3E}">
        <p14:creationId xmlns:p14="http://schemas.microsoft.com/office/powerpoint/2010/main" val="1387450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690A9FA-8EEB-4354-9201-9EEFFC0AF707}"/>
              </a:ext>
            </a:extLst>
          </p:cNvPr>
          <p:cNvGraphicFramePr/>
          <p:nvPr/>
        </p:nvGraphicFramePr>
        <p:xfrm>
          <a:off x="1235460" y="116632"/>
          <a:ext cx="972108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nominal_ordinal_binary.png">
            <a:extLst>
              <a:ext uri="{FF2B5EF4-FFF2-40B4-BE49-F238E27FC236}">
                <a16:creationId xmlns:a16="http://schemas.microsoft.com/office/drawing/2014/main" id="{74098AB1-607C-4816-A0AA-3CE46D9B3B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3861048"/>
            <a:ext cx="4235398" cy="259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ntinuous_discrete.png">
            <a:extLst>
              <a:ext uri="{FF2B5EF4-FFF2-40B4-BE49-F238E27FC236}">
                <a16:creationId xmlns:a16="http://schemas.microsoft.com/office/drawing/2014/main" id="{F6A3D209-165A-4C8B-92BA-4AAFC6CF7D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5480" y="3861048"/>
            <a:ext cx="3362399" cy="25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2CADAC-E8CE-4EB2-BBA9-21EC07E3F08C}"/>
              </a:ext>
            </a:extLst>
          </p:cNvPr>
          <p:cNvSpPr txBox="1"/>
          <p:nvPr/>
        </p:nvSpPr>
        <p:spPr>
          <a:xfrm>
            <a:off x="9412072" y="6657945"/>
            <a:ext cx="2779928" cy="2000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hlinkClick r:id="rId9"/>
              </a:rPr>
              <a:t>https://github.com/allisonhorst/stats-illustrations#other-stats-artwork</a:t>
            </a:r>
            <a:endParaRPr kumimoji="0" lang="en-GB" sz="700" b="0" i="0" u="none" strike="noStrike" kern="1200" cap="none" spc="0" normalizeH="0" baseline="0" noProof="0" dirty="0">
              <a:ln>
                <a:noFill/>
              </a:ln>
              <a:solidFill>
                <a:prstClr val="black"/>
              </a:solidFill>
              <a:effectLst/>
              <a:uLnTx/>
              <a:uFillTx/>
              <a:latin typeface="Minya Nouvelle" pitchFamily="2" charset="0"/>
              <a:ea typeface="+mn-ea"/>
              <a:cs typeface="+mn-cs"/>
            </a:endParaRPr>
          </a:p>
        </p:txBody>
      </p:sp>
    </p:spTree>
    <p:extLst>
      <p:ext uri="{BB962C8B-B14F-4D97-AF65-F5344CB8AC3E}">
        <p14:creationId xmlns:p14="http://schemas.microsoft.com/office/powerpoint/2010/main" val="40516050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60736" y="246645"/>
            <a:ext cx="9670529" cy="675483"/>
          </a:xfrm>
        </p:spPr>
        <p:txBody>
          <a:bodyPr/>
          <a:lstStyle/>
          <a:p>
            <a:pPr eaLnBrk="1" hangingPunct="1"/>
            <a:r>
              <a:rPr lang="en-GB" sz="4000" b="1" dirty="0">
                <a:solidFill>
                  <a:srgbClr val="9A1865"/>
                </a:solidFill>
                <a:latin typeface="+mn-lt"/>
                <a:cs typeface="Arial" panose="020B0604020202020204" pitchFamily="34" charset="0"/>
              </a:rPr>
              <a:t>Quantitative data</a:t>
            </a:r>
          </a:p>
        </p:txBody>
      </p:sp>
      <p:sp>
        <p:nvSpPr>
          <p:cNvPr id="29699" name="Rectangle 3"/>
          <p:cNvSpPr>
            <a:spLocks noGrp="1" noChangeArrowheads="1"/>
          </p:cNvSpPr>
          <p:nvPr>
            <p:ph idx="1"/>
          </p:nvPr>
        </p:nvSpPr>
        <p:spPr>
          <a:xfrm>
            <a:off x="551384" y="1268760"/>
            <a:ext cx="11377264" cy="5256584"/>
          </a:xfrm>
        </p:spPr>
        <p:txBody>
          <a:bodyPr/>
          <a:lstStyle/>
          <a:p>
            <a:pPr eaLnBrk="1" hangingPunct="1"/>
            <a:r>
              <a:rPr lang="en-GB" sz="2400" dirty="0">
                <a:cs typeface="Arial" panose="020B0604020202020204" pitchFamily="34" charset="0"/>
              </a:rPr>
              <a:t>They take</a:t>
            </a:r>
            <a:r>
              <a:rPr lang="en-GB" sz="2400" dirty="0">
                <a:solidFill>
                  <a:srgbClr val="FF3399"/>
                </a:solidFill>
                <a:cs typeface="Arial" panose="020B0604020202020204" pitchFamily="34" charset="0"/>
              </a:rPr>
              <a:t> </a:t>
            </a:r>
            <a:r>
              <a:rPr lang="en-GB" sz="2400" dirty="0">
                <a:solidFill>
                  <a:srgbClr val="0070C0"/>
                </a:solidFill>
                <a:cs typeface="Arial" panose="020B0604020202020204" pitchFamily="34" charset="0"/>
              </a:rPr>
              <a:t>numerical values </a:t>
            </a:r>
            <a:r>
              <a:rPr lang="en-GB" sz="2400" dirty="0">
                <a:cs typeface="Arial" panose="020B0604020202020204" pitchFamily="34" charset="0"/>
              </a:rPr>
              <a:t>(units of measurement)</a:t>
            </a:r>
          </a:p>
          <a:p>
            <a:pPr eaLnBrk="1" hangingPunct="1"/>
            <a:endParaRPr lang="en-GB" sz="2000" dirty="0">
              <a:cs typeface="Arial" panose="020B0604020202020204" pitchFamily="34" charset="0"/>
            </a:endParaRPr>
          </a:p>
          <a:p>
            <a:pPr eaLnBrk="1" hangingPunct="1"/>
            <a:r>
              <a:rPr lang="en-GB" sz="2400" dirty="0">
                <a:cs typeface="Arial" panose="020B0604020202020204" pitchFamily="34" charset="0"/>
              </a:rPr>
              <a:t>Discrete: obtained by counting</a:t>
            </a:r>
          </a:p>
          <a:p>
            <a:pPr lvl="1" eaLnBrk="1" hangingPunct="1">
              <a:buFont typeface="Arial" panose="020B0604020202020204" pitchFamily="34" charset="0"/>
              <a:buChar char="•"/>
            </a:pPr>
            <a:r>
              <a:rPr lang="en-GB" sz="2200" dirty="0">
                <a:cs typeface="Arial" panose="020B0604020202020204" pitchFamily="34" charset="0"/>
              </a:rPr>
              <a:t>Example: number of students in a class</a:t>
            </a:r>
          </a:p>
          <a:p>
            <a:pPr lvl="1" eaLnBrk="1" hangingPunct="1">
              <a:buFont typeface="Arial" panose="020B0604020202020204" pitchFamily="34" charset="0"/>
              <a:buChar char="•"/>
            </a:pPr>
            <a:r>
              <a:rPr lang="en-GB" sz="2200" dirty="0">
                <a:cs typeface="Arial" panose="020B0604020202020204" pitchFamily="34" charset="0"/>
              </a:rPr>
              <a:t>values vary by finite specific steps</a:t>
            </a:r>
          </a:p>
          <a:p>
            <a:pPr eaLnBrk="1" hangingPunct="1"/>
            <a:r>
              <a:rPr lang="en-GB" sz="2400" dirty="0">
                <a:cs typeface="Arial" panose="020B0604020202020204" pitchFamily="34" charset="0"/>
              </a:rPr>
              <a:t>Continuous: obtained by measuring</a:t>
            </a:r>
          </a:p>
          <a:p>
            <a:pPr lvl="1" eaLnBrk="1" hangingPunct="1">
              <a:buFont typeface="Arial" panose="020B0604020202020204" pitchFamily="34" charset="0"/>
              <a:buChar char="•"/>
            </a:pPr>
            <a:r>
              <a:rPr lang="en-GB" sz="2200" dirty="0">
                <a:cs typeface="Arial" panose="020B0604020202020204" pitchFamily="34" charset="0"/>
              </a:rPr>
              <a:t>Example: height of students in a class</a:t>
            </a:r>
          </a:p>
          <a:p>
            <a:pPr lvl="1" eaLnBrk="1" hangingPunct="1">
              <a:buFont typeface="Arial" panose="020B0604020202020204" pitchFamily="34" charset="0"/>
              <a:buChar char="•"/>
            </a:pPr>
            <a:r>
              <a:rPr lang="en-GB" sz="2200" dirty="0">
                <a:cs typeface="Arial" panose="020B0604020202020204" pitchFamily="34" charset="0"/>
              </a:rPr>
              <a:t>any values – can have decimal places</a:t>
            </a:r>
            <a:endParaRPr lang="en-GB" sz="1000" dirty="0">
              <a:cs typeface="Arial" panose="020B0604020202020204" pitchFamily="34" charset="0"/>
            </a:endParaRPr>
          </a:p>
          <a:p>
            <a:pPr eaLnBrk="1" hangingPunct="1"/>
            <a:endParaRPr lang="en-GB" sz="2000" dirty="0">
              <a:cs typeface="Arial" panose="020B0604020202020204" pitchFamily="34" charset="0"/>
            </a:endParaRPr>
          </a:p>
          <a:p>
            <a:pPr eaLnBrk="1" hangingPunct="1"/>
            <a:r>
              <a:rPr lang="en-GB" sz="2400" dirty="0">
                <a:cs typeface="Arial" panose="020B0604020202020204" pitchFamily="34" charset="0"/>
              </a:rPr>
              <a:t>They can be described by a series of parameters:</a:t>
            </a:r>
          </a:p>
          <a:p>
            <a:pPr lvl="1" eaLnBrk="1" hangingPunct="1">
              <a:buFont typeface="Arial" panose="020B0604020202020204" pitchFamily="34" charset="0"/>
              <a:buChar char="•"/>
            </a:pPr>
            <a:r>
              <a:rPr lang="en-GB" sz="2400" dirty="0">
                <a:solidFill>
                  <a:srgbClr val="0070C0"/>
                </a:solidFill>
                <a:cs typeface="Arial" panose="020B0604020202020204" pitchFamily="34" charset="0"/>
              </a:rPr>
              <a:t>Mean, variance, standard deviation, standard error </a:t>
            </a:r>
            <a:r>
              <a:rPr lang="en-GB" sz="2400" dirty="0">
                <a:cs typeface="Arial" panose="020B0604020202020204" pitchFamily="34" charset="0"/>
              </a:rPr>
              <a:t>and </a:t>
            </a:r>
            <a:r>
              <a:rPr lang="en-GB" sz="2400" dirty="0">
                <a:solidFill>
                  <a:srgbClr val="0070C0"/>
                </a:solidFill>
                <a:cs typeface="Arial" panose="020B0604020202020204" pitchFamily="34" charset="0"/>
              </a:rPr>
              <a:t>confidence interval</a:t>
            </a:r>
          </a:p>
        </p:txBody>
      </p:sp>
      <p:pic>
        <p:nvPicPr>
          <p:cNvPr id="2" name="Picture 1"/>
          <p:cNvPicPr>
            <a:picLocks noChangeAspect="1"/>
          </p:cNvPicPr>
          <p:nvPr/>
        </p:nvPicPr>
        <p:blipFill>
          <a:blip r:embed="rId3"/>
          <a:stretch>
            <a:fillRect/>
          </a:stretch>
        </p:blipFill>
        <p:spPr>
          <a:xfrm>
            <a:off x="7067033" y="1810425"/>
            <a:ext cx="3341344" cy="2575636"/>
          </a:xfrm>
          <a:prstGeom prst="rect">
            <a:avLst/>
          </a:prstGeom>
        </p:spPr>
      </p:pic>
      <p:sp>
        <p:nvSpPr>
          <p:cNvPr id="5" name="TextBox 4"/>
          <p:cNvSpPr txBox="1"/>
          <p:nvPr/>
        </p:nvSpPr>
        <p:spPr>
          <a:xfrm>
            <a:off x="7261981" y="4386061"/>
            <a:ext cx="2951449" cy="200055"/>
          </a:xfrm>
          <a:prstGeom prst="rect">
            <a:avLst/>
          </a:prstGeom>
          <a:noFill/>
        </p:spPr>
        <p:txBody>
          <a:bodyPr wrap="none" rtlCol="0">
            <a:spAutoFit/>
          </a:bodyPr>
          <a:lstStyle/>
          <a:p>
            <a:r>
              <a:rPr lang="en-GB" sz="700" dirty="0">
                <a:hlinkClick r:id="rId4"/>
              </a:rPr>
              <a:t>https://github.com/allisonhorst/stats-illustrations#other-stats-artwork</a:t>
            </a:r>
            <a:endParaRPr lang="en-GB" sz="700" dirty="0"/>
          </a:p>
        </p:txBody>
      </p:sp>
    </p:spTree>
    <p:extLst>
      <p:ext uri="{BB962C8B-B14F-4D97-AF65-F5344CB8AC3E}">
        <p14:creationId xmlns:p14="http://schemas.microsoft.com/office/powerpoint/2010/main" val="5230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0333" y="250767"/>
            <a:ext cx="11197836" cy="152428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Experimental</a:t>
            </a:r>
            <a:r>
              <a:rPr kumimoji="0" lang="en-GB" sz="4800" b="1" i="0" u="none" strike="noStrike" kern="0" cap="none" spc="0" normalizeH="0" noProof="0" dirty="0">
                <a:ln>
                  <a:noFill/>
                </a:ln>
                <a:solidFill>
                  <a:srgbClr val="002060"/>
                </a:solidFill>
                <a:effectLst/>
                <a:uLnTx/>
                <a:uFillTx/>
                <a:latin typeface="Calibri" panose="020F0502020204030204" pitchFamily="34" charset="0"/>
                <a:ea typeface="+mj-ea"/>
                <a:cs typeface="Calibri" panose="020F0502020204030204" pitchFamily="34" charset="0"/>
              </a:rPr>
              <a:t> design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dirty="0">
                <a:solidFill>
                  <a:srgbClr val="00B0F0"/>
                </a:solidFill>
                <a:latin typeface="Calibri" panose="020F0502020204030204" pitchFamily="34" charset="0"/>
                <a:cs typeface="Calibri" panose="020F0502020204030204" pitchFamily="34" charset="0"/>
              </a:rPr>
              <a:t>M</a:t>
            </a:r>
            <a:r>
              <a:rPr lang="en-GB" sz="4000" b="1" kern="0" baseline="0" dirty="0">
                <a:solidFill>
                  <a:srgbClr val="00B0F0"/>
                </a:solidFill>
                <a:latin typeface="Calibri" panose="020F0502020204030204" pitchFamily="34" charset="0"/>
                <a:cs typeface="Calibri" panose="020F0502020204030204" pitchFamily="34" charset="0"/>
              </a:rPr>
              <a:t>atched design</a:t>
            </a:r>
            <a:endParaRPr kumimoji="0" lang="en-GB" sz="4000" b="1" i="0" u="none" strike="noStrike" kern="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179537" y="1826389"/>
            <a:ext cx="10044115" cy="461665"/>
          </a:xfrm>
          <a:prstGeom prst="rect">
            <a:avLst/>
          </a:prstGeom>
          <a:noFill/>
        </p:spPr>
        <p:txBody>
          <a:bodyPr wrap="square" rtlCol="0">
            <a:spAutoFit/>
          </a:bodyPr>
          <a:lstStyle/>
          <a:p>
            <a:pPr marL="1200150" lvl="2" indent="-285750">
              <a:buFont typeface="Arial" panose="020B0604020202020204" pitchFamily="34" charset="0"/>
              <a:buChar char="•"/>
            </a:pPr>
            <a:r>
              <a:rPr lang="en-GB" sz="2400" b="1" dirty="0"/>
              <a:t>Design 2</a:t>
            </a:r>
            <a:r>
              <a:rPr lang="en-GB" sz="2400" dirty="0"/>
              <a:t>: experiment repeated independently</a:t>
            </a:r>
          </a:p>
        </p:txBody>
      </p:sp>
      <p:sp>
        <p:nvSpPr>
          <p:cNvPr id="38" name="TextBox 37"/>
          <p:cNvSpPr txBox="1"/>
          <p:nvPr/>
        </p:nvSpPr>
        <p:spPr>
          <a:xfrm>
            <a:off x="740916" y="2581501"/>
            <a:ext cx="3876318" cy="646331"/>
          </a:xfrm>
          <a:prstGeom prst="rect">
            <a:avLst/>
          </a:prstGeom>
          <a:noFill/>
        </p:spPr>
        <p:txBody>
          <a:bodyPr wrap="none" rtlCol="0">
            <a:spAutoFit/>
          </a:bodyPr>
          <a:lstStyle/>
          <a:p>
            <a:pPr algn="ctr"/>
            <a:r>
              <a:rPr lang="en-GB" b="1" dirty="0"/>
              <a:t>Example 1</a:t>
            </a:r>
            <a:r>
              <a:rPr lang="en-GB" dirty="0"/>
              <a:t>: 3 </a:t>
            </a:r>
            <a:r>
              <a:rPr lang="en-GB" dirty="0">
                <a:solidFill>
                  <a:srgbClr val="0070C0"/>
                </a:solidFill>
              </a:rPr>
              <a:t>independent</a:t>
            </a:r>
            <a:r>
              <a:rPr lang="en-GB" dirty="0"/>
              <a:t> experiments</a:t>
            </a:r>
          </a:p>
          <a:p>
            <a:pPr algn="ctr"/>
            <a:r>
              <a:rPr lang="en-GB" dirty="0"/>
              <a:t>2 mice within each: WT and KO</a:t>
            </a:r>
          </a:p>
        </p:txBody>
      </p:sp>
      <p:sp>
        <p:nvSpPr>
          <p:cNvPr id="76" name="TextBox 75"/>
          <p:cNvSpPr txBox="1"/>
          <p:nvPr/>
        </p:nvSpPr>
        <p:spPr>
          <a:xfrm>
            <a:off x="7268286" y="2581501"/>
            <a:ext cx="4399987" cy="646331"/>
          </a:xfrm>
          <a:prstGeom prst="rect">
            <a:avLst/>
          </a:prstGeom>
          <a:noFill/>
        </p:spPr>
        <p:txBody>
          <a:bodyPr wrap="none" rtlCol="0">
            <a:spAutoFit/>
          </a:bodyPr>
          <a:lstStyle/>
          <a:p>
            <a:pPr algn="ctr"/>
            <a:r>
              <a:rPr lang="en-GB" b="1" dirty="0"/>
              <a:t>Example 2</a:t>
            </a:r>
            <a:r>
              <a:rPr lang="en-GB" dirty="0"/>
              <a:t>: 3 </a:t>
            </a:r>
            <a:r>
              <a:rPr lang="en-GB" dirty="0">
                <a:solidFill>
                  <a:srgbClr val="0070C0"/>
                </a:solidFill>
              </a:rPr>
              <a:t>independent</a:t>
            </a:r>
            <a:r>
              <a:rPr lang="en-GB" dirty="0"/>
              <a:t> experiments</a:t>
            </a:r>
          </a:p>
          <a:p>
            <a:pPr algn="ctr"/>
            <a:r>
              <a:rPr lang="en-GB" dirty="0"/>
              <a:t>3 mice within each: control and 2 treatments</a:t>
            </a:r>
          </a:p>
        </p:txBody>
      </p:sp>
      <p:sp>
        <p:nvSpPr>
          <p:cNvPr id="6" name="TextBox 5"/>
          <p:cNvSpPr txBox="1"/>
          <p:nvPr/>
        </p:nvSpPr>
        <p:spPr>
          <a:xfrm>
            <a:off x="3901979" y="3380068"/>
            <a:ext cx="3366307" cy="1077218"/>
          </a:xfrm>
          <a:prstGeom prst="rect">
            <a:avLst/>
          </a:prstGeom>
          <a:solidFill>
            <a:srgbClr val="7030A0">
              <a:alpha val="30196"/>
            </a:srgbClr>
          </a:solidFill>
        </p:spPr>
        <p:txBody>
          <a:bodyPr wrap="none" rtlCol="0">
            <a:spAutoFit/>
          </a:bodyPr>
          <a:lstStyle/>
          <a:p>
            <a:pPr algn="ctr"/>
            <a:r>
              <a:rPr lang="en-GB" sz="1600" b="1" dirty="0"/>
              <a:t>Matched/Paired values</a:t>
            </a:r>
          </a:p>
          <a:p>
            <a:pPr algn="ctr"/>
            <a:r>
              <a:rPr lang="en-GB" sz="1600" dirty="0"/>
              <a:t>Each KO mouse is matched with a WT</a:t>
            </a:r>
          </a:p>
          <a:p>
            <a:pPr algn="ctr"/>
            <a:r>
              <a:rPr lang="en-GB" sz="1600" dirty="0"/>
              <a:t>Difference or ratio possible</a:t>
            </a:r>
          </a:p>
          <a:p>
            <a:pPr algn="ctr"/>
            <a:r>
              <a:rPr lang="en-GB" sz="1600" dirty="0"/>
              <a:t>for </a:t>
            </a:r>
            <a:r>
              <a:rPr lang="en-GB" sz="1600" u="sng" dirty="0"/>
              <a:t>each experiment</a:t>
            </a:r>
          </a:p>
        </p:txBody>
      </p:sp>
      <p:cxnSp>
        <p:nvCxnSpPr>
          <p:cNvPr id="8" name="Straight Arrow Connector 7"/>
          <p:cNvCxnSpPr>
            <a:cxnSpLocks/>
            <a:stCxn id="6" idx="1"/>
            <a:endCxn id="59" idx="3"/>
          </p:cNvCxnSpPr>
          <p:nvPr/>
        </p:nvCxnSpPr>
        <p:spPr>
          <a:xfrm flipH="1">
            <a:off x="3538747" y="3918677"/>
            <a:ext cx="363232" cy="37385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044155" y="4712853"/>
            <a:ext cx="2877006" cy="830997"/>
          </a:xfrm>
          <a:prstGeom prst="rect">
            <a:avLst/>
          </a:prstGeom>
          <a:solidFill>
            <a:srgbClr val="7030A0">
              <a:alpha val="30196"/>
            </a:srgbClr>
          </a:solidFill>
        </p:spPr>
        <p:txBody>
          <a:bodyPr wrap="none" rtlCol="0">
            <a:spAutoFit/>
          </a:bodyPr>
          <a:lstStyle/>
          <a:p>
            <a:pPr algn="ctr"/>
            <a:r>
              <a:rPr lang="en-GB" sz="1600" b="1" dirty="0"/>
              <a:t>Matched values</a:t>
            </a:r>
          </a:p>
          <a:p>
            <a:pPr algn="ctr"/>
            <a:r>
              <a:rPr lang="en-GB" sz="1600" dirty="0"/>
              <a:t>Ex: Difference or ratio vs. Time 1</a:t>
            </a:r>
          </a:p>
          <a:p>
            <a:pPr algn="ctr"/>
            <a:r>
              <a:rPr lang="en-GB" sz="1600" dirty="0"/>
              <a:t>for </a:t>
            </a:r>
            <a:r>
              <a:rPr lang="en-GB" sz="1600" u="sng" dirty="0"/>
              <a:t>each experiment</a:t>
            </a:r>
          </a:p>
        </p:txBody>
      </p:sp>
      <p:grpSp>
        <p:nvGrpSpPr>
          <p:cNvPr id="46" name="Group 45">
            <a:extLst>
              <a:ext uri="{FF2B5EF4-FFF2-40B4-BE49-F238E27FC236}">
                <a16:creationId xmlns:a16="http://schemas.microsoft.com/office/drawing/2014/main" id="{C59F18BC-33CD-48D8-BD99-6075168DA605}"/>
              </a:ext>
            </a:extLst>
          </p:cNvPr>
          <p:cNvGrpSpPr/>
          <p:nvPr/>
        </p:nvGrpSpPr>
        <p:grpSpPr>
          <a:xfrm>
            <a:off x="299962" y="3491683"/>
            <a:ext cx="3238785" cy="2630859"/>
            <a:chOff x="926819" y="2994296"/>
            <a:chExt cx="3238785" cy="2630859"/>
          </a:xfrm>
        </p:grpSpPr>
        <p:pic>
          <p:nvPicPr>
            <p:cNvPr id="47" name="Picture 46">
              <a:extLst>
                <a:ext uri="{FF2B5EF4-FFF2-40B4-BE49-F238E27FC236}">
                  <a16:creationId xmlns:a16="http://schemas.microsoft.com/office/drawing/2014/main" id="{AA8704CD-35CE-402D-A3FE-CB23124DCEC2}"/>
                </a:ext>
              </a:extLst>
            </p:cNvPr>
            <p:cNvPicPr>
              <a:picLocks noChangeAspect="1"/>
            </p:cNvPicPr>
            <p:nvPr/>
          </p:nvPicPr>
          <p:blipFill>
            <a:blip r:embed="rId3"/>
            <a:stretch>
              <a:fillRect/>
            </a:stretch>
          </p:blipFill>
          <p:spPr>
            <a:xfrm>
              <a:off x="2496465" y="3433691"/>
              <a:ext cx="833760" cy="732297"/>
            </a:xfrm>
            <a:prstGeom prst="rect">
              <a:avLst/>
            </a:prstGeom>
          </p:spPr>
        </p:pic>
        <p:pic>
          <p:nvPicPr>
            <p:cNvPr id="48" name="Picture 47">
              <a:extLst>
                <a:ext uri="{FF2B5EF4-FFF2-40B4-BE49-F238E27FC236}">
                  <a16:creationId xmlns:a16="http://schemas.microsoft.com/office/drawing/2014/main" id="{BC9828E0-ABA6-4E30-9AF6-EDAD2A1AC67B}"/>
                </a:ext>
              </a:extLst>
            </p:cNvPr>
            <p:cNvPicPr>
              <a:picLocks noChangeAspect="1"/>
            </p:cNvPicPr>
            <p:nvPr/>
          </p:nvPicPr>
          <p:blipFill>
            <a:blip r:embed="rId3"/>
            <a:stretch>
              <a:fillRect/>
            </a:stretch>
          </p:blipFill>
          <p:spPr>
            <a:xfrm>
              <a:off x="3330225" y="4892857"/>
              <a:ext cx="833760" cy="732297"/>
            </a:xfrm>
            <a:prstGeom prst="rect">
              <a:avLst/>
            </a:prstGeom>
          </p:spPr>
        </p:pic>
        <p:pic>
          <p:nvPicPr>
            <p:cNvPr id="52" name="Picture 51">
              <a:extLst>
                <a:ext uri="{FF2B5EF4-FFF2-40B4-BE49-F238E27FC236}">
                  <a16:creationId xmlns:a16="http://schemas.microsoft.com/office/drawing/2014/main" id="{1755EDFB-9277-4827-B443-0A6A81B243A0}"/>
                </a:ext>
              </a:extLst>
            </p:cNvPr>
            <p:cNvPicPr>
              <a:picLocks noChangeAspect="1"/>
            </p:cNvPicPr>
            <p:nvPr/>
          </p:nvPicPr>
          <p:blipFill>
            <a:blip r:embed="rId3"/>
            <a:stretch>
              <a:fillRect/>
            </a:stretch>
          </p:blipFill>
          <p:spPr>
            <a:xfrm>
              <a:off x="3330225" y="3432128"/>
              <a:ext cx="833760" cy="732297"/>
            </a:xfrm>
            <a:prstGeom prst="rect">
              <a:avLst/>
            </a:prstGeom>
          </p:spPr>
        </p:pic>
        <p:pic>
          <p:nvPicPr>
            <p:cNvPr id="53" name="Picture 52">
              <a:extLst>
                <a:ext uri="{FF2B5EF4-FFF2-40B4-BE49-F238E27FC236}">
                  <a16:creationId xmlns:a16="http://schemas.microsoft.com/office/drawing/2014/main" id="{009F9BB8-277A-42F7-8311-41BB4BBAF4B5}"/>
                </a:ext>
              </a:extLst>
            </p:cNvPr>
            <p:cNvPicPr>
              <a:picLocks noChangeAspect="1"/>
            </p:cNvPicPr>
            <p:nvPr/>
          </p:nvPicPr>
          <p:blipFill>
            <a:blip r:embed="rId3"/>
            <a:stretch>
              <a:fillRect/>
            </a:stretch>
          </p:blipFill>
          <p:spPr>
            <a:xfrm>
              <a:off x="2492524" y="4892858"/>
              <a:ext cx="833760" cy="732297"/>
            </a:xfrm>
            <a:prstGeom prst="rect">
              <a:avLst/>
            </a:prstGeom>
          </p:spPr>
        </p:pic>
        <p:pic>
          <p:nvPicPr>
            <p:cNvPr id="54" name="Picture 53">
              <a:extLst>
                <a:ext uri="{FF2B5EF4-FFF2-40B4-BE49-F238E27FC236}">
                  <a16:creationId xmlns:a16="http://schemas.microsoft.com/office/drawing/2014/main" id="{54977956-BA44-4B83-8D0D-7710E13A3D92}"/>
                </a:ext>
              </a:extLst>
            </p:cNvPr>
            <p:cNvPicPr>
              <a:picLocks noChangeAspect="1"/>
            </p:cNvPicPr>
            <p:nvPr/>
          </p:nvPicPr>
          <p:blipFill>
            <a:blip r:embed="rId4"/>
            <a:stretch>
              <a:fillRect/>
            </a:stretch>
          </p:blipFill>
          <p:spPr>
            <a:xfrm>
              <a:off x="2529518" y="4164424"/>
              <a:ext cx="776414" cy="728434"/>
            </a:xfrm>
            <a:prstGeom prst="rect">
              <a:avLst/>
            </a:prstGeom>
          </p:spPr>
        </p:pic>
        <p:pic>
          <p:nvPicPr>
            <p:cNvPr id="55" name="Picture 54">
              <a:extLst>
                <a:ext uri="{FF2B5EF4-FFF2-40B4-BE49-F238E27FC236}">
                  <a16:creationId xmlns:a16="http://schemas.microsoft.com/office/drawing/2014/main" id="{E6A2B3E3-0894-4E73-8F7E-84F97954D335}"/>
                </a:ext>
              </a:extLst>
            </p:cNvPr>
            <p:cNvPicPr>
              <a:picLocks noChangeAspect="1"/>
            </p:cNvPicPr>
            <p:nvPr/>
          </p:nvPicPr>
          <p:blipFill>
            <a:blip r:embed="rId4"/>
            <a:stretch>
              <a:fillRect/>
            </a:stretch>
          </p:blipFill>
          <p:spPr>
            <a:xfrm>
              <a:off x="3363278" y="4162860"/>
              <a:ext cx="776414" cy="728434"/>
            </a:xfrm>
            <a:prstGeom prst="rect">
              <a:avLst/>
            </a:prstGeom>
          </p:spPr>
        </p:pic>
        <p:sp>
          <p:nvSpPr>
            <p:cNvPr id="56" name="TextBox 55">
              <a:extLst>
                <a:ext uri="{FF2B5EF4-FFF2-40B4-BE49-F238E27FC236}">
                  <a16:creationId xmlns:a16="http://schemas.microsoft.com/office/drawing/2014/main" id="{3C151605-2BA6-4228-8269-1EF8A4D17735}"/>
                </a:ext>
              </a:extLst>
            </p:cNvPr>
            <p:cNvSpPr txBox="1"/>
            <p:nvPr/>
          </p:nvSpPr>
          <p:spPr>
            <a:xfrm>
              <a:off x="2662315" y="3066035"/>
              <a:ext cx="502061" cy="369332"/>
            </a:xfrm>
            <a:prstGeom prst="rect">
              <a:avLst/>
            </a:prstGeom>
            <a:noFill/>
          </p:spPr>
          <p:txBody>
            <a:bodyPr wrap="none" rtlCol="0">
              <a:spAutoFit/>
            </a:bodyPr>
            <a:lstStyle/>
            <a:p>
              <a:r>
                <a:rPr lang="en-GB" dirty="0"/>
                <a:t>WT</a:t>
              </a:r>
            </a:p>
          </p:txBody>
        </p:sp>
        <p:sp>
          <p:nvSpPr>
            <p:cNvPr id="57" name="TextBox 56">
              <a:extLst>
                <a:ext uri="{FF2B5EF4-FFF2-40B4-BE49-F238E27FC236}">
                  <a16:creationId xmlns:a16="http://schemas.microsoft.com/office/drawing/2014/main" id="{2549A887-0A62-4E51-B21D-563AA01AFA34}"/>
                </a:ext>
              </a:extLst>
            </p:cNvPr>
            <p:cNvSpPr txBox="1"/>
            <p:nvPr/>
          </p:nvSpPr>
          <p:spPr>
            <a:xfrm>
              <a:off x="3523999" y="3066035"/>
              <a:ext cx="446212" cy="369332"/>
            </a:xfrm>
            <a:prstGeom prst="rect">
              <a:avLst/>
            </a:prstGeom>
            <a:noFill/>
          </p:spPr>
          <p:txBody>
            <a:bodyPr wrap="none" rtlCol="0">
              <a:spAutoFit/>
            </a:bodyPr>
            <a:lstStyle/>
            <a:p>
              <a:r>
                <a:rPr lang="en-GB" dirty="0"/>
                <a:t>KO</a:t>
              </a:r>
            </a:p>
          </p:txBody>
        </p:sp>
        <p:sp>
          <p:nvSpPr>
            <p:cNvPr id="58" name="TextBox 57">
              <a:extLst>
                <a:ext uri="{FF2B5EF4-FFF2-40B4-BE49-F238E27FC236}">
                  <a16:creationId xmlns:a16="http://schemas.microsoft.com/office/drawing/2014/main" id="{84E451E7-ED37-4740-BCE2-87FFB68CAB5F}"/>
                </a:ext>
              </a:extLst>
            </p:cNvPr>
            <p:cNvSpPr txBox="1"/>
            <p:nvPr/>
          </p:nvSpPr>
          <p:spPr>
            <a:xfrm>
              <a:off x="1074763" y="3608081"/>
              <a:ext cx="1453731" cy="369332"/>
            </a:xfrm>
            <a:prstGeom prst="rect">
              <a:avLst/>
            </a:prstGeom>
            <a:noFill/>
          </p:spPr>
          <p:txBody>
            <a:bodyPr wrap="none" rtlCol="0">
              <a:spAutoFit/>
            </a:bodyPr>
            <a:lstStyle/>
            <a:p>
              <a:r>
                <a:rPr lang="en-GB" b="1" u="sng" dirty="0"/>
                <a:t>Experiment 1</a:t>
              </a:r>
            </a:p>
          </p:txBody>
        </p:sp>
        <p:sp>
          <p:nvSpPr>
            <p:cNvPr id="59" name="Rounded Rectangle 80">
              <a:extLst>
                <a:ext uri="{FF2B5EF4-FFF2-40B4-BE49-F238E27FC236}">
                  <a16:creationId xmlns:a16="http://schemas.microsoft.com/office/drawing/2014/main" id="{17CDC532-EE7C-47E9-ABB2-F87D7CBD8F89}"/>
                </a:ext>
              </a:extLst>
            </p:cNvPr>
            <p:cNvSpPr/>
            <p:nvPr/>
          </p:nvSpPr>
          <p:spPr>
            <a:xfrm>
              <a:off x="2529518" y="3429000"/>
              <a:ext cx="1636086" cy="732297"/>
            </a:xfrm>
            <a:prstGeom prst="roundRect">
              <a:avLst/>
            </a:prstGeom>
            <a:solidFill>
              <a:srgbClr val="E2F0D9">
                <a:alpha val="3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74FF39AF-9A5F-4BE3-AFF6-B3DE55D923EB}"/>
                </a:ext>
              </a:extLst>
            </p:cNvPr>
            <p:cNvSpPr txBox="1"/>
            <p:nvPr/>
          </p:nvSpPr>
          <p:spPr>
            <a:xfrm>
              <a:off x="926819" y="2994296"/>
              <a:ext cx="1501821" cy="338554"/>
            </a:xfrm>
            <a:prstGeom prst="rect">
              <a:avLst/>
            </a:prstGeom>
            <a:solidFill>
              <a:schemeClr val="accent6">
                <a:lumMod val="60000"/>
                <a:lumOff val="40000"/>
                <a:alpha val="30196"/>
              </a:schemeClr>
            </a:solidFill>
          </p:spPr>
          <p:txBody>
            <a:bodyPr wrap="none" rtlCol="0">
              <a:spAutoFit/>
            </a:bodyPr>
            <a:lstStyle/>
            <a:p>
              <a:r>
                <a:rPr lang="en-GB" sz="1600" dirty="0"/>
                <a:t>2 different mice</a:t>
              </a:r>
            </a:p>
          </p:txBody>
        </p:sp>
        <p:cxnSp>
          <p:nvCxnSpPr>
            <p:cNvPr id="61" name="Straight Arrow Connector 60">
              <a:extLst>
                <a:ext uri="{FF2B5EF4-FFF2-40B4-BE49-F238E27FC236}">
                  <a16:creationId xmlns:a16="http://schemas.microsoft.com/office/drawing/2014/main" id="{D118173F-CFDF-48AD-ACBC-50D2058C9258}"/>
                </a:ext>
              </a:extLst>
            </p:cNvPr>
            <p:cNvCxnSpPr>
              <a:cxnSpLocks/>
              <a:stCxn id="60" idx="3"/>
            </p:cNvCxnSpPr>
            <p:nvPr/>
          </p:nvCxnSpPr>
          <p:spPr>
            <a:xfrm>
              <a:off x="2428640" y="3163573"/>
              <a:ext cx="1067434" cy="3528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31DA68D-5328-4B53-AC36-80AD0DC245D5}"/>
                </a:ext>
              </a:extLst>
            </p:cNvPr>
            <p:cNvCxnSpPr>
              <a:cxnSpLocks/>
              <a:stCxn id="60" idx="3"/>
            </p:cNvCxnSpPr>
            <p:nvPr/>
          </p:nvCxnSpPr>
          <p:spPr>
            <a:xfrm>
              <a:off x="2428640" y="3163573"/>
              <a:ext cx="265703" cy="3539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70433B8-CA18-4B75-83C2-1706C6A995C9}"/>
                </a:ext>
              </a:extLst>
            </p:cNvPr>
            <p:cNvSpPr txBox="1"/>
            <p:nvPr/>
          </p:nvSpPr>
          <p:spPr>
            <a:xfrm>
              <a:off x="1074763" y="4338837"/>
              <a:ext cx="1453731" cy="369332"/>
            </a:xfrm>
            <a:prstGeom prst="rect">
              <a:avLst/>
            </a:prstGeom>
            <a:noFill/>
          </p:spPr>
          <p:txBody>
            <a:bodyPr wrap="none" rtlCol="0">
              <a:spAutoFit/>
            </a:bodyPr>
            <a:lstStyle/>
            <a:p>
              <a:r>
                <a:rPr lang="en-GB" b="1" u="sng" dirty="0"/>
                <a:t>Experiment 2</a:t>
              </a:r>
            </a:p>
          </p:txBody>
        </p:sp>
        <p:sp>
          <p:nvSpPr>
            <p:cNvPr id="64" name="TextBox 63">
              <a:extLst>
                <a:ext uri="{FF2B5EF4-FFF2-40B4-BE49-F238E27FC236}">
                  <a16:creationId xmlns:a16="http://schemas.microsoft.com/office/drawing/2014/main" id="{E42F01F0-4A18-4FC5-A8F1-2B1E4B5BBA06}"/>
                </a:ext>
              </a:extLst>
            </p:cNvPr>
            <p:cNvSpPr txBox="1"/>
            <p:nvPr/>
          </p:nvSpPr>
          <p:spPr>
            <a:xfrm>
              <a:off x="1074763" y="5071157"/>
              <a:ext cx="1453731" cy="369332"/>
            </a:xfrm>
            <a:prstGeom prst="rect">
              <a:avLst/>
            </a:prstGeom>
            <a:noFill/>
          </p:spPr>
          <p:txBody>
            <a:bodyPr wrap="none" rtlCol="0">
              <a:spAutoFit/>
            </a:bodyPr>
            <a:lstStyle/>
            <a:p>
              <a:r>
                <a:rPr lang="en-GB" b="1" u="sng" dirty="0"/>
                <a:t>Experiment 3</a:t>
              </a:r>
            </a:p>
          </p:txBody>
        </p:sp>
      </p:grpSp>
      <p:grpSp>
        <p:nvGrpSpPr>
          <p:cNvPr id="80" name="Group 79">
            <a:extLst>
              <a:ext uri="{FF2B5EF4-FFF2-40B4-BE49-F238E27FC236}">
                <a16:creationId xmlns:a16="http://schemas.microsoft.com/office/drawing/2014/main" id="{6AB20035-0AD0-4CD5-B461-09E24C152996}"/>
              </a:ext>
            </a:extLst>
          </p:cNvPr>
          <p:cNvGrpSpPr/>
          <p:nvPr/>
        </p:nvGrpSpPr>
        <p:grpSpPr>
          <a:xfrm>
            <a:off x="6928196" y="3527974"/>
            <a:ext cx="5201375" cy="2616499"/>
            <a:chOff x="2267129" y="2333579"/>
            <a:chExt cx="5201375" cy="2616499"/>
          </a:xfrm>
        </p:grpSpPr>
        <p:grpSp>
          <p:nvGrpSpPr>
            <p:cNvPr id="88" name="Group 87">
              <a:extLst>
                <a:ext uri="{FF2B5EF4-FFF2-40B4-BE49-F238E27FC236}">
                  <a16:creationId xmlns:a16="http://schemas.microsoft.com/office/drawing/2014/main" id="{82BF7827-9E61-41A1-B5DA-896BF88A815F}"/>
                </a:ext>
              </a:extLst>
            </p:cNvPr>
            <p:cNvGrpSpPr/>
            <p:nvPr/>
          </p:nvGrpSpPr>
          <p:grpSpPr>
            <a:xfrm>
              <a:off x="3725253" y="2757051"/>
              <a:ext cx="2501280" cy="2193027"/>
              <a:chOff x="750698" y="2799082"/>
              <a:chExt cx="2501280" cy="2193027"/>
            </a:xfrm>
          </p:grpSpPr>
          <p:pic>
            <p:nvPicPr>
              <p:cNvPr id="97" name="Picture 96">
                <a:extLst>
                  <a:ext uri="{FF2B5EF4-FFF2-40B4-BE49-F238E27FC236}">
                    <a16:creationId xmlns:a16="http://schemas.microsoft.com/office/drawing/2014/main" id="{638C8D05-537D-4DBD-885E-F4A9E576F3FA}"/>
                  </a:ext>
                </a:extLst>
              </p:cNvPr>
              <p:cNvPicPr>
                <a:picLocks noChangeAspect="1"/>
              </p:cNvPicPr>
              <p:nvPr/>
            </p:nvPicPr>
            <p:blipFill>
              <a:blip r:embed="rId3"/>
              <a:stretch>
                <a:fillRect/>
              </a:stretch>
            </p:blipFill>
            <p:spPr>
              <a:xfrm>
                <a:off x="750698" y="2799083"/>
                <a:ext cx="833760" cy="732297"/>
              </a:xfrm>
              <a:prstGeom prst="rect">
                <a:avLst/>
              </a:prstGeom>
            </p:spPr>
          </p:pic>
          <p:pic>
            <p:nvPicPr>
              <p:cNvPr id="98" name="Picture 97">
                <a:extLst>
                  <a:ext uri="{FF2B5EF4-FFF2-40B4-BE49-F238E27FC236}">
                    <a16:creationId xmlns:a16="http://schemas.microsoft.com/office/drawing/2014/main" id="{C063520F-FB4C-419F-A04B-6430703B8DD3}"/>
                  </a:ext>
                </a:extLst>
              </p:cNvPr>
              <p:cNvPicPr>
                <a:picLocks noChangeAspect="1"/>
              </p:cNvPicPr>
              <p:nvPr/>
            </p:nvPicPr>
            <p:blipFill>
              <a:blip r:embed="rId3"/>
              <a:stretch>
                <a:fillRect/>
              </a:stretch>
            </p:blipFill>
            <p:spPr>
              <a:xfrm>
                <a:off x="1584458" y="4259812"/>
                <a:ext cx="833760" cy="732297"/>
              </a:xfrm>
              <a:prstGeom prst="rect">
                <a:avLst/>
              </a:prstGeom>
            </p:spPr>
          </p:pic>
          <p:pic>
            <p:nvPicPr>
              <p:cNvPr id="99" name="Picture 98">
                <a:extLst>
                  <a:ext uri="{FF2B5EF4-FFF2-40B4-BE49-F238E27FC236}">
                    <a16:creationId xmlns:a16="http://schemas.microsoft.com/office/drawing/2014/main" id="{AC1183F9-A6BA-4289-8758-FD2DF81C1842}"/>
                  </a:ext>
                </a:extLst>
              </p:cNvPr>
              <p:cNvPicPr>
                <a:picLocks noChangeAspect="1"/>
              </p:cNvPicPr>
              <p:nvPr/>
            </p:nvPicPr>
            <p:blipFill>
              <a:blip r:embed="rId3"/>
              <a:stretch>
                <a:fillRect/>
              </a:stretch>
            </p:blipFill>
            <p:spPr>
              <a:xfrm>
                <a:off x="1584458" y="2799083"/>
                <a:ext cx="833760" cy="732297"/>
              </a:xfrm>
              <a:prstGeom prst="rect">
                <a:avLst/>
              </a:prstGeom>
            </p:spPr>
          </p:pic>
          <p:pic>
            <p:nvPicPr>
              <p:cNvPr id="100" name="Picture 99">
                <a:extLst>
                  <a:ext uri="{FF2B5EF4-FFF2-40B4-BE49-F238E27FC236}">
                    <a16:creationId xmlns:a16="http://schemas.microsoft.com/office/drawing/2014/main" id="{ADF42A30-6DAE-426A-B46A-83374AAFC63A}"/>
                  </a:ext>
                </a:extLst>
              </p:cNvPr>
              <p:cNvPicPr>
                <a:picLocks noChangeAspect="1"/>
              </p:cNvPicPr>
              <p:nvPr/>
            </p:nvPicPr>
            <p:blipFill>
              <a:blip r:embed="rId3"/>
              <a:stretch>
                <a:fillRect/>
              </a:stretch>
            </p:blipFill>
            <p:spPr>
              <a:xfrm>
                <a:off x="750698" y="4259812"/>
                <a:ext cx="833760" cy="732297"/>
              </a:xfrm>
              <a:prstGeom prst="rect">
                <a:avLst/>
              </a:prstGeom>
            </p:spPr>
          </p:pic>
          <p:pic>
            <p:nvPicPr>
              <p:cNvPr id="101" name="Picture 100">
                <a:extLst>
                  <a:ext uri="{FF2B5EF4-FFF2-40B4-BE49-F238E27FC236}">
                    <a16:creationId xmlns:a16="http://schemas.microsoft.com/office/drawing/2014/main" id="{F3CF2BFF-11A8-4CB9-83B1-E1F986CEA819}"/>
                  </a:ext>
                </a:extLst>
              </p:cNvPr>
              <p:cNvPicPr>
                <a:picLocks noChangeAspect="1"/>
              </p:cNvPicPr>
              <p:nvPr/>
            </p:nvPicPr>
            <p:blipFill>
              <a:blip r:embed="rId4"/>
              <a:stretch>
                <a:fillRect/>
              </a:stretch>
            </p:blipFill>
            <p:spPr>
              <a:xfrm>
                <a:off x="1613131" y="3526262"/>
                <a:ext cx="776414" cy="728434"/>
              </a:xfrm>
              <a:prstGeom prst="rect">
                <a:avLst/>
              </a:prstGeom>
            </p:spPr>
          </p:pic>
          <p:pic>
            <p:nvPicPr>
              <p:cNvPr id="102" name="Picture 101">
                <a:extLst>
                  <a:ext uri="{FF2B5EF4-FFF2-40B4-BE49-F238E27FC236}">
                    <a16:creationId xmlns:a16="http://schemas.microsoft.com/office/drawing/2014/main" id="{00872FA5-2CE3-44D0-A97B-1B6F12E8AC58}"/>
                  </a:ext>
                </a:extLst>
              </p:cNvPr>
              <p:cNvPicPr>
                <a:picLocks noChangeAspect="1"/>
              </p:cNvPicPr>
              <p:nvPr/>
            </p:nvPicPr>
            <p:blipFill>
              <a:blip r:embed="rId4"/>
              <a:stretch>
                <a:fillRect/>
              </a:stretch>
            </p:blipFill>
            <p:spPr>
              <a:xfrm>
                <a:off x="779371" y="3526262"/>
                <a:ext cx="776414" cy="728434"/>
              </a:xfrm>
              <a:prstGeom prst="rect">
                <a:avLst/>
              </a:prstGeom>
            </p:spPr>
          </p:pic>
          <p:pic>
            <p:nvPicPr>
              <p:cNvPr id="103" name="Picture 102">
                <a:extLst>
                  <a:ext uri="{FF2B5EF4-FFF2-40B4-BE49-F238E27FC236}">
                    <a16:creationId xmlns:a16="http://schemas.microsoft.com/office/drawing/2014/main" id="{F338DDEF-0AC4-4C38-A28C-31E5BEDEEAF4}"/>
                  </a:ext>
                </a:extLst>
              </p:cNvPr>
              <p:cNvPicPr>
                <a:picLocks noChangeAspect="1"/>
              </p:cNvPicPr>
              <p:nvPr/>
            </p:nvPicPr>
            <p:blipFill>
              <a:blip r:embed="rId3"/>
              <a:stretch>
                <a:fillRect/>
              </a:stretch>
            </p:blipFill>
            <p:spPr>
              <a:xfrm>
                <a:off x="2418218" y="4259812"/>
                <a:ext cx="833760" cy="732297"/>
              </a:xfrm>
              <a:prstGeom prst="rect">
                <a:avLst/>
              </a:prstGeom>
            </p:spPr>
          </p:pic>
          <p:pic>
            <p:nvPicPr>
              <p:cNvPr id="104" name="Picture 103">
                <a:extLst>
                  <a:ext uri="{FF2B5EF4-FFF2-40B4-BE49-F238E27FC236}">
                    <a16:creationId xmlns:a16="http://schemas.microsoft.com/office/drawing/2014/main" id="{F2EF1BB2-37CC-415F-A40B-8F85920F7EFC}"/>
                  </a:ext>
                </a:extLst>
              </p:cNvPr>
              <p:cNvPicPr>
                <a:picLocks noChangeAspect="1"/>
              </p:cNvPicPr>
              <p:nvPr/>
            </p:nvPicPr>
            <p:blipFill>
              <a:blip r:embed="rId3"/>
              <a:stretch>
                <a:fillRect/>
              </a:stretch>
            </p:blipFill>
            <p:spPr>
              <a:xfrm>
                <a:off x="2418218" y="2799082"/>
                <a:ext cx="833760" cy="732297"/>
              </a:xfrm>
              <a:prstGeom prst="rect">
                <a:avLst/>
              </a:prstGeom>
            </p:spPr>
          </p:pic>
          <p:pic>
            <p:nvPicPr>
              <p:cNvPr id="105" name="Picture 104">
                <a:extLst>
                  <a:ext uri="{FF2B5EF4-FFF2-40B4-BE49-F238E27FC236}">
                    <a16:creationId xmlns:a16="http://schemas.microsoft.com/office/drawing/2014/main" id="{A042E663-0309-4566-9D2F-FB962769DE68}"/>
                  </a:ext>
                </a:extLst>
              </p:cNvPr>
              <p:cNvPicPr>
                <a:picLocks noChangeAspect="1"/>
              </p:cNvPicPr>
              <p:nvPr/>
            </p:nvPicPr>
            <p:blipFill>
              <a:blip r:embed="rId4"/>
              <a:stretch>
                <a:fillRect/>
              </a:stretch>
            </p:blipFill>
            <p:spPr>
              <a:xfrm>
                <a:off x="2446891" y="3526262"/>
                <a:ext cx="776414" cy="728434"/>
              </a:xfrm>
              <a:prstGeom prst="rect">
                <a:avLst/>
              </a:prstGeom>
            </p:spPr>
          </p:pic>
        </p:grpSp>
        <p:sp>
          <p:nvSpPr>
            <p:cNvPr id="89" name="Rounded Rectangle 81">
              <a:extLst>
                <a:ext uri="{FF2B5EF4-FFF2-40B4-BE49-F238E27FC236}">
                  <a16:creationId xmlns:a16="http://schemas.microsoft.com/office/drawing/2014/main" id="{2403CDE7-31BB-4B43-A75B-4DB990036E06}"/>
                </a:ext>
              </a:extLst>
            </p:cNvPr>
            <p:cNvSpPr/>
            <p:nvPr/>
          </p:nvSpPr>
          <p:spPr>
            <a:xfrm>
              <a:off x="3753926" y="2705469"/>
              <a:ext cx="2472607" cy="783879"/>
            </a:xfrm>
            <a:prstGeom prst="roundRect">
              <a:avLst/>
            </a:prstGeom>
            <a:solidFill>
              <a:srgbClr val="E2F0D9">
                <a:alpha val="3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F055E14D-97E2-42ED-A789-555799776D8B}"/>
                </a:ext>
              </a:extLst>
            </p:cNvPr>
            <p:cNvSpPr txBox="1"/>
            <p:nvPr/>
          </p:nvSpPr>
          <p:spPr>
            <a:xfrm>
              <a:off x="6391229" y="3679171"/>
              <a:ext cx="1077275" cy="584775"/>
            </a:xfrm>
            <a:prstGeom prst="rect">
              <a:avLst/>
            </a:prstGeom>
            <a:solidFill>
              <a:schemeClr val="accent6">
                <a:lumMod val="60000"/>
                <a:lumOff val="40000"/>
                <a:alpha val="30196"/>
              </a:schemeClr>
            </a:solidFill>
          </p:spPr>
          <p:txBody>
            <a:bodyPr wrap="square" rtlCol="0">
              <a:spAutoFit/>
            </a:bodyPr>
            <a:lstStyle/>
            <a:p>
              <a:r>
                <a:rPr lang="en-GB" sz="1600" dirty="0"/>
                <a:t>3 different </a:t>
              </a:r>
            </a:p>
            <a:p>
              <a:r>
                <a:rPr lang="en-GB" sz="1600" dirty="0"/>
                <a:t>mice</a:t>
              </a:r>
            </a:p>
          </p:txBody>
        </p:sp>
        <p:cxnSp>
          <p:nvCxnSpPr>
            <p:cNvPr id="91" name="Straight Arrow Connector 90">
              <a:extLst>
                <a:ext uri="{FF2B5EF4-FFF2-40B4-BE49-F238E27FC236}">
                  <a16:creationId xmlns:a16="http://schemas.microsoft.com/office/drawing/2014/main" id="{11350DEA-FF55-450C-832B-C45F26579677}"/>
                </a:ext>
              </a:extLst>
            </p:cNvPr>
            <p:cNvCxnSpPr>
              <a:cxnSpLocks/>
              <a:stCxn id="90" idx="1"/>
            </p:cNvCxnSpPr>
            <p:nvPr/>
          </p:nvCxnSpPr>
          <p:spPr>
            <a:xfrm flipH="1" flipV="1">
              <a:off x="4544411" y="3329959"/>
              <a:ext cx="1846818" cy="64160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87C588C-F1F2-48B2-80FE-A1CDB50EB8F6}"/>
                </a:ext>
              </a:extLst>
            </p:cNvPr>
            <p:cNvCxnSpPr>
              <a:cxnSpLocks/>
              <a:stCxn id="90" idx="1"/>
            </p:cNvCxnSpPr>
            <p:nvPr/>
          </p:nvCxnSpPr>
          <p:spPr>
            <a:xfrm flipH="1" flipV="1">
              <a:off x="5306755" y="3332831"/>
              <a:ext cx="1084474" cy="638728"/>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163FEB34-9185-4DED-A1D5-904EB3A88E92}"/>
                </a:ext>
              </a:extLst>
            </p:cNvPr>
            <p:cNvCxnSpPr>
              <a:cxnSpLocks/>
              <a:stCxn id="90" idx="1"/>
            </p:cNvCxnSpPr>
            <p:nvPr/>
          </p:nvCxnSpPr>
          <p:spPr>
            <a:xfrm flipH="1" flipV="1">
              <a:off x="6165113" y="3330083"/>
              <a:ext cx="226116" cy="64147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FB4B248-DA61-4EA5-B229-B8617E6B714F}"/>
                </a:ext>
              </a:extLst>
            </p:cNvPr>
            <p:cNvSpPr txBox="1"/>
            <p:nvPr/>
          </p:nvSpPr>
          <p:spPr>
            <a:xfrm>
              <a:off x="3883087" y="2333579"/>
              <a:ext cx="518091" cy="369332"/>
            </a:xfrm>
            <a:prstGeom prst="rect">
              <a:avLst/>
            </a:prstGeom>
            <a:noFill/>
          </p:spPr>
          <p:txBody>
            <a:bodyPr wrap="none" rtlCol="0">
              <a:spAutoFit/>
            </a:bodyPr>
            <a:lstStyle/>
            <a:p>
              <a:r>
                <a:rPr lang="en-GB" dirty="0"/>
                <a:t>Ctrl</a:t>
              </a:r>
            </a:p>
          </p:txBody>
        </p:sp>
        <p:sp>
          <p:nvSpPr>
            <p:cNvPr id="95" name="TextBox 94">
              <a:extLst>
                <a:ext uri="{FF2B5EF4-FFF2-40B4-BE49-F238E27FC236}">
                  <a16:creationId xmlns:a16="http://schemas.microsoft.com/office/drawing/2014/main" id="{51E633BD-E004-4C25-87F1-F29C241076DF}"/>
                </a:ext>
              </a:extLst>
            </p:cNvPr>
            <p:cNvSpPr txBox="1"/>
            <p:nvPr/>
          </p:nvSpPr>
          <p:spPr>
            <a:xfrm>
              <a:off x="4559013" y="2335160"/>
              <a:ext cx="830484" cy="369332"/>
            </a:xfrm>
            <a:prstGeom prst="rect">
              <a:avLst/>
            </a:prstGeom>
            <a:noFill/>
          </p:spPr>
          <p:txBody>
            <a:bodyPr wrap="none" rtlCol="0">
              <a:spAutoFit/>
            </a:bodyPr>
            <a:lstStyle/>
            <a:p>
              <a:r>
                <a:rPr lang="en-GB" dirty="0"/>
                <a:t>Treat 1</a:t>
              </a:r>
            </a:p>
          </p:txBody>
        </p:sp>
        <p:sp>
          <p:nvSpPr>
            <p:cNvPr id="96" name="TextBox 95">
              <a:extLst>
                <a:ext uri="{FF2B5EF4-FFF2-40B4-BE49-F238E27FC236}">
                  <a16:creationId xmlns:a16="http://schemas.microsoft.com/office/drawing/2014/main" id="{1EE0D20C-8DDB-4129-8528-516D38083E29}"/>
                </a:ext>
              </a:extLst>
            </p:cNvPr>
            <p:cNvSpPr txBox="1"/>
            <p:nvPr/>
          </p:nvSpPr>
          <p:spPr>
            <a:xfrm>
              <a:off x="5396049" y="2333579"/>
              <a:ext cx="830484" cy="369332"/>
            </a:xfrm>
            <a:prstGeom prst="rect">
              <a:avLst/>
            </a:prstGeom>
            <a:noFill/>
          </p:spPr>
          <p:txBody>
            <a:bodyPr wrap="none" rtlCol="0">
              <a:spAutoFit/>
            </a:bodyPr>
            <a:lstStyle/>
            <a:p>
              <a:r>
                <a:rPr lang="en-GB" dirty="0"/>
                <a:t>Treat 2</a:t>
              </a:r>
            </a:p>
          </p:txBody>
        </p:sp>
        <p:sp>
          <p:nvSpPr>
            <p:cNvPr id="86" name="TextBox 85">
              <a:extLst>
                <a:ext uri="{FF2B5EF4-FFF2-40B4-BE49-F238E27FC236}">
                  <a16:creationId xmlns:a16="http://schemas.microsoft.com/office/drawing/2014/main" id="{74429BCE-3B8D-458A-B860-5F3CEC383B72}"/>
                </a:ext>
              </a:extLst>
            </p:cNvPr>
            <p:cNvSpPr txBox="1"/>
            <p:nvPr/>
          </p:nvSpPr>
          <p:spPr>
            <a:xfrm>
              <a:off x="2267129" y="3670065"/>
              <a:ext cx="1453731" cy="369332"/>
            </a:xfrm>
            <a:prstGeom prst="rect">
              <a:avLst/>
            </a:prstGeom>
            <a:solidFill>
              <a:schemeClr val="bg1"/>
            </a:solidFill>
          </p:spPr>
          <p:txBody>
            <a:bodyPr wrap="none" rtlCol="0">
              <a:spAutoFit/>
            </a:bodyPr>
            <a:lstStyle/>
            <a:p>
              <a:r>
                <a:rPr lang="en-GB" b="1" u="sng" dirty="0"/>
                <a:t>Experiment 2</a:t>
              </a:r>
            </a:p>
          </p:txBody>
        </p:sp>
        <p:sp>
          <p:nvSpPr>
            <p:cNvPr id="87" name="TextBox 86">
              <a:extLst>
                <a:ext uri="{FF2B5EF4-FFF2-40B4-BE49-F238E27FC236}">
                  <a16:creationId xmlns:a16="http://schemas.microsoft.com/office/drawing/2014/main" id="{CA3B815A-5C9D-48D2-84E2-6D78157E52DF}"/>
                </a:ext>
              </a:extLst>
            </p:cNvPr>
            <p:cNvSpPr txBox="1"/>
            <p:nvPr/>
          </p:nvSpPr>
          <p:spPr>
            <a:xfrm>
              <a:off x="2267129" y="4398497"/>
              <a:ext cx="1453731" cy="369332"/>
            </a:xfrm>
            <a:prstGeom prst="rect">
              <a:avLst/>
            </a:prstGeom>
            <a:solidFill>
              <a:schemeClr val="bg1"/>
            </a:solidFill>
          </p:spPr>
          <p:txBody>
            <a:bodyPr wrap="none" rtlCol="0">
              <a:spAutoFit/>
            </a:bodyPr>
            <a:lstStyle/>
            <a:p>
              <a:r>
                <a:rPr lang="en-GB" b="1" u="sng" dirty="0"/>
                <a:t>Experiment 3</a:t>
              </a:r>
            </a:p>
          </p:txBody>
        </p:sp>
        <p:sp>
          <p:nvSpPr>
            <p:cNvPr id="85" name="TextBox 84">
              <a:extLst>
                <a:ext uri="{FF2B5EF4-FFF2-40B4-BE49-F238E27FC236}">
                  <a16:creationId xmlns:a16="http://schemas.microsoft.com/office/drawing/2014/main" id="{C4DDA9A7-A84A-461C-9AAA-FFF9952394F0}"/>
                </a:ext>
              </a:extLst>
            </p:cNvPr>
            <p:cNvSpPr txBox="1"/>
            <p:nvPr/>
          </p:nvSpPr>
          <p:spPr>
            <a:xfrm>
              <a:off x="2271522" y="2912742"/>
              <a:ext cx="1453731" cy="369332"/>
            </a:xfrm>
            <a:prstGeom prst="rect">
              <a:avLst/>
            </a:prstGeom>
            <a:solidFill>
              <a:schemeClr val="bg1"/>
            </a:solidFill>
          </p:spPr>
          <p:txBody>
            <a:bodyPr wrap="none" rtlCol="0">
              <a:spAutoFit/>
            </a:bodyPr>
            <a:lstStyle/>
            <a:p>
              <a:r>
                <a:rPr lang="en-GB" b="1" u="sng" dirty="0"/>
                <a:t>Experiment 1</a:t>
              </a:r>
            </a:p>
          </p:txBody>
        </p:sp>
      </p:grpSp>
      <p:cxnSp>
        <p:nvCxnSpPr>
          <p:cNvPr id="11" name="Straight Arrow Connector 10"/>
          <p:cNvCxnSpPr>
            <a:cxnSpLocks/>
          </p:cNvCxnSpPr>
          <p:nvPr/>
        </p:nvCxnSpPr>
        <p:spPr>
          <a:xfrm flipV="1">
            <a:off x="6928196" y="4524356"/>
            <a:ext cx="1482417" cy="31186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0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6" grpId="0"/>
      <p:bldP spid="6" grpId="0" animBg="1"/>
      <p:bldP spid="8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347316"/>
            <a:ext cx="8229600" cy="633412"/>
          </a:xfrm>
        </p:spPr>
        <p:txBody>
          <a:bodyPr>
            <a:normAutofit fontScale="90000"/>
          </a:bodyPr>
          <a:lstStyle/>
          <a:p>
            <a:pPr eaLnBrk="1" hangingPunct="1"/>
            <a:r>
              <a:rPr lang="en-GB" sz="4000" b="1" dirty="0">
                <a:solidFill>
                  <a:srgbClr val="9A1865"/>
                </a:solidFill>
                <a:latin typeface="+mn-lt"/>
                <a:cs typeface="Arial" panose="020B0604020202020204" pitchFamily="34" charset="0"/>
              </a:rPr>
              <a:t>Measures of central tendency</a:t>
            </a:r>
            <a:br>
              <a:rPr lang="en-GB" sz="3600" b="1" dirty="0">
                <a:solidFill>
                  <a:srgbClr val="CC0099"/>
                </a:solidFill>
                <a:latin typeface="+mn-lt"/>
                <a:cs typeface="Arial" panose="020B0604020202020204" pitchFamily="34" charset="0"/>
              </a:rPr>
            </a:br>
            <a:r>
              <a:rPr lang="en-GB" sz="2800" b="1" dirty="0">
                <a:latin typeface="+mn-lt"/>
                <a:cs typeface="Arial" panose="020B0604020202020204" pitchFamily="34" charset="0"/>
              </a:rPr>
              <a:t>Mode and Median</a:t>
            </a:r>
          </a:p>
        </p:txBody>
      </p:sp>
      <p:sp>
        <p:nvSpPr>
          <p:cNvPr id="29699" name="Rectangle 3"/>
          <p:cNvSpPr>
            <a:spLocks noGrp="1" noChangeArrowheads="1"/>
          </p:cNvSpPr>
          <p:nvPr>
            <p:ph idx="1"/>
          </p:nvPr>
        </p:nvSpPr>
        <p:spPr>
          <a:xfrm>
            <a:off x="551384" y="1452140"/>
            <a:ext cx="8856983" cy="4929188"/>
          </a:xfrm>
        </p:spPr>
        <p:txBody>
          <a:bodyPr/>
          <a:lstStyle/>
          <a:p>
            <a:pPr eaLnBrk="1" hangingPunct="1"/>
            <a:r>
              <a:rPr lang="en-GB" sz="2400" b="1" dirty="0">
                <a:cs typeface="Arial" panose="020B0604020202020204" pitchFamily="34" charset="0"/>
              </a:rPr>
              <a:t>Mode: </a:t>
            </a:r>
            <a:r>
              <a:rPr lang="en-GB" sz="2400" dirty="0"/>
              <a:t>most commonly occurring value in a distribution</a:t>
            </a:r>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endParaRPr lang="en-GB" sz="2400" b="1" dirty="0">
              <a:cs typeface="Arial" panose="020B0604020202020204" pitchFamily="34" charset="0"/>
            </a:endParaRPr>
          </a:p>
          <a:p>
            <a:pPr eaLnBrk="1" hangingPunct="1"/>
            <a:r>
              <a:rPr lang="en-GB" sz="2400" b="1" dirty="0">
                <a:cs typeface="Arial" panose="020B0604020202020204" pitchFamily="34" charset="0"/>
              </a:rPr>
              <a:t>Median</a:t>
            </a:r>
            <a:r>
              <a:rPr lang="en-GB" sz="2800" dirty="0">
                <a:cs typeface="Arial" panose="020B0604020202020204" pitchFamily="34" charset="0"/>
              </a:rPr>
              <a:t>: </a:t>
            </a:r>
            <a:r>
              <a:rPr lang="en-GB" sz="2200" dirty="0"/>
              <a:t>value exactly in the middle of an ordered set of numbers</a:t>
            </a:r>
          </a:p>
          <a:p>
            <a:pPr eaLnBrk="1" hangingPunct="1"/>
            <a:endParaRPr lang="en-GB" sz="2200" dirty="0">
              <a:cs typeface="Arial" panose="020B0604020202020204" pitchFamily="34" charset="0"/>
            </a:endParaRPr>
          </a:p>
          <a:p>
            <a:pPr eaLnBrk="1" hangingPunct="1"/>
            <a:endParaRPr lang="en-GB" sz="2200" dirty="0">
              <a:cs typeface="Arial" panose="020B0604020202020204" pitchFamily="34" charset="0"/>
            </a:endParaRPr>
          </a:p>
          <a:p>
            <a:pPr eaLnBrk="1" hangingPunct="1"/>
            <a:endParaRPr lang="en-GB" sz="2200" dirty="0">
              <a:cs typeface="Arial" panose="020B0604020202020204" pitchFamily="34" charset="0"/>
            </a:endParaRPr>
          </a:p>
          <a:p>
            <a:pPr eaLnBrk="1" hangingPunct="1"/>
            <a:endParaRPr lang="en-GB" sz="2800"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47527" y="5589241"/>
            <a:ext cx="4267200" cy="600075"/>
          </a:xfrm>
          <a:prstGeom prst="rect">
            <a:avLst/>
          </a:prstGeom>
        </p:spPr>
      </p:pic>
      <p:pic>
        <p:nvPicPr>
          <p:cNvPr id="3" name="Picture 2"/>
          <p:cNvPicPr>
            <a:picLocks noChangeAspect="1"/>
          </p:cNvPicPr>
          <p:nvPr/>
        </p:nvPicPr>
        <p:blipFill>
          <a:blip r:embed="rId4"/>
          <a:stretch>
            <a:fillRect/>
          </a:stretch>
        </p:blipFill>
        <p:spPr>
          <a:xfrm>
            <a:off x="2783631" y="2021330"/>
            <a:ext cx="4320481" cy="2775823"/>
          </a:xfrm>
          <a:prstGeom prst="rect">
            <a:avLst/>
          </a:prstGeom>
        </p:spPr>
      </p:pic>
    </p:spTree>
    <p:extLst>
      <p:ext uri="{BB962C8B-B14F-4D97-AF65-F5344CB8AC3E}">
        <p14:creationId xmlns:p14="http://schemas.microsoft.com/office/powerpoint/2010/main" val="14031535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91344" y="1772816"/>
            <a:ext cx="11305256" cy="4608711"/>
          </a:xfrm>
        </p:spPr>
        <p:txBody>
          <a:bodyPr>
            <a:normAutofit/>
          </a:bodyPr>
          <a:lstStyle/>
          <a:p>
            <a:pPr eaLnBrk="1" hangingPunct="1">
              <a:lnSpc>
                <a:spcPct val="90000"/>
              </a:lnSpc>
            </a:pPr>
            <a:r>
              <a:rPr lang="en-GB" sz="2400" dirty="0"/>
              <a:t>Definition: </a:t>
            </a:r>
            <a:r>
              <a:rPr lang="en-GB" sz="2400" dirty="0">
                <a:solidFill>
                  <a:srgbClr val="0070C0"/>
                </a:solidFill>
              </a:rPr>
              <a:t>average of all values in a column</a:t>
            </a:r>
          </a:p>
          <a:p>
            <a:pPr eaLnBrk="1" hangingPunct="1">
              <a:lnSpc>
                <a:spcPct val="90000"/>
              </a:lnSpc>
            </a:pPr>
            <a:endParaRPr lang="en-GB" sz="2400" dirty="0">
              <a:solidFill>
                <a:srgbClr val="0070C0"/>
              </a:solidFill>
            </a:endParaRPr>
          </a:p>
          <a:p>
            <a:r>
              <a:rPr lang="en-GB" sz="2400" dirty="0"/>
              <a:t>Example: mean of: 1, 2, 3, 3 and 4 = (1+2+3+3+4)/5 = 2.6</a:t>
            </a:r>
          </a:p>
          <a:p>
            <a:pPr lvl="1"/>
            <a:endParaRPr lang="en-GB" sz="2400" dirty="0"/>
          </a:p>
          <a:p>
            <a:pPr eaLnBrk="1" hangingPunct="1">
              <a:lnSpc>
                <a:spcPct val="90000"/>
              </a:lnSpc>
            </a:pPr>
            <a:r>
              <a:rPr lang="en-GB" sz="2400" dirty="0"/>
              <a:t>The mean is a </a:t>
            </a:r>
            <a:r>
              <a:rPr lang="en-GB" sz="2400" dirty="0">
                <a:solidFill>
                  <a:srgbClr val="0070C0"/>
                </a:solidFill>
              </a:rPr>
              <a:t>model</a:t>
            </a:r>
            <a:r>
              <a:rPr lang="en-GB" sz="2400" dirty="0"/>
              <a:t> because it summaries the data</a:t>
            </a:r>
          </a:p>
          <a:p>
            <a:pPr lvl="2" eaLnBrk="1" hangingPunct="1">
              <a:lnSpc>
                <a:spcPct val="90000"/>
              </a:lnSpc>
            </a:pPr>
            <a:endParaRPr lang="en-GB" dirty="0"/>
          </a:p>
          <a:p>
            <a:pPr eaLnBrk="1" hangingPunct="1">
              <a:lnSpc>
                <a:spcPct val="90000"/>
              </a:lnSpc>
            </a:pPr>
            <a:r>
              <a:rPr lang="en-GB" sz="2400" dirty="0"/>
              <a:t>How do we know that it is an </a:t>
            </a:r>
            <a:r>
              <a:rPr lang="en-GB" sz="2400" dirty="0">
                <a:solidFill>
                  <a:srgbClr val="0070C0"/>
                </a:solidFill>
              </a:rPr>
              <a:t>accurate model</a:t>
            </a:r>
            <a:r>
              <a:rPr lang="en-GB" sz="2400" dirty="0"/>
              <a:t>?</a:t>
            </a:r>
          </a:p>
          <a:p>
            <a:pPr lvl="1" eaLnBrk="1" hangingPunct="1">
              <a:lnSpc>
                <a:spcPct val="90000"/>
              </a:lnSpc>
            </a:pPr>
            <a:endParaRPr lang="en-GB" sz="1000" dirty="0"/>
          </a:p>
          <a:p>
            <a:pPr lvl="1" eaLnBrk="1" hangingPunct="1">
              <a:lnSpc>
                <a:spcPct val="90000"/>
              </a:lnSpc>
              <a:buFont typeface="Arial" panose="020B0604020202020204" pitchFamily="34" charset="0"/>
              <a:buChar char="•"/>
            </a:pPr>
            <a:r>
              <a:rPr lang="en-GB" sz="2400" dirty="0"/>
              <a:t>Difference between the real data and the model created</a:t>
            </a:r>
          </a:p>
        </p:txBody>
      </p:sp>
      <p:sp>
        <p:nvSpPr>
          <p:cNvPr id="7" name="Rectangle 2"/>
          <p:cNvSpPr>
            <a:spLocks noGrp="1" noChangeArrowheads="1"/>
          </p:cNvSpPr>
          <p:nvPr>
            <p:ph type="title"/>
          </p:nvPr>
        </p:nvSpPr>
        <p:spPr>
          <a:xfrm>
            <a:off x="1981200" y="347316"/>
            <a:ext cx="8229600" cy="633412"/>
          </a:xfrm>
        </p:spPr>
        <p:txBody>
          <a:bodyPr>
            <a:normAutofit fontScale="90000"/>
          </a:bodyPr>
          <a:lstStyle/>
          <a:p>
            <a:pPr algn="ctr" eaLnBrk="1" hangingPunct="1"/>
            <a:r>
              <a:rPr lang="en-GB" b="1" dirty="0">
                <a:solidFill>
                  <a:srgbClr val="9A1865"/>
                </a:solidFill>
                <a:latin typeface="+mn-lt"/>
                <a:cs typeface="Arial" panose="020B0604020202020204" pitchFamily="34" charset="0"/>
              </a:rPr>
              <a:t>Measures of central tendency</a:t>
            </a:r>
            <a:br>
              <a:rPr lang="en-GB" sz="3600" b="1" dirty="0">
                <a:solidFill>
                  <a:srgbClr val="CC0099"/>
                </a:solidFill>
                <a:latin typeface="+mn-lt"/>
                <a:cs typeface="Arial" panose="020B0604020202020204" pitchFamily="34" charset="0"/>
              </a:rPr>
            </a:br>
            <a:r>
              <a:rPr lang="en-GB" sz="3600" b="1" dirty="0">
                <a:latin typeface="+mn-lt"/>
                <a:cs typeface="Arial" panose="020B0604020202020204" pitchFamily="34" charset="0"/>
              </a:rPr>
              <a:t>Mean</a:t>
            </a:r>
          </a:p>
        </p:txBody>
      </p:sp>
      <p:graphicFrame>
        <p:nvGraphicFramePr>
          <p:cNvPr id="3" name="Object 2"/>
          <p:cNvGraphicFramePr>
            <a:graphicFrameLocks noChangeAspect="1"/>
          </p:cNvGraphicFramePr>
          <p:nvPr/>
        </p:nvGraphicFramePr>
        <p:xfrm>
          <a:off x="8204200" y="981075"/>
          <a:ext cx="4011613" cy="5842000"/>
        </p:xfrm>
        <a:graphic>
          <a:graphicData uri="http://schemas.openxmlformats.org/presentationml/2006/ole">
            <mc:AlternateContent xmlns:mc="http://schemas.openxmlformats.org/markup-compatibility/2006">
              <mc:Choice xmlns:v="urn:schemas-microsoft-com:vml" Requires="v">
                <p:oleObj name="Prism 8" r:id="rId3" imgW="4011192" imgH="5842419" progId="Prism8.Document">
                  <p:embed/>
                </p:oleObj>
              </mc:Choice>
              <mc:Fallback>
                <p:oleObj name="Prism 8" r:id="rId3" imgW="4011192" imgH="5842419" progId="Prism8.Document">
                  <p:embed/>
                  <p:pic>
                    <p:nvPicPr>
                      <p:cNvPr id="3" name="Object 2"/>
                      <p:cNvPicPr/>
                      <p:nvPr/>
                    </p:nvPicPr>
                    <p:blipFill>
                      <a:blip r:embed="rId4"/>
                      <a:stretch>
                        <a:fillRect/>
                      </a:stretch>
                    </p:blipFill>
                    <p:spPr>
                      <a:xfrm>
                        <a:off x="8204200" y="981075"/>
                        <a:ext cx="4011613" cy="5842000"/>
                      </a:xfrm>
                      <a:prstGeom prst="rect">
                        <a:avLst/>
                      </a:prstGeom>
                    </p:spPr>
                  </p:pic>
                </p:oleObj>
              </mc:Fallback>
            </mc:AlternateContent>
          </a:graphicData>
        </a:graphic>
      </p:graphicFrame>
    </p:spTree>
    <p:extLst>
      <p:ext uri="{BB962C8B-B14F-4D97-AF65-F5344CB8AC3E}">
        <p14:creationId xmlns:p14="http://schemas.microsoft.com/office/powerpoint/2010/main" val="332084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9" name="Rectangle 3"/>
              <p:cNvSpPr>
                <a:spLocks noGrp="1" noChangeArrowheads="1"/>
              </p:cNvSpPr>
              <p:nvPr>
                <p:ph type="body" sz="half" idx="1"/>
              </p:nvPr>
            </p:nvSpPr>
            <p:spPr>
              <a:xfrm>
                <a:off x="407368" y="1268760"/>
                <a:ext cx="7776864" cy="5256212"/>
              </a:xfrm>
            </p:spPr>
            <p:txBody>
              <a:bodyPr/>
              <a:lstStyle/>
              <a:p>
                <a:pPr eaLnBrk="1" hangingPunct="1"/>
                <a:r>
                  <a:rPr lang="en-GB" sz="2800" dirty="0"/>
                  <a:t>Calculate the magnitude of the differences between each data and the mean</a:t>
                </a:r>
              </a:p>
              <a:p>
                <a:pPr eaLnBrk="1" hangingPunct="1">
                  <a:buFontTx/>
                  <a:buNone/>
                </a:pPr>
                <a:endParaRPr lang="en-GB" sz="2800" dirty="0"/>
              </a:p>
              <a:p>
                <a:r>
                  <a:rPr lang="en-GB" sz="2800" dirty="0"/>
                  <a:t>Total error = </a:t>
                </a:r>
                <a:r>
                  <a:rPr lang="en-GB" sz="2800" dirty="0">
                    <a:solidFill>
                      <a:srgbClr val="0070C0"/>
                    </a:solidFill>
                  </a:rPr>
                  <a:t>sum of differences</a:t>
                </a:r>
              </a:p>
              <a:p>
                <a:pPr lvl="1">
                  <a:buNone/>
                </a:pPr>
                <a:r>
                  <a:rPr lang="en-GB" dirty="0"/>
                  <a:t>          </a:t>
                </a:r>
                <a14:m>
                  <m:oMath xmlns:m="http://schemas.openxmlformats.org/officeDocument/2006/math">
                    <m:r>
                      <a:rPr lang="en-GB" i="1">
                        <a:latin typeface="Cambria Math" panose="02040503050406030204" pitchFamily="18" charset="0"/>
                      </a:rPr>
                      <m:t>=</m:t>
                    </m:r>
                    <m:r>
                      <m:rPr>
                        <m:sty m:val="p"/>
                      </m:rPr>
                      <a:rPr lang="en-GB" smtClean="0">
                        <a:solidFill>
                          <a:srgbClr val="0070C0"/>
                        </a:solidFill>
                        <a:latin typeface="Cambria Math" panose="02040503050406030204" pitchFamily="18" charset="0"/>
                      </a:rPr>
                      <m:t>Σ</m:t>
                    </m:r>
                    <m:r>
                      <a:rPr lang="en-GB" i="1">
                        <a:solidFill>
                          <a:srgbClr val="0070C0"/>
                        </a:solidFill>
                        <a:latin typeface="Cambria Math" panose="02040503050406030204" pitchFamily="18" charset="0"/>
                      </a:rPr>
                      <m:t>(</m:t>
                    </m:r>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𝑥</m:t>
                        </m:r>
                      </m:e>
                      <m:sub>
                        <m:r>
                          <a:rPr lang="en-GB" b="0" i="1" smtClean="0">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m:t>
                    </m:r>
                    <m:bar>
                      <m:barPr>
                        <m:pos m:val="top"/>
                        <m:ctrlPr>
                          <a:rPr lang="en-GB" i="1">
                            <a:solidFill>
                              <a:srgbClr val="0070C0"/>
                            </a:solidFill>
                            <a:latin typeface="Cambria Math" panose="02040503050406030204" pitchFamily="18" charset="0"/>
                          </a:rPr>
                        </m:ctrlPr>
                      </m:barPr>
                      <m:e>
                        <m:r>
                          <a:rPr lang="en-GB" i="1">
                            <a:solidFill>
                              <a:srgbClr val="0070C0"/>
                            </a:solidFill>
                            <a:latin typeface="Cambria Math" panose="02040503050406030204" pitchFamily="18" charset="0"/>
                          </a:rPr>
                          <m:t>𝑥</m:t>
                        </m:r>
                      </m:e>
                    </m:bar>
                  </m:oMath>
                </a14:m>
                <a:r>
                  <a:rPr lang="en-GB" dirty="0">
                    <a:solidFill>
                      <a:srgbClr val="0070C0"/>
                    </a:solidFill>
                  </a:rPr>
                  <a:t>) </a:t>
                </a:r>
                <a:r>
                  <a:rPr lang="en-GB" dirty="0"/>
                  <a:t>= -1.6 - 0.6 + 0.4 + 0.4 + 1.4 = 0</a:t>
                </a:r>
              </a:p>
              <a:p>
                <a:pPr lvl="1">
                  <a:buNone/>
                </a:pPr>
                <a:r>
                  <a:rPr lang="en-GB" dirty="0"/>
                  <a:t>	No errors: positive and negative cancel each other out</a:t>
                </a:r>
              </a:p>
              <a:p>
                <a:pPr lvl="1">
                  <a:buNone/>
                </a:pPr>
                <a:endParaRPr lang="en-GB" dirty="0"/>
              </a:p>
              <a:p>
                <a:r>
                  <a:rPr lang="en-GB" sz="2800" dirty="0"/>
                  <a:t>To solve that problem we square the errors </a:t>
                </a:r>
              </a:p>
              <a:p>
                <a:pPr marL="0" indent="0">
                  <a:buNone/>
                </a:pPr>
                <a:r>
                  <a:rPr lang="en-GB" sz="2800" dirty="0">
                    <a:sym typeface="Wingdings" panose="05000000000000000000" pitchFamily="2" charset="2"/>
                  </a:rPr>
                  <a:t>	</a:t>
                </a:r>
                <a:r>
                  <a:rPr lang="en-GB" sz="2800" dirty="0"/>
                  <a:t> </a:t>
                </a:r>
                <a:r>
                  <a:rPr lang="en-GB" sz="2800" dirty="0">
                    <a:solidFill>
                      <a:srgbClr val="0070C0"/>
                    </a:solidFill>
                  </a:rPr>
                  <a:t>Sum of squared errors (SS)</a:t>
                </a:r>
                <a:endParaRPr lang="en-GB" sz="2800" dirty="0"/>
              </a:p>
            </p:txBody>
          </p:sp>
        </mc:Choice>
        <mc:Fallback xmlns="">
          <p:sp>
            <p:nvSpPr>
              <p:cNvPr id="1029" name="Rectangle 3"/>
              <p:cNvSpPr>
                <a:spLocks noGrp="1" noRot="1" noChangeAspect="1" noMove="1" noResize="1" noEditPoints="1" noAdjustHandles="1" noChangeArrowheads="1" noChangeShapeType="1" noTextEdit="1"/>
              </p:cNvSpPr>
              <p:nvPr>
                <p:ph type="body" sz="half" idx="1"/>
              </p:nvPr>
            </p:nvSpPr>
            <p:spPr>
              <a:xfrm>
                <a:off x="407368" y="1268760"/>
                <a:ext cx="7776864" cy="5256212"/>
              </a:xfrm>
              <a:blipFill>
                <a:blip r:embed="rId3"/>
                <a:stretch>
                  <a:fillRect l="-1646" t="-1276" r="-627"/>
                </a:stretch>
              </a:blipFill>
            </p:spPr>
            <p:txBody>
              <a:bodyPr/>
              <a:lstStyle/>
              <a:p>
                <a:r>
                  <a:rPr lang="en-GB">
                    <a:noFill/>
                  </a:rPr>
                  <a:t> </a:t>
                </a:r>
              </a:p>
            </p:txBody>
          </p:sp>
        </mc:Fallback>
      </mc:AlternateContent>
      <p:sp>
        <p:nvSpPr>
          <p:cNvPr id="10" name="Rectangle 2"/>
          <p:cNvSpPr txBox="1">
            <a:spLocks noChangeArrowheads="1"/>
          </p:cNvSpPr>
          <p:nvPr/>
        </p:nvSpPr>
        <p:spPr bwMode="auto">
          <a:xfrm>
            <a:off x="3057808" y="260648"/>
            <a:ext cx="6076384"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9A1865"/>
                </a:solidFill>
                <a:latin typeface="+mn-lt"/>
                <a:cs typeface="Arial" panose="020B0604020202020204" pitchFamily="34" charset="0"/>
              </a:rPr>
              <a:t>Measures of dispersion</a:t>
            </a:r>
            <a:endParaRPr lang="en-GB" sz="2800" b="1" kern="0" dirty="0">
              <a:solidFill>
                <a:srgbClr val="9A1865"/>
              </a:solidFill>
              <a:latin typeface="+mn-lt"/>
              <a:cs typeface="Arial" panose="020B0604020202020204" pitchFamily="34" charset="0"/>
            </a:endParaRPr>
          </a:p>
        </p:txBody>
      </p:sp>
      <p:graphicFrame>
        <p:nvGraphicFramePr>
          <p:cNvPr id="2" name="Object 1"/>
          <p:cNvGraphicFramePr>
            <a:graphicFrameLocks noChangeAspect="1"/>
          </p:cNvGraphicFramePr>
          <p:nvPr/>
        </p:nvGraphicFramePr>
        <p:xfrm>
          <a:off x="8328248" y="1429891"/>
          <a:ext cx="3386137" cy="4933950"/>
        </p:xfrm>
        <a:graphic>
          <a:graphicData uri="http://schemas.openxmlformats.org/presentationml/2006/ole">
            <mc:AlternateContent xmlns:mc="http://schemas.openxmlformats.org/markup-compatibility/2006">
              <mc:Choice xmlns:v="urn:schemas-microsoft-com:vml" Requires="v">
                <p:oleObj name="Prism 8" r:id="rId4" imgW="4011192" imgH="5842419" progId="Prism8.Document">
                  <p:embed/>
                </p:oleObj>
              </mc:Choice>
              <mc:Fallback>
                <p:oleObj name="Prism 8" r:id="rId4" imgW="4011192" imgH="5842419" progId="Prism8.Document">
                  <p:embed/>
                  <p:pic>
                    <p:nvPicPr>
                      <p:cNvPr id="2" name="Object 1"/>
                      <p:cNvPicPr/>
                      <p:nvPr/>
                    </p:nvPicPr>
                    <p:blipFill>
                      <a:blip r:embed="rId5"/>
                      <a:stretch>
                        <a:fillRect/>
                      </a:stretch>
                    </p:blipFill>
                    <p:spPr>
                      <a:xfrm>
                        <a:off x="8328248" y="1429891"/>
                        <a:ext cx="3386137" cy="4933950"/>
                      </a:xfrm>
                      <a:prstGeom prst="rect">
                        <a:avLst/>
                      </a:prstGeom>
                    </p:spPr>
                  </p:pic>
                </p:oleObj>
              </mc:Fallback>
            </mc:AlternateContent>
          </a:graphicData>
        </a:graphic>
      </p:graphicFrame>
    </p:spTree>
    <p:extLst>
      <p:ext uri="{BB962C8B-B14F-4D97-AF65-F5344CB8AC3E}">
        <p14:creationId xmlns:p14="http://schemas.microsoft.com/office/powerpoint/2010/main" val="232336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121182" y="274639"/>
            <a:ext cx="5949636" cy="706437"/>
          </a:xfrm>
        </p:spPr>
        <p:txBody>
          <a:bodyPr/>
          <a:lstStyle/>
          <a:p>
            <a:pPr eaLnBrk="1" hangingPunct="1"/>
            <a:r>
              <a:rPr lang="en-GB" sz="4000" b="1" dirty="0">
                <a:solidFill>
                  <a:srgbClr val="9A1865"/>
                </a:solidFill>
                <a:latin typeface="+mn-lt"/>
              </a:rPr>
              <a:t>Sum of Squared errors (SS)</a:t>
            </a:r>
          </a:p>
        </p:txBody>
      </p:sp>
      <mc:AlternateContent xmlns:mc="http://schemas.openxmlformats.org/markup-compatibility/2006" xmlns:a14="http://schemas.microsoft.com/office/drawing/2010/main">
        <mc:Choice Requires="a14">
          <p:sp>
            <p:nvSpPr>
              <p:cNvPr id="2052" name="Rectangle 3"/>
              <p:cNvSpPr>
                <a:spLocks noGrp="1" noChangeArrowheads="1"/>
              </p:cNvSpPr>
              <p:nvPr>
                <p:ph type="body" sz="half" idx="1"/>
              </p:nvPr>
            </p:nvSpPr>
            <p:spPr>
              <a:xfrm>
                <a:off x="289711" y="1268413"/>
                <a:ext cx="8972451" cy="5256212"/>
              </a:xfrm>
            </p:spPr>
            <p:txBody>
              <a:bodyPr/>
              <a:lstStyle/>
              <a:p>
                <a:pPr eaLnBrk="1" hangingPunct="1">
                  <a:buFont typeface="Arial" panose="020B0604020202020204" pitchFamily="34" charset="0"/>
                  <a:buChar char="•"/>
                </a:pPr>
                <a:r>
                  <a:rPr lang="en-GB" sz="2800" dirty="0">
                    <a:solidFill>
                      <a:srgbClr val="0070C0"/>
                    </a:solidFill>
                  </a:rPr>
                  <a:t>Sum of squared errors </a:t>
                </a:r>
                <a:r>
                  <a:rPr lang="en-GB" sz="2800" dirty="0"/>
                  <a:t>=</a:t>
                </a:r>
                <a:r>
                  <a:rPr lang="en-GB" sz="2800" dirty="0">
                    <a:solidFill>
                      <a:srgbClr val="0070C0"/>
                    </a:solidFill>
                  </a:rPr>
                  <a:t> </a:t>
                </a:r>
                <a14:m>
                  <m:oMath xmlns:m="http://schemas.openxmlformats.org/officeDocument/2006/math">
                    <m:d>
                      <m:dPr>
                        <m:ctrlPr>
                          <a:rPr lang="en-GB" sz="2800" i="1" smtClean="0">
                            <a:latin typeface="Cambria Math" panose="02040503050406030204" pitchFamily="18" charset="0"/>
                          </a:rPr>
                        </m:ctrlPr>
                      </m:dPr>
                      <m:e>
                        <m:r>
                          <a:rPr lang="en-GB" sz="2800" i="1">
                            <a:latin typeface="Cambria Math" panose="02040503050406030204" pitchFamily="18" charset="0"/>
                          </a:rPr>
                          <m:t>𝑆𝑆</m:t>
                        </m:r>
                      </m:e>
                    </m:d>
                    <m:r>
                      <a:rPr lang="en-GB" sz="2800" i="1" smtClean="0">
                        <a:latin typeface="Cambria Math" panose="02040503050406030204" pitchFamily="18" charset="0"/>
                      </a:rPr>
                      <m:t>=</m:t>
                    </m:r>
                    <m:r>
                      <a:rPr lang="en-GB" sz="2800" b="0" i="1" smtClean="0">
                        <a:solidFill>
                          <a:srgbClr val="0070C0"/>
                        </a:solidFill>
                        <a:latin typeface="Cambria Math" panose="02040503050406030204" pitchFamily="18" charset="0"/>
                      </a:rPr>
                      <m:t>𝛴</m:t>
                    </m:r>
                    <m:d>
                      <m:dPr>
                        <m:ctrlPr>
                          <a:rPr lang="en-GB" sz="2800" i="1">
                            <a:solidFill>
                              <a:srgbClr val="0070C0"/>
                            </a:solidFill>
                            <a:latin typeface="Cambria Math" panose="02040503050406030204" pitchFamily="18" charset="0"/>
                          </a:rPr>
                        </m:ctrlPr>
                      </m:dPr>
                      <m:e>
                        <m:sSub>
                          <m:sSubPr>
                            <m:ctrlPr>
                              <a:rPr lang="en-GB" sz="2800" i="1">
                                <a:solidFill>
                                  <a:srgbClr val="0070C0"/>
                                </a:solidFill>
                                <a:latin typeface="Cambria Math" panose="02040503050406030204" pitchFamily="18" charset="0"/>
                              </a:rPr>
                            </m:ctrlPr>
                          </m:sSubPr>
                          <m:e>
                            <m:r>
                              <a:rPr lang="en-GB" sz="2800" b="0" i="1">
                                <a:solidFill>
                                  <a:srgbClr val="0070C0"/>
                                </a:solidFill>
                                <a:latin typeface="Cambria Math" panose="02040503050406030204" pitchFamily="18" charset="0"/>
                              </a:rPr>
                              <m:t>𝑥</m:t>
                            </m:r>
                          </m:e>
                          <m:sub>
                            <m:r>
                              <a:rPr lang="en-GB" sz="2800" b="0" i="1">
                                <a:solidFill>
                                  <a:srgbClr val="0070C0"/>
                                </a:solidFill>
                                <a:latin typeface="Cambria Math" panose="02040503050406030204" pitchFamily="18" charset="0"/>
                              </a:rPr>
                              <m:t>𝑖</m:t>
                            </m:r>
                          </m:sub>
                        </m:sSub>
                        <m:r>
                          <a:rPr lang="en-GB" sz="2800" b="0" i="1">
                            <a:solidFill>
                              <a:srgbClr val="0070C0"/>
                            </a:solidFill>
                            <a:latin typeface="Cambria Math" panose="02040503050406030204" pitchFamily="18" charset="0"/>
                          </a:rPr>
                          <m:t>− </m:t>
                        </m:r>
                        <m:bar>
                          <m:barPr>
                            <m:pos m:val="top"/>
                            <m:ctrlPr>
                              <a:rPr lang="en-GB" sz="2800" i="1">
                                <a:solidFill>
                                  <a:srgbClr val="0070C0"/>
                                </a:solidFill>
                                <a:latin typeface="Cambria Math" panose="02040503050406030204" pitchFamily="18" charset="0"/>
                              </a:rPr>
                            </m:ctrlPr>
                          </m:barPr>
                          <m:e>
                            <m:r>
                              <a:rPr lang="en-GB" sz="2800" b="0" i="1">
                                <a:solidFill>
                                  <a:srgbClr val="0070C0"/>
                                </a:solidFill>
                                <a:latin typeface="Cambria Math" panose="02040503050406030204" pitchFamily="18" charset="0"/>
                              </a:rPr>
                              <m:t>𝑥</m:t>
                            </m:r>
                          </m:e>
                        </m:bar>
                      </m:e>
                    </m:d>
                    <m:r>
                      <a:rPr lang="en-GB" sz="2800" b="0" i="1" baseline="30000">
                        <a:solidFill>
                          <a:srgbClr val="0070C0"/>
                        </a:solidFill>
                        <a:latin typeface="Cambria Math" panose="02040503050406030204" pitchFamily="18" charset="0"/>
                      </a:rPr>
                      <m:t>2</m:t>
                    </m:r>
                  </m:oMath>
                </a14:m>
                <a:endParaRPr lang="en-GB" sz="2800" dirty="0">
                  <a:solidFill>
                    <a:srgbClr val="0070C0"/>
                  </a:solidFill>
                </a:endParaRPr>
              </a:p>
              <a:p>
                <a:pPr marL="0" indent="0">
                  <a:buNone/>
                </a:pPr>
                <a:r>
                  <a:rPr lang="en-GB" sz="2800" dirty="0"/>
                  <a:t>		= (-1.6)</a:t>
                </a:r>
                <a:r>
                  <a:rPr lang="en-GB" sz="2800" baseline="30000" dirty="0"/>
                  <a:t> 2</a:t>
                </a:r>
                <a:r>
                  <a:rPr lang="en-GB" sz="2800" dirty="0"/>
                  <a:t> + (-0.6)</a:t>
                </a:r>
                <a:r>
                  <a:rPr lang="en-GB" sz="2800" baseline="30000" dirty="0"/>
                  <a:t>2</a:t>
                </a:r>
                <a:r>
                  <a:rPr lang="en-GB" sz="2800" dirty="0"/>
                  <a:t> + (0.4)</a:t>
                </a:r>
                <a:r>
                  <a:rPr lang="en-GB" sz="2800" baseline="30000" dirty="0"/>
                  <a:t>2</a:t>
                </a:r>
                <a:r>
                  <a:rPr lang="en-GB" sz="2800" dirty="0"/>
                  <a:t> +(0.4)</a:t>
                </a:r>
                <a:r>
                  <a:rPr lang="en-GB" sz="2800" baseline="30000" dirty="0"/>
                  <a:t>2</a:t>
                </a:r>
                <a:r>
                  <a:rPr lang="en-GB" sz="2800" dirty="0"/>
                  <a:t> + (1.4)</a:t>
                </a:r>
                <a:r>
                  <a:rPr lang="en-GB" sz="2800" baseline="30000" dirty="0"/>
                  <a:t>2</a:t>
                </a:r>
                <a:endParaRPr lang="en-GB" sz="2800" dirty="0"/>
              </a:p>
              <a:p>
                <a:pPr marL="0" indent="0">
                  <a:buNone/>
                </a:pPr>
                <a:r>
                  <a:rPr lang="en-GB" sz="2800" dirty="0"/>
                  <a:t>		= 5.20</a:t>
                </a:r>
              </a:p>
              <a:p>
                <a:pPr marL="0" indent="0">
                  <a:buNone/>
                </a:pPr>
                <a:endParaRPr lang="en-GB" sz="1600" dirty="0"/>
              </a:p>
              <a:p>
                <a:pPr eaLnBrk="1" hangingPunct="1">
                  <a:buFont typeface="Arial" panose="020B0604020202020204" pitchFamily="34" charset="0"/>
                  <a:buChar char="•"/>
                </a:pPr>
                <a:r>
                  <a:rPr lang="en-GB" sz="2800" dirty="0">
                    <a:cs typeface="Arial" charset="0"/>
                  </a:rPr>
                  <a:t>Good measure of the accuracy of the model</a:t>
                </a:r>
              </a:p>
              <a:p>
                <a:pPr eaLnBrk="1" hangingPunct="1">
                  <a:buFont typeface="Arial" panose="020B0604020202020204" pitchFamily="34" charset="0"/>
                  <a:buChar char="•"/>
                </a:pPr>
                <a:endParaRPr lang="en-GB" sz="1600" dirty="0">
                  <a:solidFill>
                    <a:srgbClr val="0070C0"/>
                  </a:solidFill>
                  <a:cs typeface="Arial" charset="0"/>
                </a:endParaRPr>
              </a:p>
              <a:p>
                <a:pPr eaLnBrk="1" hangingPunct="1">
                  <a:buFont typeface="Arial" panose="020B0604020202020204" pitchFamily="34" charset="0"/>
                  <a:buChar char="•"/>
                </a:pPr>
                <a:r>
                  <a:rPr lang="en-GB" sz="2800" dirty="0">
                    <a:solidFill>
                      <a:srgbClr val="0070C0"/>
                    </a:solidFill>
                    <a:cs typeface="Arial" charset="0"/>
                  </a:rPr>
                  <a:t>Depends on amount of data: </a:t>
                </a:r>
                <a:r>
                  <a:rPr lang="en-GB" sz="2800" dirty="0">
                    <a:cs typeface="Arial" charset="0"/>
                  </a:rPr>
                  <a:t>larger sample </a:t>
                </a:r>
                <a:r>
                  <a:rPr lang="en-GB" sz="2800" dirty="0">
                    <a:cs typeface="Arial" charset="0"/>
                    <a:sym typeface="Wingdings" panose="05000000000000000000" pitchFamily="2" charset="2"/>
                  </a:rPr>
                  <a:t></a:t>
                </a:r>
                <a:r>
                  <a:rPr lang="en-GB" sz="2800" dirty="0">
                    <a:cs typeface="Arial" charset="0"/>
                  </a:rPr>
                  <a:t> larger SS</a:t>
                </a:r>
              </a:p>
              <a:p>
                <a:pPr eaLnBrk="1" hangingPunct="1">
                  <a:buFont typeface="Arial" panose="020B0604020202020204" pitchFamily="34" charset="0"/>
                  <a:buChar char="•"/>
                </a:pPr>
                <a:endParaRPr lang="en-GB" sz="1000" dirty="0">
                  <a:cs typeface="Arial" charset="0"/>
                </a:endParaRPr>
              </a:p>
              <a:p>
                <a:pPr lvl="1" eaLnBrk="1" hangingPunct="1">
                  <a:buFont typeface="Arial" panose="020B0604020202020204" pitchFamily="34" charset="0"/>
                  <a:buChar char="•"/>
                </a:pPr>
                <a:r>
                  <a:rPr lang="en-GB" dirty="0">
                    <a:cs typeface="Arial" charset="0"/>
                  </a:rPr>
                  <a:t>Account for number of observations (N) by dividing SS by N-1 (</a:t>
                </a:r>
                <a:r>
                  <a:rPr lang="en-GB" dirty="0">
                    <a:solidFill>
                      <a:srgbClr val="0070C0"/>
                    </a:solidFill>
                    <a:cs typeface="Arial" charset="0"/>
                  </a:rPr>
                  <a:t>degrees of freedom</a:t>
                </a:r>
                <a:r>
                  <a:rPr lang="en-GB" dirty="0">
                    <a:cs typeface="Arial" charset="0"/>
                  </a:rPr>
                  <a:t>)</a:t>
                </a:r>
              </a:p>
              <a:p>
                <a:pPr marL="457200" lvl="1" indent="0" eaLnBrk="1" hangingPunct="1">
                  <a:buNone/>
                </a:pPr>
                <a:r>
                  <a:rPr lang="en-GB" dirty="0">
                    <a:cs typeface="Arial" charset="0"/>
                    <a:sym typeface="Wingdings" panose="05000000000000000000" pitchFamily="2" charset="2"/>
                  </a:rPr>
                  <a:t>	</a:t>
                </a:r>
                <a:r>
                  <a:rPr lang="en-GB" dirty="0">
                    <a:cs typeface="Arial" charset="0"/>
                  </a:rPr>
                  <a:t> the </a:t>
                </a:r>
                <a:r>
                  <a:rPr lang="en-GB" b="1" dirty="0">
                    <a:solidFill>
                      <a:srgbClr val="0070C0"/>
                    </a:solidFill>
                    <a:cs typeface="Arial" charset="0"/>
                  </a:rPr>
                  <a:t>variance</a:t>
                </a:r>
                <a:r>
                  <a:rPr lang="en-GB" dirty="0">
                    <a:solidFill>
                      <a:srgbClr val="0070C0"/>
                    </a:solidFill>
                    <a:cs typeface="Arial" charset="0"/>
                  </a:rPr>
                  <a:t> (S</a:t>
                </a:r>
                <a:r>
                  <a:rPr lang="en-GB" baseline="30000" dirty="0">
                    <a:solidFill>
                      <a:srgbClr val="0070C0"/>
                    </a:solidFill>
                    <a:cs typeface="Arial" charset="0"/>
                  </a:rPr>
                  <a:t>2</a:t>
                </a:r>
                <a:r>
                  <a:rPr lang="en-GB" dirty="0">
                    <a:solidFill>
                      <a:srgbClr val="0070C0"/>
                    </a:solidFill>
                    <a:cs typeface="Arial" charset="0"/>
                  </a:rPr>
                  <a:t>)</a:t>
                </a:r>
                <a:r>
                  <a:rPr lang="en-GB" dirty="0">
                    <a:cs typeface="Arial" charset="0"/>
                  </a:rPr>
                  <a:t> = SS/N-1</a:t>
                </a:r>
              </a:p>
            </p:txBody>
          </p:sp>
        </mc:Choice>
        <mc:Fallback xmlns="">
          <p:sp>
            <p:nvSpPr>
              <p:cNvPr id="2052" name="Rectangle 3"/>
              <p:cNvSpPr>
                <a:spLocks noGrp="1" noRot="1" noChangeAspect="1" noMove="1" noResize="1" noEditPoints="1" noAdjustHandles="1" noChangeArrowheads="1" noChangeShapeType="1" noTextEdit="1"/>
              </p:cNvSpPr>
              <p:nvPr>
                <p:ph type="body" sz="half" idx="1"/>
              </p:nvPr>
            </p:nvSpPr>
            <p:spPr>
              <a:xfrm>
                <a:off x="289711" y="1268413"/>
                <a:ext cx="8972451" cy="5256212"/>
              </a:xfrm>
              <a:blipFill>
                <a:blip r:embed="rId3"/>
                <a:stretch>
                  <a:fillRect l="-1224" t="-1044"/>
                </a:stretch>
              </a:blipFill>
            </p:spPr>
            <p:txBody>
              <a:bodyPr/>
              <a:lstStyle/>
              <a:p>
                <a:r>
                  <a:rPr lang="en-GB">
                    <a:noFill/>
                  </a:rPr>
                  <a:t> </a:t>
                </a:r>
              </a:p>
            </p:txBody>
          </p:sp>
        </mc:Fallback>
      </mc:AlternateContent>
      <p:graphicFrame>
        <p:nvGraphicFramePr>
          <p:cNvPr id="6" name="Object 5"/>
          <p:cNvGraphicFramePr>
            <a:graphicFrameLocks noChangeAspect="1"/>
          </p:cNvGraphicFramePr>
          <p:nvPr/>
        </p:nvGraphicFramePr>
        <p:xfrm>
          <a:off x="9262162" y="1300678"/>
          <a:ext cx="2929838" cy="4266528"/>
        </p:xfrm>
        <a:graphic>
          <a:graphicData uri="http://schemas.openxmlformats.org/presentationml/2006/ole">
            <mc:AlternateContent xmlns:mc="http://schemas.openxmlformats.org/markup-compatibility/2006">
              <mc:Choice xmlns:v="urn:schemas-microsoft-com:vml" Requires="v">
                <p:oleObj name="Prism 8" r:id="rId4" imgW="4011192" imgH="5842419" progId="Prism8.Document">
                  <p:embed/>
                </p:oleObj>
              </mc:Choice>
              <mc:Fallback>
                <p:oleObj name="Prism 8" r:id="rId4" imgW="4011192" imgH="5842419" progId="Prism8.Document">
                  <p:embed/>
                  <p:pic>
                    <p:nvPicPr>
                      <p:cNvPr id="6" name="Object 5"/>
                      <p:cNvPicPr/>
                      <p:nvPr/>
                    </p:nvPicPr>
                    <p:blipFill>
                      <a:blip r:embed="rId5"/>
                      <a:stretch>
                        <a:fillRect/>
                      </a:stretch>
                    </p:blipFill>
                    <p:spPr>
                      <a:xfrm>
                        <a:off x="9262162" y="1300678"/>
                        <a:ext cx="2929838" cy="4266528"/>
                      </a:xfrm>
                      <a:prstGeom prst="rect">
                        <a:avLst/>
                      </a:prstGeom>
                    </p:spPr>
                  </p:pic>
                </p:oleObj>
              </mc:Fallback>
            </mc:AlternateContent>
          </a:graphicData>
        </a:graphic>
      </p:graphicFrame>
    </p:spTree>
    <p:extLst>
      <p:ext uri="{BB962C8B-B14F-4D97-AF65-F5344CB8AC3E}">
        <p14:creationId xmlns:p14="http://schemas.microsoft.com/office/powerpoint/2010/main" val="33464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C57E7E0-DBA9-4402-AA90-DDEAF84C7500}"/>
              </a:ext>
            </a:extLst>
          </p:cNvPr>
          <p:cNvSpPr txBox="1">
            <a:spLocks noChangeArrowheads="1"/>
          </p:cNvSpPr>
          <p:nvPr/>
        </p:nvSpPr>
        <p:spPr>
          <a:xfrm>
            <a:off x="3859032" y="274639"/>
            <a:ext cx="4473936" cy="70643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4000" b="1">
                <a:solidFill>
                  <a:srgbClr val="9A1865"/>
                </a:solidFill>
                <a:latin typeface="+mn-lt"/>
              </a:rPr>
              <a:t>Degrees of freedom</a:t>
            </a:r>
            <a:endParaRPr lang="en-GB" sz="4000" b="1" dirty="0">
              <a:solidFill>
                <a:srgbClr val="9A1865"/>
              </a:solidFill>
              <a:latin typeface="+mn-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17BBFF-2D6A-4150-AA2C-1887A068FA88}"/>
                  </a:ext>
                </a:extLst>
              </p:cNvPr>
              <p:cNvSpPr txBox="1"/>
              <p:nvPr/>
            </p:nvSpPr>
            <p:spPr>
              <a:xfrm>
                <a:off x="191344" y="2224840"/>
                <a:ext cx="11584774" cy="4358521"/>
              </a:xfrm>
              <a:prstGeom prst="rect">
                <a:avLst/>
              </a:prstGeom>
              <a:noFill/>
            </p:spPr>
            <p:txBody>
              <a:bodyPr wrap="square" rtlCol="0">
                <a:norm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charset="0"/>
                  </a:rPr>
                  <a:t>To calculate the </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charset="0"/>
                  </a:rPr>
                  <a:t>variance</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charset="0"/>
                  </a:rPr>
                  <a:t>, we need the </a:t>
                </a: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Arial" charset="0"/>
                  </a:rPr>
                  <a:t>mean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charset="0"/>
                  </a:rPr>
                  <a:t>If we know the </a:t>
                </a: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Arial" charset="0"/>
                  </a:rPr>
                  <a:t>mean</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charset="0"/>
                  </a:rPr>
                  <a:t>, we </a:t>
                </a: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Arial" charset="0"/>
                  </a:rPr>
                  <a:t>do not need all the values in the sample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charset="0"/>
                  </a:rPr>
                  <a:t>to calculate the </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charset="0"/>
                  </a:rPr>
                  <a:t>variance</a:t>
                </a:r>
                <a:endParaRPr kumimoji="0" lang="en-GB" sz="2800" b="0" i="0" u="none" strike="noStrike" kern="1200" cap="none" spc="0" normalizeH="0" baseline="0" noProof="0" dirty="0">
                  <a:ln>
                    <a:noFill/>
                  </a:ln>
                  <a:solidFill>
                    <a:srgbClr val="CC0099"/>
                  </a:solidFill>
                  <a:effectLst/>
                  <a:uLnTx/>
                  <a:uFillTx/>
                  <a:latin typeface="Calibri" panose="020F0502020204030204"/>
                  <a:ea typeface="+mn-ea"/>
                  <a:cs typeface="Arial"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CC0099"/>
                  </a:solidFill>
                  <a:effectLst/>
                  <a:uLnTx/>
                  <a:uFillTx/>
                  <a:latin typeface="Calibri" panose="020F0502020204030204"/>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charset="0"/>
                  </a:rPr>
                  <a:t>Example:</a:t>
                </a:r>
                <a:r>
                  <a:rPr kumimoji="0" lang="en-GB" sz="2800" b="0" i="0" u="none" strike="noStrike" kern="1200" cap="none" spc="0" normalizeH="0" baseline="0" noProof="0" dirty="0">
                    <a:ln>
                      <a:noFill/>
                    </a:ln>
                    <a:solidFill>
                      <a:srgbClr val="CC0099"/>
                    </a:solidFill>
                    <a:effectLst/>
                    <a:uLnTx/>
                    <a:uFillTx/>
                    <a:latin typeface="Calibri" panose="020F0502020204030204"/>
                    <a:ea typeface="+mn-ea"/>
                    <a:cs typeface="Arial" charset="0"/>
                  </a:rPr>
                  <a:t> </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charset="0"/>
                  </a:rPr>
                  <a:t>Sample: n = 5, </a:t>
                </a:r>
                <a:r>
                  <a:rPr kumimoji="0" lang="en-GB" sz="2800" b="0" i="0" u="none" strike="noStrike" kern="1200" cap="none" spc="0" normalizeH="0" baseline="0" noProof="0" dirty="0">
                    <a:ln>
                      <a:noFill/>
                    </a:ln>
                    <a:solidFill>
                      <a:srgbClr val="C00000"/>
                    </a:solidFill>
                    <a:effectLst/>
                    <a:uLnTx/>
                    <a:uFillTx/>
                    <a:latin typeface="Minya Nouvelle" pitchFamily="2" charset="0"/>
                    <a:ea typeface="+mn-ea"/>
                    <a:cs typeface="Arial" charset="0"/>
                  </a:rPr>
                  <a:t>Mean (</a:t>
                </a:r>
                <a14:m>
                  <m:oMath xmlns:m="http://schemas.openxmlformats.org/officeDocument/2006/math">
                    <m:acc>
                      <m:accPr>
                        <m:chr m:val="̅"/>
                        <m:ctrlPr>
                          <a:rPr kumimoji="0" lang="en-GB" sz="2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accPr>
                      <m:e>
                        <m:r>
                          <a:rPr kumimoji="0" lang="en-GB" sz="2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𝑥</m:t>
                        </m:r>
                      </m:e>
                    </m:acc>
                  </m:oMath>
                </a14:m>
                <a:r>
                  <a:rPr kumimoji="0" lang="en-GB" sz="2800" b="0" i="0" u="none" strike="noStrike" kern="1200" cap="none" spc="0" normalizeH="0" baseline="0" noProof="0" dirty="0">
                    <a:ln>
                      <a:noFill/>
                    </a:ln>
                    <a:solidFill>
                      <a:srgbClr val="C00000"/>
                    </a:solidFill>
                    <a:effectLst/>
                    <a:uLnTx/>
                    <a:uFillTx/>
                    <a:latin typeface="Minya Nouvelle" pitchFamily="2" charset="0"/>
                    <a:ea typeface="+mn-ea"/>
                    <a:cs typeface="Arial" charset="0"/>
                  </a:rPr>
                  <a:t>) = 2.6</a:t>
                </a:r>
              </a:p>
              <a:p>
                <a:pPr marL="800100" lvl="1" indent="-342900">
                  <a:buFont typeface="Arial" panose="020B0604020202020204" pitchFamily="34" charset="0"/>
                  <a:buChar char="•"/>
                  <a:defRPr/>
                </a:pPr>
                <a:r>
                  <a:rPr kumimoji="0" lang="en-GB" sz="2800" b="0" i="0" u="none" strike="noStrike" kern="1200" cap="none" spc="0" normalizeH="0" baseline="0" noProof="0" dirty="0">
                    <a:ln>
                      <a:noFill/>
                    </a:ln>
                    <a:effectLst/>
                    <a:uLnTx/>
                    <a:uFillTx/>
                    <a:latin typeface="Minya Nouvelle" pitchFamily="2" charset="0"/>
                    <a:ea typeface="+mn-ea"/>
                    <a:cs typeface="Arial" charset="0"/>
                  </a:rPr>
                  <a:t>2.6</a:t>
                </a:r>
                <a:r>
                  <a:rPr kumimoji="0" lang="en-GB" sz="2800" b="0" i="0" u="none" strike="noStrike" kern="1200" cap="none" spc="0" normalizeH="0" noProof="0" dirty="0">
                    <a:ln>
                      <a:noFill/>
                    </a:ln>
                    <a:effectLst/>
                    <a:uLnTx/>
                    <a:uFillTx/>
                    <a:latin typeface="Minya Nouvelle" pitchFamily="2" charset="0"/>
                    <a:ea typeface="+mn-ea"/>
                    <a:cs typeface="Arial" charset="0"/>
                  </a:rPr>
                  <a:t> x 5 – (1+2+3+3) = 4</a:t>
                </a:r>
                <a:endParaRPr kumimoji="0" lang="en-GB" sz="2800" b="0" i="0" u="none" strike="noStrike" kern="1200" cap="none" spc="0" normalizeH="0" baseline="0" noProof="0" dirty="0">
                  <a:ln>
                    <a:noFill/>
                  </a:ln>
                  <a:effectLst/>
                  <a:uLnTx/>
                  <a:uFillTx/>
                  <a:latin typeface="Minya Nouvelle" pitchFamily="2"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400" dirty="0">
                  <a:solidFill>
                    <a:srgbClr val="C00000"/>
                  </a:solidFill>
                  <a:cs typeface="Arial" charset="0"/>
                </a:endParaRPr>
              </a:p>
              <a:p>
                <a:pPr marL="457200" indent="-457200">
                  <a:buFont typeface="Arial" panose="020B0604020202020204" pitchFamily="34" charset="0"/>
                  <a:buChar char="•"/>
                </a:pPr>
                <a:r>
                  <a:rPr lang="en-GB" sz="2800" dirty="0">
                    <a:solidFill>
                      <a:prstClr val="black"/>
                    </a:solidFill>
                    <a:latin typeface="Calibri" panose="020F0502020204030204"/>
                  </a:rPr>
                  <a:t>Once we know the </a:t>
                </a:r>
                <a:r>
                  <a:rPr lang="en-GB" sz="2800" dirty="0">
                    <a:solidFill>
                      <a:srgbClr val="C00000"/>
                    </a:solidFill>
                    <a:latin typeface="Calibri" panose="020F0502020204030204"/>
                  </a:rPr>
                  <a:t>mean</a:t>
                </a:r>
                <a:r>
                  <a:rPr lang="en-GB" sz="2800" dirty="0">
                    <a:solidFill>
                      <a:prstClr val="black"/>
                    </a:solidFill>
                    <a:latin typeface="Calibri" panose="020F0502020204030204"/>
                  </a:rPr>
                  <a:t>, we only need to know the </a:t>
                </a:r>
                <a:r>
                  <a:rPr lang="en-GB" sz="2800" dirty="0">
                    <a:solidFill>
                      <a:srgbClr val="0070C0"/>
                    </a:solidFill>
                    <a:latin typeface="Calibri" panose="020F0502020204030204"/>
                  </a:rPr>
                  <a:t>first 4 numbers (N-1) </a:t>
                </a:r>
                <a:r>
                  <a:rPr lang="en-GB" sz="2800" dirty="0">
                    <a:solidFill>
                      <a:prstClr val="black"/>
                    </a:solidFill>
                    <a:latin typeface="Calibri" panose="020F0502020204030204"/>
                  </a:rPr>
                  <a:t>and we can calculate the </a:t>
                </a:r>
                <a:r>
                  <a:rPr lang="en-GB" sz="2800" dirty="0">
                    <a:solidFill>
                      <a:srgbClr val="0070C0"/>
                    </a:solidFill>
                    <a:latin typeface="Calibri" panose="020F0502020204030204"/>
                  </a:rPr>
                  <a:t>last number</a:t>
                </a:r>
                <a:endParaRPr kumimoji="0" lang="en-GB" sz="2800" b="0" i="0" u="none" strike="noStrike" kern="1200" cap="none" spc="0" normalizeH="0" baseline="0" noProof="0" dirty="0">
                  <a:ln>
                    <a:noFill/>
                  </a:ln>
                  <a:solidFill>
                    <a:srgbClr val="CC0099"/>
                  </a:solidFill>
                  <a:effectLst/>
                  <a:uLnTx/>
                  <a:uFillTx/>
                  <a:latin typeface="Calibri" panose="020F0502020204030204"/>
                  <a:ea typeface="+mn-ea"/>
                  <a:cs typeface="Arial" charset="0"/>
                </a:endParaRPr>
              </a:p>
            </p:txBody>
          </p:sp>
        </mc:Choice>
        <mc:Fallback xmlns="">
          <p:sp>
            <p:nvSpPr>
              <p:cNvPr id="3" name="TextBox 2">
                <a:extLst>
                  <a:ext uri="{FF2B5EF4-FFF2-40B4-BE49-F238E27FC236}">
                    <a16:creationId xmlns:a16="http://schemas.microsoft.com/office/drawing/2014/main" id="{FC17BBFF-2D6A-4150-AA2C-1887A068FA88}"/>
                  </a:ext>
                </a:extLst>
              </p:cNvPr>
              <p:cNvSpPr txBox="1">
                <a:spLocks noRot="1" noChangeAspect="1" noMove="1" noResize="1" noEditPoints="1" noAdjustHandles="1" noChangeArrowheads="1" noChangeShapeType="1" noTextEdit="1"/>
              </p:cNvSpPr>
              <p:nvPr/>
            </p:nvSpPr>
            <p:spPr>
              <a:xfrm>
                <a:off x="191344" y="2224840"/>
                <a:ext cx="11584774" cy="4358521"/>
              </a:xfrm>
              <a:prstGeom prst="rect">
                <a:avLst/>
              </a:prstGeom>
              <a:blipFill>
                <a:blip r:embed="rId4"/>
                <a:stretch>
                  <a:fillRect l="-947" t="-1399"/>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81387755-973A-4D68-B087-95F1E26309F6}"/>
              </a:ext>
            </a:extLst>
          </p:cNvPr>
          <p:cNvGrpSpPr/>
          <p:nvPr/>
        </p:nvGrpSpPr>
        <p:grpSpPr>
          <a:xfrm>
            <a:off x="6797278" y="3645024"/>
            <a:ext cx="2714205" cy="1310135"/>
            <a:chOff x="8883562" y="970958"/>
            <a:chExt cx="2714205" cy="1310135"/>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B567437-D385-49D0-BC32-F0D85253EE9E}"/>
                    </a:ext>
                  </a:extLst>
                </p:cNvPr>
                <p:cNvSpPr/>
                <p:nvPr/>
              </p:nvSpPr>
              <p:spPr>
                <a:xfrm>
                  <a:off x="8883562" y="1489273"/>
                  <a:ext cx="2714205" cy="791820"/>
                </a:xfrm>
                <a:prstGeom prst="rect">
                  <a:avLst/>
                </a:prstGeom>
              </p:spPr>
              <p:txBody>
                <a:bodyPr wrap="none">
                  <a:spAutoFit/>
                </a:bodyPr>
                <a:lstStyle/>
                <a:p>
                  <a:pPr marL="0" indent="0">
                    <a:buNone/>
                  </a:pPr>
                  <a14:m>
                    <m:oMath xmlns:m="http://schemas.openxmlformats.org/officeDocument/2006/math">
                      <m:f>
                        <m:fPr>
                          <m:ctrlPr>
                            <a:rPr lang="en-GB" sz="3200" i="1">
                              <a:latin typeface="Cambria Math" panose="02040503050406030204" pitchFamily="18" charset="0"/>
                            </a:rPr>
                          </m:ctrlPr>
                        </m:fPr>
                        <m:num>
                          <m:r>
                            <a:rPr lang="en-GB" sz="3200" i="1">
                              <a:latin typeface="Cambria Math" panose="02040503050406030204" pitchFamily="18" charset="0"/>
                            </a:rPr>
                            <m:t>1+2+3+3 </m:t>
                          </m:r>
                          <m:r>
                            <a:rPr lang="en-GB" sz="3200" i="1" smtClean="0">
                              <a:solidFill>
                                <a:srgbClr val="9A1865"/>
                              </a:solidFill>
                              <a:latin typeface="Cambria Math" panose="02040503050406030204" pitchFamily="18" charset="0"/>
                            </a:rPr>
                            <m:t>+4</m:t>
                          </m:r>
                        </m:num>
                        <m:den>
                          <m:r>
                            <a:rPr lang="en-GB" sz="3200" i="1">
                              <a:latin typeface="Cambria Math" panose="02040503050406030204" pitchFamily="18" charset="0"/>
                            </a:rPr>
                            <m:t>5</m:t>
                          </m:r>
                        </m:den>
                      </m:f>
                    </m:oMath>
                  </a14:m>
                  <a:r>
                    <a:rPr lang="en-GB" sz="3200" dirty="0"/>
                    <a:t>=</a:t>
                  </a:r>
                  <a:r>
                    <a:rPr lang="en-GB" sz="3200" dirty="0">
                      <a:solidFill>
                        <a:srgbClr val="C00000"/>
                      </a:solidFill>
                    </a:rPr>
                    <a:t>2.6</a:t>
                  </a:r>
                </a:p>
              </p:txBody>
            </p:sp>
          </mc:Choice>
          <mc:Fallback xmlns="">
            <p:sp>
              <p:nvSpPr>
                <p:cNvPr id="2" name="Rectangle 1">
                  <a:extLst>
                    <a:ext uri="{FF2B5EF4-FFF2-40B4-BE49-F238E27FC236}">
                      <a16:creationId xmlns:a16="http://schemas.microsoft.com/office/drawing/2014/main" id="{DB567437-D385-49D0-BC32-F0D85253EE9E}"/>
                    </a:ext>
                  </a:extLst>
                </p:cNvPr>
                <p:cNvSpPr>
                  <a:spLocks noRot="1" noChangeAspect="1" noMove="1" noResize="1" noEditPoints="1" noAdjustHandles="1" noChangeArrowheads="1" noChangeShapeType="1" noTextEdit="1"/>
                </p:cNvSpPr>
                <p:nvPr/>
              </p:nvSpPr>
              <p:spPr>
                <a:xfrm>
                  <a:off x="8883562" y="1489273"/>
                  <a:ext cx="2714205" cy="791820"/>
                </a:xfrm>
                <a:prstGeom prst="rect">
                  <a:avLst/>
                </a:prstGeom>
                <a:blipFill>
                  <a:blip r:embed="rId5"/>
                  <a:stretch>
                    <a:fillRect r="-4944" b="-12308"/>
                  </a:stretch>
                </a:blipFill>
              </p:spPr>
              <p:txBody>
                <a:bodyPr/>
                <a:lstStyle/>
                <a:p>
                  <a:r>
                    <a:rPr lang="en-GB">
                      <a:noFill/>
                    </a:rPr>
                    <a:t> </a:t>
                  </a:r>
                </a:p>
              </p:txBody>
            </p:sp>
          </mc:Fallback>
        </mc:AlternateContent>
        <p:sp>
          <p:nvSpPr>
            <p:cNvPr id="11" name="Rectangle: Rounded Corners 10">
              <a:extLst>
                <a:ext uri="{FF2B5EF4-FFF2-40B4-BE49-F238E27FC236}">
                  <a16:creationId xmlns:a16="http://schemas.microsoft.com/office/drawing/2014/main" id="{DF643D20-94E2-4301-8761-CE997FB52A90}"/>
                </a:ext>
              </a:extLst>
            </p:cNvPr>
            <p:cNvSpPr/>
            <p:nvPr/>
          </p:nvSpPr>
          <p:spPr>
            <a:xfrm>
              <a:off x="8904312" y="1467264"/>
              <a:ext cx="1440160" cy="43204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Turn 11">
              <a:extLst>
                <a:ext uri="{FF2B5EF4-FFF2-40B4-BE49-F238E27FC236}">
                  <a16:creationId xmlns:a16="http://schemas.microsoft.com/office/drawing/2014/main" id="{968D5060-8BA7-4ED7-AAF2-5CA517071F40}"/>
                </a:ext>
              </a:extLst>
            </p:cNvPr>
            <p:cNvSpPr/>
            <p:nvPr/>
          </p:nvSpPr>
          <p:spPr>
            <a:xfrm>
              <a:off x="10056440" y="970958"/>
              <a:ext cx="576064" cy="432048"/>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3DC30954-B1DE-4D70-BD79-DAE46459B5C5}"/>
              </a:ext>
            </a:extLst>
          </p:cNvPr>
          <p:cNvSpPr/>
          <p:nvPr/>
        </p:nvSpPr>
        <p:spPr>
          <a:xfrm>
            <a:off x="8281880" y="1220481"/>
            <a:ext cx="378160" cy="35855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CFD82F07-0457-42BC-9085-E3C201A1F589}"/>
              </a:ext>
            </a:extLst>
          </p:cNvPr>
          <p:cNvSpPr/>
          <p:nvPr/>
        </p:nvSpPr>
        <p:spPr>
          <a:xfrm>
            <a:off x="7467784" y="1711714"/>
            <a:ext cx="1076488" cy="358551"/>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441CD7B-1031-4D33-83DE-13DB1D59A393}"/>
                  </a:ext>
                </a:extLst>
              </p:cNvPr>
              <p:cNvSpPr/>
              <p:nvPr/>
            </p:nvSpPr>
            <p:spPr>
              <a:xfrm>
                <a:off x="3035660" y="1135650"/>
                <a:ext cx="6120679" cy="934615"/>
              </a:xfrm>
              <a:prstGeom prst="rect">
                <a:avLst/>
              </a:prstGeom>
            </p:spPr>
            <p:txBody>
              <a:bodyPr wrap="square">
                <a:spAutoFit/>
              </a:bodyPr>
              <a:lstStyle/>
              <a:p>
                <a:pPr lvl="0">
                  <a:defRPr/>
                </a:pPr>
                <a14:m>
                  <m:oMathPara xmlns:m="http://schemas.openxmlformats.org/officeDocument/2006/math">
                    <m:oMathParaPr>
                      <m:jc m:val="left"/>
                    </m:oMathParaPr>
                    <m:oMath xmlns:m="http://schemas.openxmlformats.org/officeDocument/2006/math">
                      <m:r>
                        <a:rPr lang="en-GB" sz="2800" i="1">
                          <a:solidFill>
                            <a:prstClr val="black"/>
                          </a:solidFill>
                          <a:latin typeface="Cambria Math" panose="02040503050406030204" pitchFamily="18" charset="0"/>
                        </a:rPr>
                        <m:t>𝑣𝑎𝑟𝑖𝑎𝑛𝑐𝑒</m:t>
                      </m:r>
                      <m:r>
                        <a:rPr lang="en-GB" sz="2800" i="1">
                          <a:solidFill>
                            <a:prstClr val="black"/>
                          </a:solidFill>
                          <a:latin typeface="Cambria Math" panose="02040503050406030204" pitchFamily="18" charset="0"/>
                        </a:rPr>
                        <m:t> </m:t>
                      </m:r>
                      <m:d>
                        <m:dPr>
                          <m:ctrlPr>
                            <a:rPr lang="en-GB" sz="2800" i="1">
                              <a:solidFill>
                                <a:prstClr val="black"/>
                              </a:solidFill>
                              <a:latin typeface="Cambria Math" panose="02040503050406030204" pitchFamily="18" charset="0"/>
                            </a:rPr>
                          </m:ctrlPr>
                        </m:dPr>
                        <m:e>
                          <m:sSup>
                            <m:sSupPr>
                              <m:ctrlPr>
                                <a:rPr lang="en-GB" sz="2800" i="1">
                                  <a:solidFill>
                                    <a:prstClr val="black"/>
                                  </a:solidFill>
                                  <a:latin typeface="Cambria Math" panose="02040503050406030204" pitchFamily="18" charset="0"/>
                                </a:rPr>
                              </m:ctrlPr>
                            </m:sSupPr>
                            <m:e>
                              <m:r>
                                <a:rPr lang="en-GB" sz="2800" i="1">
                                  <a:solidFill>
                                    <a:prstClr val="black"/>
                                  </a:solidFill>
                                  <a:latin typeface="Cambria Math" panose="02040503050406030204" pitchFamily="18" charset="0"/>
                                </a:rPr>
                                <m:t>𝑠</m:t>
                              </m:r>
                            </m:e>
                            <m:sup>
                              <m:r>
                                <a:rPr lang="en-GB" sz="2800" i="1">
                                  <a:solidFill>
                                    <a:prstClr val="black"/>
                                  </a:solidFill>
                                  <a:latin typeface="Cambria Math" panose="02040503050406030204" pitchFamily="18" charset="0"/>
                                </a:rPr>
                                <m:t>2</m:t>
                              </m:r>
                            </m:sup>
                          </m:sSup>
                        </m:e>
                      </m:d>
                      <m:r>
                        <a:rPr lang="en-GB" sz="2800" i="1">
                          <a:solidFill>
                            <a:prstClr val="black"/>
                          </a:solidFill>
                          <a:latin typeface="Cambria Math" panose="02040503050406030204" pitchFamily="18" charset="0"/>
                        </a:rPr>
                        <m:t>=</m:t>
                      </m:r>
                      <m:f>
                        <m:fPr>
                          <m:ctrlPr>
                            <a:rPr lang="en-GB" sz="2800" i="1">
                              <a:solidFill>
                                <a:prstClr val="black"/>
                              </a:solidFill>
                              <a:latin typeface="Cambria Math" panose="02040503050406030204" pitchFamily="18" charset="0"/>
                            </a:rPr>
                          </m:ctrlPr>
                        </m:fPr>
                        <m:num>
                          <m:r>
                            <a:rPr lang="en-GB" sz="2800" i="1">
                              <a:solidFill>
                                <a:prstClr val="black"/>
                              </a:solidFill>
                              <a:latin typeface="Cambria Math" panose="02040503050406030204" pitchFamily="18" charset="0"/>
                            </a:rPr>
                            <m:t>𝑆𝑆</m:t>
                          </m:r>
                        </m:num>
                        <m:den>
                          <m:r>
                            <a:rPr lang="en-GB" sz="2800" i="1">
                              <a:solidFill>
                                <a:prstClr val="black"/>
                              </a:solidFill>
                              <a:latin typeface="Cambria Math" panose="02040503050406030204" pitchFamily="18" charset="0"/>
                            </a:rPr>
                            <m:t>𝑁</m:t>
                          </m:r>
                          <m:r>
                            <a:rPr lang="en-GB" sz="2800" i="1">
                              <a:solidFill>
                                <a:prstClr val="black"/>
                              </a:solidFill>
                              <a:latin typeface="Cambria Math" panose="02040503050406030204" pitchFamily="18" charset="0"/>
                            </a:rPr>
                            <m:t>−1</m:t>
                          </m:r>
                        </m:den>
                      </m:f>
                      <m:r>
                        <a:rPr lang="en-GB" sz="2800" i="1">
                          <a:solidFill>
                            <a:prstClr val="black"/>
                          </a:solidFill>
                          <a:latin typeface="Cambria Math" panose="02040503050406030204" pitchFamily="18" charset="0"/>
                        </a:rPr>
                        <m:t>= </m:t>
                      </m:r>
                      <m:f>
                        <m:fPr>
                          <m:ctrlPr>
                            <a:rPr lang="en-GB" sz="2800" i="1">
                              <a:solidFill>
                                <a:prstClr val="black"/>
                              </a:solidFill>
                              <a:latin typeface="Cambria Math" panose="02040503050406030204" pitchFamily="18" charset="0"/>
                            </a:rPr>
                          </m:ctrlPr>
                        </m:fPr>
                        <m:num>
                          <m:r>
                            <m:rPr>
                              <m:sty m:val="p"/>
                            </m:rPr>
                            <a:rPr lang="en-GB" sz="2800">
                              <a:solidFill>
                                <a:prstClr val="black"/>
                              </a:solidFill>
                              <a:latin typeface="Cambria Math" panose="02040503050406030204" pitchFamily="18" charset="0"/>
                            </a:rPr>
                            <m:t>Σ</m:t>
                          </m:r>
                          <m:r>
                            <a:rPr lang="en-GB" sz="2800" i="1">
                              <a:solidFill>
                                <a:prstClr val="black"/>
                              </a:solidFill>
                              <a:latin typeface="Cambria Math" panose="02040503050406030204" pitchFamily="18" charset="0"/>
                            </a:rPr>
                            <m:t> </m:t>
                          </m:r>
                          <m:d>
                            <m:dPr>
                              <m:ctrlPr>
                                <a:rPr lang="en-GB" sz="2800" i="1">
                                  <a:solidFill>
                                    <a:prstClr val="black"/>
                                  </a:solidFill>
                                  <a:latin typeface="Cambria Math" panose="02040503050406030204" pitchFamily="18" charset="0"/>
                                </a:rPr>
                              </m:ctrlPr>
                            </m:dPr>
                            <m:e>
                              <m:sSub>
                                <m:sSubPr>
                                  <m:ctrlPr>
                                    <a:rPr lang="en-GB" sz="2800" i="1">
                                      <a:solidFill>
                                        <a:prstClr val="black"/>
                                      </a:solidFill>
                                      <a:latin typeface="Cambria Math" panose="02040503050406030204" pitchFamily="18" charset="0"/>
                                    </a:rPr>
                                  </m:ctrlPr>
                                </m:sSubPr>
                                <m:e>
                                  <m:r>
                                    <a:rPr lang="en-GB" sz="2800" i="1">
                                      <a:solidFill>
                                        <a:prstClr val="black"/>
                                      </a:solidFill>
                                      <a:latin typeface="Cambria Math" panose="02040503050406030204" pitchFamily="18" charset="0"/>
                                    </a:rPr>
                                    <m:t>𝑥</m:t>
                                  </m:r>
                                </m:e>
                                <m:sub>
                                  <m:r>
                                    <a:rPr lang="en-GB" sz="2800" i="1">
                                      <a:solidFill>
                                        <a:prstClr val="black"/>
                                      </a:solidFill>
                                      <a:latin typeface="Cambria Math" panose="02040503050406030204" pitchFamily="18" charset="0"/>
                                    </a:rPr>
                                    <m:t>𝑖</m:t>
                                  </m:r>
                                </m:sub>
                              </m:sSub>
                              <m:r>
                                <a:rPr lang="en-GB" sz="2800" i="1">
                                  <a:solidFill>
                                    <a:prstClr val="black"/>
                                  </a:solidFill>
                                  <a:latin typeface="Cambria Math" panose="02040503050406030204" pitchFamily="18" charset="0"/>
                                </a:rPr>
                                <m:t>− </m:t>
                              </m:r>
                              <m:bar>
                                <m:barPr>
                                  <m:pos m:val="top"/>
                                  <m:ctrlPr>
                                    <a:rPr lang="en-GB" sz="2800" i="1">
                                      <a:solidFill>
                                        <a:prstClr val="black"/>
                                      </a:solidFill>
                                      <a:latin typeface="Cambria Math" panose="02040503050406030204" pitchFamily="18" charset="0"/>
                                    </a:rPr>
                                  </m:ctrlPr>
                                </m:barPr>
                                <m:e>
                                  <m:r>
                                    <a:rPr lang="en-GB" sz="2800" i="1">
                                      <a:solidFill>
                                        <a:prstClr val="black"/>
                                      </a:solidFill>
                                      <a:latin typeface="Cambria Math" panose="02040503050406030204" pitchFamily="18" charset="0"/>
                                    </a:rPr>
                                    <m:t>𝑥</m:t>
                                  </m:r>
                                </m:e>
                              </m:bar>
                            </m:e>
                          </m:d>
                          <m:r>
                            <a:rPr lang="en-GB" sz="2800" i="1" baseline="30000">
                              <a:solidFill>
                                <a:prstClr val="black"/>
                              </a:solidFill>
                              <a:latin typeface="Cambria Math" panose="02040503050406030204" pitchFamily="18" charset="0"/>
                            </a:rPr>
                            <m:t>2</m:t>
                          </m:r>
                        </m:num>
                        <m:den>
                          <m:r>
                            <a:rPr lang="en-GB" sz="2800" i="1">
                              <a:solidFill>
                                <a:prstClr val="black"/>
                              </a:solidFill>
                              <a:latin typeface="Cambria Math" panose="02040503050406030204" pitchFamily="18" charset="0"/>
                            </a:rPr>
                            <m:t>𝑁</m:t>
                          </m:r>
                          <m:r>
                            <a:rPr lang="en-GB" sz="2800" i="1">
                              <a:solidFill>
                                <a:prstClr val="black"/>
                              </a:solidFill>
                              <a:latin typeface="Cambria Math" panose="02040503050406030204" pitchFamily="18" charset="0"/>
                            </a:rPr>
                            <m:t>−1</m:t>
                          </m:r>
                        </m:den>
                      </m:f>
                    </m:oMath>
                  </m:oMathPara>
                </a14:m>
                <a:endParaRPr lang="en-GB" sz="3200" dirty="0">
                  <a:solidFill>
                    <a:prstClr val="black"/>
                  </a:solidFill>
                </a:endParaRPr>
              </a:p>
            </p:txBody>
          </p:sp>
        </mc:Choice>
        <mc:Fallback xmlns="">
          <p:sp>
            <p:nvSpPr>
              <p:cNvPr id="15" name="Rectangle 14">
                <a:extLst>
                  <a:ext uri="{FF2B5EF4-FFF2-40B4-BE49-F238E27FC236}">
                    <a16:creationId xmlns:a16="http://schemas.microsoft.com/office/drawing/2014/main" id="{E441CD7B-1031-4D33-83DE-13DB1D59A393}"/>
                  </a:ext>
                </a:extLst>
              </p:cNvPr>
              <p:cNvSpPr>
                <a:spLocks noRot="1" noChangeAspect="1" noMove="1" noResize="1" noEditPoints="1" noAdjustHandles="1" noChangeArrowheads="1" noChangeShapeType="1" noTextEdit="1"/>
              </p:cNvSpPr>
              <p:nvPr/>
            </p:nvSpPr>
            <p:spPr>
              <a:xfrm>
                <a:off x="3035660" y="1135650"/>
                <a:ext cx="6120679" cy="934615"/>
              </a:xfrm>
              <a:prstGeom prst="rect">
                <a:avLst/>
              </a:prstGeom>
              <a:blipFill>
                <a:blip r:embed="rId6"/>
                <a:stretch>
                  <a:fillRect/>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38702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7BBFF-2D6A-4150-AA2C-1887A068FA88}"/>
              </a:ext>
            </a:extLst>
          </p:cNvPr>
          <p:cNvSpPr txBox="1"/>
          <p:nvPr/>
        </p:nvSpPr>
        <p:spPr>
          <a:xfrm>
            <a:off x="135943" y="1196752"/>
            <a:ext cx="11360657" cy="461664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Minya Nouvelle" pitchFamily="2"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800" dirty="0">
              <a:solidFill>
                <a:prstClr val="black"/>
              </a:solidFil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Minya Nouvelle" pitchFamily="2"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Minya Nouvelle" pitchFamily="2" charset="0"/>
                <a:ea typeface="+mn-ea"/>
                <a:cs typeface="+mn-cs"/>
              </a:rPr>
              <a:t>The last (n</a:t>
            </a:r>
            <a:r>
              <a:rPr kumimoji="0" lang="en-GB" sz="2800" b="0" i="0" u="none" strike="noStrike" kern="1200" cap="none" spc="0" normalizeH="0" baseline="30000" noProof="0" dirty="0">
                <a:ln>
                  <a:noFill/>
                </a:ln>
                <a:solidFill>
                  <a:prstClr val="black"/>
                </a:solidFill>
                <a:effectLst/>
                <a:uLnTx/>
                <a:uFillTx/>
                <a:latin typeface="Minya Nouvelle" pitchFamily="2" charset="0"/>
                <a:ea typeface="+mn-ea"/>
                <a:cs typeface="+mn-cs"/>
              </a:rPr>
              <a:t>th</a:t>
            </a:r>
            <a:r>
              <a:rPr kumimoji="0" lang="en-GB" sz="2800" b="0" i="0" u="none" strike="noStrike" kern="1200" cap="none" spc="0" normalizeH="0" baseline="0" noProof="0" dirty="0">
                <a:ln>
                  <a:noFill/>
                </a:ln>
                <a:solidFill>
                  <a:prstClr val="black"/>
                </a:solidFill>
                <a:effectLst/>
                <a:uLnTx/>
                <a:uFillTx/>
                <a:latin typeface="Minya Nouvelle" pitchFamily="2" charset="0"/>
                <a:ea typeface="+mn-ea"/>
                <a:cs typeface="+mn-cs"/>
              </a:rPr>
              <a:t>) value in the sample is no longer independent, </a:t>
            </a:r>
            <a:r>
              <a:rPr kumimoji="0" lang="en-GB" sz="2800" b="1" i="0" u="none" strike="noStrike" kern="1200" cap="none" spc="0" normalizeH="0" baseline="0" noProof="0" dirty="0">
                <a:ln>
                  <a:noFill/>
                </a:ln>
                <a:solidFill>
                  <a:srgbClr val="0070C0"/>
                </a:solidFill>
                <a:effectLst/>
                <a:uLnTx/>
                <a:uFillTx/>
                <a:latin typeface="Minya Nouvelle" pitchFamily="2" charset="0"/>
                <a:ea typeface="+mn-ea"/>
                <a:cs typeface="+mn-cs"/>
              </a:rPr>
              <a:t>is not free.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CC0099"/>
              </a:solidFill>
              <a:effectLst/>
              <a:uLnTx/>
              <a:uFillTx/>
              <a:latin typeface="Calibri" panose="020F0502020204030204"/>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CC0099"/>
              </a:solidFill>
              <a:effectLst/>
              <a:uLnTx/>
              <a:uFillTx/>
              <a:latin typeface="Calibri" panose="020F0502020204030204"/>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800" dirty="0">
              <a:solidFill>
                <a:srgbClr val="CC0099"/>
              </a:solidFill>
              <a:latin typeface="Calibri" panose="020F0502020204030204"/>
              <a:cs typeface="Arial" charset="0"/>
            </a:endParaRPr>
          </a:p>
          <a:p>
            <a:pPr marL="342900" indent="-342900">
              <a:buFont typeface="Arial" panose="020B0604020202020204" pitchFamily="34" charset="0"/>
              <a:buChar char="•"/>
              <a:defRPr/>
            </a:pPr>
            <a:r>
              <a:rPr lang="en-GB" sz="2800" dirty="0"/>
              <a:t>Because we know the </a:t>
            </a:r>
            <a:r>
              <a:rPr lang="en-GB" sz="2800" dirty="0">
                <a:solidFill>
                  <a:srgbClr val="C00000"/>
                </a:solidFill>
              </a:rPr>
              <a:t>mean</a:t>
            </a:r>
            <a:r>
              <a:rPr lang="en-GB" sz="2800" dirty="0"/>
              <a:t>, the </a:t>
            </a:r>
            <a:r>
              <a:rPr lang="en-GB" sz="2800" dirty="0">
                <a:solidFill>
                  <a:srgbClr val="0070C0"/>
                </a:solidFill>
              </a:rPr>
              <a:t>variance</a:t>
            </a:r>
            <a:r>
              <a:rPr lang="en-GB" sz="2800" dirty="0"/>
              <a:t> does not depend on all of the values of the sample, only on </a:t>
            </a:r>
            <a:r>
              <a:rPr lang="en-GB" sz="2800" dirty="0">
                <a:solidFill>
                  <a:srgbClr val="0070C0"/>
                </a:solidFill>
              </a:rPr>
              <a:t>n-1 of the values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CC0099"/>
              </a:solidFill>
              <a:effectLst/>
              <a:uLnTx/>
              <a:uFillTx/>
              <a:latin typeface="Calibri" panose="020F0502020204030204"/>
              <a:ea typeface="+mn-ea"/>
              <a:cs typeface="Arial" charset="0"/>
            </a:endParaRPr>
          </a:p>
        </p:txBody>
      </p:sp>
      <p:sp>
        <p:nvSpPr>
          <p:cNvPr id="11" name="Rectangle 2">
            <a:extLst>
              <a:ext uri="{FF2B5EF4-FFF2-40B4-BE49-F238E27FC236}">
                <a16:creationId xmlns:a16="http://schemas.microsoft.com/office/drawing/2014/main" id="{7262A457-91D8-48BF-8DF0-4616198B065E}"/>
              </a:ext>
            </a:extLst>
          </p:cNvPr>
          <p:cNvSpPr>
            <a:spLocks noGrp="1" noChangeArrowheads="1"/>
          </p:cNvSpPr>
          <p:nvPr>
            <p:ph type="title"/>
          </p:nvPr>
        </p:nvSpPr>
        <p:spPr>
          <a:xfrm>
            <a:off x="3859032" y="274639"/>
            <a:ext cx="4473936" cy="706437"/>
          </a:xfrm>
        </p:spPr>
        <p:txBody>
          <a:bodyPr/>
          <a:lstStyle/>
          <a:p>
            <a:pPr eaLnBrk="1" hangingPunct="1"/>
            <a:r>
              <a:rPr lang="en-GB" sz="4000" b="1" dirty="0">
                <a:solidFill>
                  <a:srgbClr val="9A1865"/>
                </a:solidFill>
                <a:latin typeface="+mn-lt"/>
              </a:rPr>
              <a:t>Degrees of freedom</a:t>
            </a:r>
          </a:p>
        </p:txBody>
      </p:sp>
      <p:sp>
        <p:nvSpPr>
          <p:cNvPr id="12" name="TextBox 11">
            <a:extLst>
              <a:ext uri="{FF2B5EF4-FFF2-40B4-BE49-F238E27FC236}">
                <a16:creationId xmlns:a16="http://schemas.microsoft.com/office/drawing/2014/main" id="{B1DF9FE7-5399-4357-9C08-36964C117A3A}"/>
              </a:ext>
            </a:extLst>
          </p:cNvPr>
          <p:cNvSpPr txBox="1"/>
          <p:nvPr/>
        </p:nvSpPr>
        <p:spPr>
          <a:xfrm>
            <a:off x="3880297" y="3344742"/>
            <a:ext cx="4431406" cy="584775"/>
          </a:xfrm>
          <a:prstGeom prst="rect">
            <a:avLst/>
          </a:prstGeom>
          <a:solidFill>
            <a:schemeClr val="accent1">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n – 1 degrees of freedom</a:t>
            </a:r>
            <a:endParaRPr kumimoji="0" lang="en-GB"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ADAC60D-6A4B-4692-9D43-30E7491EA50C}"/>
              </a:ext>
            </a:extLst>
          </p:cNvPr>
          <p:cNvSpPr/>
          <p:nvPr/>
        </p:nvSpPr>
        <p:spPr>
          <a:xfrm>
            <a:off x="8281880" y="1281583"/>
            <a:ext cx="378160" cy="35855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597F56E-AC56-4850-9D64-571F77C24C02}"/>
              </a:ext>
            </a:extLst>
          </p:cNvPr>
          <p:cNvSpPr/>
          <p:nvPr/>
        </p:nvSpPr>
        <p:spPr>
          <a:xfrm>
            <a:off x="7467784" y="1772816"/>
            <a:ext cx="1076488" cy="358551"/>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4DA6895-DBC6-45C3-8448-ECAB541544FF}"/>
                  </a:ext>
                </a:extLst>
              </p:cNvPr>
              <p:cNvSpPr/>
              <p:nvPr/>
            </p:nvSpPr>
            <p:spPr>
              <a:xfrm>
                <a:off x="3035660" y="1196752"/>
                <a:ext cx="6120679" cy="934615"/>
              </a:xfrm>
              <a:prstGeom prst="rect">
                <a:avLst/>
              </a:prstGeom>
            </p:spPr>
            <p:txBody>
              <a:bodyPr wrap="square">
                <a:spAutoFit/>
              </a:bodyPr>
              <a:lstStyle/>
              <a:p>
                <a:pPr lvl="0">
                  <a:defRPr/>
                </a:pPr>
                <a14:m>
                  <m:oMathPara xmlns:m="http://schemas.openxmlformats.org/officeDocument/2006/math">
                    <m:oMathParaPr>
                      <m:jc m:val="left"/>
                    </m:oMathParaPr>
                    <m:oMath xmlns:m="http://schemas.openxmlformats.org/officeDocument/2006/math">
                      <m:r>
                        <a:rPr lang="en-GB" sz="2800" i="1">
                          <a:solidFill>
                            <a:prstClr val="black"/>
                          </a:solidFill>
                          <a:latin typeface="Cambria Math" panose="02040503050406030204" pitchFamily="18" charset="0"/>
                        </a:rPr>
                        <m:t>𝑣𝑎𝑟𝑖𝑎𝑛𝑐𝑒</m:t>
                      </m:r>
                      <m:r>
                        <a:rPr lang="en-GB" sz="2800" i="1">
                          <a:solidFill>
                            <a:prstClr val="black"/>
                          </a:solidFill>
                          <a:latin typeface="Cambria Math" panose="02040503050406030204" pitchFamily="18" charset="0"/>
                        </a:rPr>
                        <m:t> </m:t>
                      </m:r>
                      <m:d>
                        <m:dPr>
                          <m:ctrlPr>
                            <a:rPr lang="en-GB" sz="2800" i="1">
                              <a:solidFill>
                                <a:prstClr val="black"/>
                              </a:solidFill>
                              <a:latin typeface="Cambria Math" panose="02040503050406030204" pitchFamily="18" charset="0"/>
                            </a:rPr>
                          </m:ctrlPr>
                        </m:dPr>
                        <m:e>
                          <m:sSup>
                            <m:sSupPr>
                              <m:ctrlPr>
                                <a:rPr lang="en-GB" sz="2800" i="1">
                                  <a:solidFill>
                                    <a:prstClr val="black"/>
                                  </a:solidFill>
                                  <a:latin typeface="Cambria Math" panose="02040503050406030204" pitchFamily="18" charset="0"/>
                                </a:rPr>
                              </m:ctrlPr>
                            </m:sSupPr>
                            <m:e>
                              <m:r>
                                <a:rPr lang="en-GB" sz="2800" i="1">
                                  <a:solidFill>
                                    <a:prstClr val="black"/>
                                  </a:solidFill>
                                  <a:latin typeface="Cambria Math" panose="02040503050406030204" pitchFamily="18" charset="0"/>
                                </a:rPr>
                                <m:t>𝑠</m:t>
                              </m:r>
                            </m:e>
                            <m:sup>
                              <m:r>
                                <a:rPr lang="en-GB" sz="2800" i="1">
                                  <a:solidFill>
                                    <a:prstClr val="black"/>
                                  </a:solidFill>
                                  <a:latin typeface="Cambria Math" panose="02040503050406030204" pitchFamily="18" charset="0"/>
                                </a:rPr>
                                <m:t>2</m:t>
                              </m:r>
                            </m:sup>
                          </m:sSup>
                        </m:e>
                      </m:d>
                      <m:r>
                        <a:rPr lang="en-GB" sz="2800" i="1">
                          <a:solidFill>
                            <a:prstClr val="black"/>
                          </a:solidFill>
                          <a:latin typeface="Cambria Math" panose="02040503050406030204" pitchFamily="18" charset="0"/>
                        </a:rPr>
                        <m:t>=</m:t>
                      </m:r>
                      <m:f>
                        <m:fPr>
                          <m:ctrlPr>
                            <a:rPr lang="en-GB" sz="2800" i="1">
                              <a:solidFill>
                                <a:prstClr val="black"/>
                              </a:solidFill>
                              <a:latin typeface="Cambria Math" panose="02040503050406030204" pitchFamily="18" charset="0"/>
                            </a:rPr>
                          </m:ctrlPr>
                        </m:fPr>
                        <m:num>
                          <m:r>
                            <a:rPr lang="en-GB" sz="2800" i="1">
                              <a:solidFill>
                                <a:prstClr val="black"/>
                              </a:solidFill>
                              <a:latin typeface="Cambria Math" panose="02040503050406030204" pitchFamily="18" charset="0"/>
                            </a:rPr>
                            <m:t>𝑆𝑆</m:t>
                          </m:r>
                        </m:num>
                        <m:den>
                          <m:r>
                            <a:rPr lang="en-GB" sz="2800" i="1">
                              <a:solidFill>
                                <a:prstClr val="black"/>
                              </a:solidFill>
                              <a:latin typeface="Cambria Math" panose="02040503050406030204" pitchFamily="18" charset="0"/>
                            </a:rPr>
                            <m:t>𝑁</m:t>
                          </m:r>
                          <m:r>
                            <a:rPr lang="en-GB" sz="2800" i="1">
                              <a:solidFill>
                                <a:prstClr val="black"/>
                              </a:solidFill>
                              <a:latin typeface="Cambria Math" panose="02040503050406030204" pitchFamily="18" charset="0"/>
                            </a:rPr>
                            <m:t>−1</m:t>
                          </m:r>
                        </m:den>
                      </m:f>
                      <m:r>
                        <a:rPr lang="en-GB" sz="2800" i="1">
                          <a:solidFill>
                            <a:prstClr val="black"/>
                          </a:solidFill>
                          <a:latin typeface="Cambria Math" panose="02040503050406030204" pitchFamily="18" charset="0"/>
                        </a:rPr>
                        <m:t>= </m:t>
                      </m:r>
                      <m:f>
                        <m:fPr>
                          <m:ctrlPr>
                            <a:rPr lang="en-GB" sz="2800" i="1">
                              <a:solidFill>
                                <a:prstClr val="black"/>
                              </a:solidFill>
                              <a:latin typeface="Cambria Math" panose="02040503050406030204" pitchFamily="18" charset="0"/>
                            </a:rPr>
                          </m:ctrlPr>
                        </m:fPr>
                        <m:num>
                          <m:r>
                            <m:rPr>
                              <m:sty m:val="p"/>
                            </m:rPr>
                            <a:rPr lang="en-GB" sz="2800">
                              <a:solidFill>
                                <a:prstClr val="black"/>
                              </a:solidFill>
                              <a:latin typeface="Cambria Math" panose="02040503050406030204" pitchFamily="18" charset="0"/>
                            </a:rPr>
                            <m:t>Σ</m:t>
                          </m:r>
                          <m:r>
                            <a:rPr lang="en-GB" sz="2800" i="1">
                              <a:solidFill>
                                <a:prstClr val="black"/>
                              </a:solidFill>
                              <a:latin typeface="Cambria Math" panose="02040503050406030204" pitchFamily="18" charset="0"/>
                            </a:rPr>
                            <m:t> </m:t>
                          </m:r>
                          <m:d>
                            <m:dPr>
                              <m:ctrlPr>
                                <a:rPr lang="en-GB" sz="2800" i="1">
                                  <a:solidFill>
                                    <a:prstClr val="black"/>
                                  </a:solidFill>
                                  <a:latin typeface="Cambria Math" panose="02040503050406030204" pitchFamily="18" charset="0"/>
                                </a:rPr>
                              </m:ctrlPr>
                            </m:dPr>
                            <m:e>
                              <m:sSub>
                                <m:sSubPr>
                                  <m:ctrlPr>
                                    <a:rPr lang="en-GB" sz="2800" i="1">
                                      <a:solidFill>
                                        <a:prstClr val="black"/>
                                      </a:solidFill>
                                      <a:latin typeface="Cambria Math" panose="02040503050406030204" pitchFamily="18" charset="0"/>
                                    </a:rPr>
                                  </m:ctrlPr>
                                </m:sSubPr>
                                <m:e>
                                  <m:r>
                                    <a:rPr lang="en-GB" sz="2800" i="1">
                                      <a:solidFill>
                                        <a:prstClr val="black"/>
                                      </a:solidFill>
                                      <a:latin typeface="Cambria Math" panose="02040503050406030204" pitchFamily="18" charset="0"/>
                                    </a:rPr>
                                    <m:t>𝑥</m:t>
                                  </m:r>
                                </m:e>
                                <m:sub>
                                  <m:r>
                                    <a:rPr lang="en-GB" sz="2800" i="1">
                                      <a:solidFill>
                                        <a:prstClr val="black"/>
                                      </a:solidFill>
                                      <a:latin typeface="Cambria Math" panose="02040503050406030204" pitchFamily="18" charset="0"/>
                                    </a:rPr>
                                    <m:t>𝑖</m:t>
                                  </m:r>
                                </m:sub>
                              </m:sSub>
                              <m:r>
                                <a:rPr lang="en-GB" sz="2800" i="1">
                                  <a:solidFill>
                                    <a:prstClr val="black"/>
                                  </a:solidFill>
                                  <a:latin typeface="Cambria Math" panose="02040503050406030204" pitchFamily="18" charset="0"/>
                                </a:rPr>
                                <m:t>− </m:t>
                              </m:r>
                              <m:bar>
                                <m:barPr>
                                  <m:pos m:val="top"/>
                                  <m:ctrlPr>
                                    <a:rPr lang="en-GB" sz="2800" i="1">
                                      <a:solidFill>
                                        <a:prstClr val="black"/>
                                      </a:solidFill>
                                      <a:latin typeface="Cambria Math" panose="02040503050406030204" pitchFamily="18" charset="0"/>
                                    </a:rPr>
                                  </m:ctrlPr>
                                </m:barPr>
                                <m:e>
                                  <m:r>
                                    <a:rPr lang="en-GB" sz="2800" i="1">
                                      <a:solidFill>
                                        <a:prstClr val="black"/>
                                      </a:solidFill>
                                      <a:latin typeface="Cambria Math" panose="02040503050406030204" pitchFamily="18" charset="0"/>
                                    </a:rPr>
                                    <m:t>𝑥</m:t>
                                  </m:r>
                                </m:e>
                              </m:bar>
                            </m:e>
                          </m:d>
                          <m:r>
                            <a:rPr lang="en-GB" sz="2800" i="1" baseline="30000">
                              <a:solidFill>
                                <a:prstClr val="black"/>
                              </a:solidFill>
                              <a:latin typeface="Cambria Math" panose="02040503050406030204" pitchFamily="18" charset="0"/>
                            </a:rPr>
                            <m:t>2</m:t>
                          </m:r>
                        </m:num>
                        <m:den>
                          <m:r>
                            <a:rPr lang="en-GB" sz="2800" i="1">
                              <a:solidFill>
                                <a:prstClr val="black"/>
                              </a:solidFill>
                              <a:latin typeface="Cambria Math" panose="02040503050406030204" pitchFamily="18" charset="0"/>
                            </a:rPr>
                            <m:t>𝑁</m:t>
                          </m:r>
                          <m:r>
                            <a:rPr lang="en-GB" sz="2800" i="1">
                              <a:solidFill>
                                <a:prstClr val="black"/>
                              </a:solidFill>
                              <a:latin typeface="Cambria Math" panose="02040503050406030204" pitchFamily="18" charset="0"/>
                            </a:rPr>
                            <m:t>−1</m:t>
                          </m:r>
                        </m:den>
                      </m:f>
                    </m:oMath>
                  </m:oMathPara>
                </a14:m>
                <a:endParaRPr lang="en-GB" sz="3200" dirty="0">
                  <a:solidFill>
                    <a:prstClr val="black"/>
                  </a:solidFill>
                </a:endParaRPr>
              </a:p>
            </p:txBody>
          </p:sp>
        </mc:Choice>
        <mc:Fallback xmlns="">
          <p:sp>
            <p:nvSpPr>
              <p:cNvPr id="10" name="Rectangle 9">
                <a:extLst>
                  <a:ext uri="{FF2B5EF4-FFF2-40B4-BE49-F238E27FC236}">
                    <a16:creationId xmlns:a16="http://schemas.microsoft.com/office/drawing/2014/main" id="{F4DA6895-DBC6-45C3-8448-ECAB541544FF}"/>
                  </a:ext>
                </a:extLst>
              </p:cNvPr>
              <p:cNvSpPr>
                <a:spLocks noRot="1" noChangeAspect="1" noMove="1" noResize="1" noEditPoints="1" noAdjustHandles="1" noChangeArrowheads="1" noChangeShapeType="1" noTextEdit="1"/>
              </p:cNvSpPr>
              <p:nvPr/>
            </p:nvSpPr>
            <p:spPr>
              <a:xfrm>
                <a:off x="3035660" y="1196752"/>
                <a:ext cx="6120679" cy="934615"/>
              </a:xfrm>
              <a:prstGeom prst="rect">
                <a:avLst/>
              </a:prstGeom>
              <a:blipFill>
                <a:blip r:embed="rId4"/>
                <a:stretch>
                  <a:fillRect/>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17694885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455753" y="274638"/>
            <a:ext cx="7280495" cy="850900"/>
          </a:xfrm>
        </p:spPr>
        <p:txBody>
          <a:bodyPr/>
          <a:lstStyle/>
          <a:p>
            <a:pPr eaLnBrk="1" hangingPunct="1"/>
            <a:r>
              <a:rPr lang="en-GB" sz="4000" b="1" dirty="0">
                <a:solidFill>
                  <a:srgbClr val="9A1865"/>
                </a:solidFill>
                <a:latin typeface="+mn-lt"/>
              </a:rPr>
              <a:t>Variance and standard deviation</a:t>
            </a:r>
          </a:p>
        </p:txBody>
      </p:sp>
      <mc:AlternateContent xmlns:mc="http://schemas.openxmlformats.org/markup-compatibility/2006" xmlns:a14="http://schemas.microsoft.com/office/drawing/2010/main">
        <mc:Choice Requires="a14">
          <p:sp>
            <p:nvSpPr>
              <p:cNvPr id="3077" name="Rectangle 3"/>
              <p:cNvSpPr>
                <a:spLocks noGrp="1" noChangeArrowheads="1"/>
              </p:cNvSpPr>
              <p:nvPr>
                <p:ph type="body" sz="half" idx="1"/>
              </p:nvPr>
            </p:nvSpPr>
            <p:spPr>
              <a:xfrm>
                <a:off x="262512" y="1399581"/>
                <a:ext cx="9429412" cy="5062390"/>
              </a:xfrm>
            </p:spPr>
            <p:txBody>
              <a:bodyPr/>
              <a:lstStyle/>
              <a:p>
                <a:pPr eaLnBrk="1" hangingPunct="1"/>
                <a14:m>
                  <m:oMath xmlns:m="http://schemas.openxmlformats.org/officeDocument/2006/math">
                    <m:r>
                      <a:rPr lang="en-GB" sz="2800" i="1" smtClean="0">
                        <a:latin typeface="Cambria Math" panose="02040503050406030204" pitchFamily="18" charset="0"/>
                      </a:rPr>
                      <m:t>𝑣𝑎𝑟𝑖𝑎𝑛𝑐𝑒</m:t>
                    </m:r>
                    <m:r>
                      <a:rPr lang="en-GB" sz="2800" i="1" smtClean="0">
                        <a:latin typeface="Cambria Math" panose="02040503050406030204" pitchFamily="18" charset="0"/>
                      </a:rPr>
                      <m:t> </m:t>
                    </m:r>
                    <m:d>
                      <m:dPr>
                        <m:ctrlPr>
                          <a:rPr lang="en-GB" sz="2800" i="1">
                            <a:latin typeface="Cambria Math" panose="02040503050406030204" pitchFamily="18" charset="0"/>
                          </a:rPr>
                        </m:ctrlPr>
                      </m:dPr>
                      <m:e>
                        <m:sSup>
                          <m:sSupPr>
                            <m:ctrlPr>
                              <a:rPr lang="en-GB" sz="2800" i="1">
                                <a:latin typeface="Cambria Math" panose="02040503050406030204" pitchFamily="18" charset="0"/>
                              </a:rPr>
                            </m:ctrlPr>
                          </m:sSupPr>
                          <m:e>
                            <m:r>
                              <a:rPr lang="en-GB" sz="2800" i="1">
                                <a:latin typeface="Cambria Math" panose="02040503050406030204" pitchFamily="18" charset="0"/>
                              </a:rPr>
                              <m:t>𝑠</m:t>
                            </m:r>
                          </m:e>
                          <m:sup>
                            <m:r>
                              <a:rPr lang="en-GB" sz="2800" i="1">
                                <a:latin typeface="Cambria Math" panose="02040503050406030204" pitchFamily="18" charset="0"/>
                              </a:rPr>
                              <m:t>2</m:t>
                            </m:r>
                          </m:sup>
                        </m:sSup>
                      </m:e>
                    </m:d>
                    <m:r>
                      <a:rPr lang="en-GB" sz="2800" i="1">
                        <a:latin typeface="Cambria Math" panose="02040503050406030204" pitchFamily="18" charset="0"/>
                      </a:rPr>
                      <m:t>=</m:t>
                    </m:r>
                    <m:f>
                      <m:fPr>
                        <m:ctrlPr>
                          <a:rPr lang="en-GB" sz="2800" i="1">
                            <a:latin typeface="Cambria Math" panose="02040503050406030204" pitchFamily="18" charset="0"/>
                          </a:rPr>
                        </m:ctrlPr>
                      </m:fPr>
                      <m:num>
                        <m:r>
                          <a:rPr lang="en-GB" sz="2800" i="1">
                            <a:latin typeface="Cambria Math" panose="02040503050406030204" pitchFamily="18" charset="0"/>
                          </a:rPr>
                          <m:t>𝑆𝑆</m:t>
                        </m:r>
                      </m:num>
                      <m:den>
                        <m:r>
                          <a:rPr lang="en-GB" sz="2800" i="1">
                            <a:latin typeface="Cambria Math" panose="02040503050406030204" pitchFamily="18" charset="0"/>
                          </a:rPr>
                          <m:t>𝑁</m:t>
                        </m:r>
                        <m:r>
                          <a:rPr lang="en-GB" sz="2800" i="1">
                            <a:latin typeface="Cambria Math" panose="02040503050406030204" pitchFamily="18" charset="0"/>
                          </a:rPr>
                          <m:t>−1</m:t>
                        </m:r>
                      </m:den>
                    </m:f>
                    <m:r>
                      <a:rPr lang="en-GB" sz="2800" i="1">
                        <a:latin typeface="Cambria Math" panose="02040503050406030204" pitchFamily="18" charset="0"/>
                      </a:rPr>
                      <m:t>= </m:t>
                    </m:r>
                    <m:f>
                      <m:fPr>
                        <m:ctrlPr>
                          <a:rPr lang="en-GB" sz="2800" i="1">
                            <a:latin typeface="Cambria Math" panose="02040503050406030204" pitchFamily="18" charset="0"/>
                          </a:rPr>
                        </m:ctrlPr>
                      </m:fPr>
                      <m:num>
                        <m:r>
                          <m:rPr>
                            <m:sty m:val="p"/>
                          </m:rPr>
                          <a:rPr lang="en-GB" sz="2800">
                            <a:latin typeface="Cambria Math" panose="02040503050406030204" pitchFamily="18" charset="0"/>
                          </a:rPr>
                          <m:t>Σ</m:t>
                        </m:r>
                        <m:r>
                          <a:rPr lang="en-GB" sz="2800" i="1">
                            <a:latin typeface="Cambria Math" panose="02040503050406030204" pitchFamily="18" charset="0"/>
                          </a:rPr>
                          <m:t> </m:t>
                        </m:r>
                        <m:d>
                          <m:dPr>
                            <m:ctrlPr>
                              <a:rPr lang="en-GB" sz="2800" i="1">
                                <a:latin typeface="Cambria Math" panose="02040503050406030204" pitchFamily="18" charset="0"/>
                              </a:rPr>
                            </m:ctrlPr>
                          </m:dPr>
                          <m:e>
                            <m:sSub>
                              <m:sSubPr>
                                <m:ctrlPr>
                                  <a:rPr lang="en-GB" sz="2800" i="1">
                                    <a:latin typeface="Cambria Math" panose="02040503050406030204" pitchFamily="18" charset="0"/>
                                  </a:rPr>
                                </m:ctrlPr>
                              </m:sSubPr>
                              <m:e>
                                <m:r>
                                  <a:rPr lang="en-GB" sz="2800" i="1">
                                    <a:latin typeface="Cambria Math" panose="02040503050406030204" pitchFamily="18" charset="0"/>
                                  </a:rPr>
                                  <m:t>𝑥</m:t>
                                </m:r>
                              </m:e>
                              <m:sub>
                                <m:r>
                                  <a:rPr lang="en-GB" sz="2800" i="1">
                                    <a:latin typeface="Cambria Math" panose="02040503050406030204" pitchFamily="18" charset="0"/>
                                  </a:rPr>
                                  <m:t>𝑖</m:t>
                                </m:r>
                              </m:sub>
                            </m:sSub>
                            <m:r>
                              <a:rPr lang="en-GB" sz="2800" i="1">
                                <a:latin typeface="Cambria Math" panose="02040503050406030204" pitchFamily="18" charset="0"/>
                              </a:rPr>
                              <m:t>− </m:t>
                            </m:r>
                            <m:bar>
                              <m:barPr>
                                <m:pos m:val="top"/>
                                <m:ctrlPr>
                                  <a:rPr lang="en-GB" sz="2800" i="1">
                                    <a:latin typeface="Cambria Math" panose="02040503050406030204" pitchFamily="18" charset="0"/>
                                  </a:rPr>
                                </m:ctrlPr>
                              </m:barPr>
                              <m:e>
                                <m:r>
                                  <a:rPr lang="en-GB" sz="2800" i="1">
                                    <a:latin typeface="Cambria Math" panose="02040503050406030204" pitchFamily="18" charset="0"/>
                                  </a:rPr>
                                  <m:t>𝑥</m:t>
                                </m:r>
                              </m:e>
                            </m:bar>
                          </m:e>
                        </m:d>
                        <m:r>
                          <a:rPr lang="en-GB" sz="2800" b="0" i="1" baseline="30000" smtClean="0">
                            <a:latin typeface="Cambria Math" panose="02040503050406030204" pitchFamily="18" charset="0"/>
                          </a:rPr>
                          <m:t>2</m:t>
                        </m:r>
                      </m:num>
                      <m:den>
                        <m:r>
                          <a:rPr lang="en-GB" sz="2800" i="1">
                            <a:latin typeface="Cambria Math" panose="02040503050406030204" pitchFamily="18" charset="0"/>
                          </a:rPr>
                          <m:t>𝑁</m:t>
                        </m:r>
                        <m:r>
                          <a:rPr lang="en-GB" sz="2800" i="1">
                            <a:latin typeface="Cambria Math" panose="02040503050406030204" pitchFamily="18" charset="0"/>
                          </a:rPr>
                          <m:t>−1</m:t>
                        </m:r>
                      </m:den>
                    </m:f>
                    <m:r>
                      <a:rPr lang="en-GB" sz="2800" i="1">
                        <a:latin typeface="Cambria Math" panose="02040503050406030204" pitchFamily="18" charset="0"/>
                      </a:rPr>
                      <m:t>= </m:t>
                    </m:r>
                    <m:f>
                      <m:fPr>
                        <m:ctrlPr>
                          <a:rPr lang="en-GB" sz="2800" i="1">
                            <a:latin typeface="Cambria Math" panose="02040503050406030204" pitchFamily="18" charset="0"/>
                          </a:rPr>
                        </m:ctrlPr>
                      </m:fPr>
                      <m:num>
                        <m:r>
                          <a:rPr lang="en-GB" sz="2800" i="1">
                            <a:latin typeface="Cambria Math" panose="02040503050406030204" pitchFamily="18" charset="0"/>
                          </a:rPr>
                          <m:t>5.20</m:t>
                        </m:r>
                      </m:num>
                      <m:den>
                        <m:r>
                          <a:rPr lang="en-GB" sz="2800" i="1">
                            <a:latin typeface="Cambria Math" panose="02040503050406030204" pitchFamily="18" charset="0"/>
                          </a:rPr>
                          <m:t>4</m:t>
                        </m:r>
                      </m:den>
                    </m:f>
                    <m:r>
                      <a:rPr lang="en-GB" sz="2800" i="1">
                        <a:latin typeface="Cambria Math" panose="02040503050406030204" pitchFamily="18" charset="0"/>
                      </a:rPr>
                      <m:t>=1.3</m:t>
                    </m:r>
                  </m:oMath>
                </a14:m>
                <a:endParaRPr lang="en-GB" sz="2800" dirty="0"/>
              </a:p>
              <a:p>
                <a:pPr eaLnBrk="1" hangingPunct="1"/>
                <a:endParaRPr lang="en-GB" sz="2400" dirty="0"/>
              </a:p>
              <a:p>
                <a:pPr eaLnBrk="1" hangingPunct="1"/>
                <a:r>
                  <a:rPr lang="en-GB" sz="2800" dirty="0"/>
                  <a:t>Problem with variance: in </a:t>
                </a:r>
                <a:r>
                  <a:rPr lang="en-GB" sz="2800" dirty="0">
                    <a:solidFill>
                      <a:srgbClr val="0070C0"/>
                    </a:solidFill>
                  </a:rPr>
                  <a:t>squared units</a:t>
                </a:r>
              </a:p>
              <a:p>
                <a:pPr eaLnBrk="1" hangingPunct="1"/>
                <a:endParaRPr lang="en-GB" sz="1200" dirty="0"/>
              </a:p>
              <a:p>
                <a:pPr lvl="1" eaLnBrk="1" hangingPunct="1">
                  <a:buFont typeface="Arial" panose="020B0604020202020204" pitchFamily="34" charset="0"/>
                  <a:buChar char="•"/>
                </a:pPr>
                <a:r>
                  <a:rPr lang="en-GB" dirty="0"/>
                  <a:t>Take the square root to get the same unit as the original measure</a:t>
                </a:r>
              </a:p>
              <a:p>
                <a:pPr marL="457200" lvl="1" indent="0" eaLnBrk="1" hangingPunct="1">
                  <a:buNone/>
                </a:pPr>
                <a:r>
                  <a:rPr lang="en-GB" sz="2800" dirty="0"/>
                  <a:t>	</a:t>
                </a:r>
                <a:r>
                  <a:rPr lang="en-GB" sz="2800" dirty="0">
                    <a:sym typeface="Wingdings" panose="05000000000000000000" pitchFamily="2" charset="2"/>
                  </a:rPr>
                  <a:t> </a:t>
                </a:r>
                <a:r>
                  <a:rPr lang="en-GB" sz="2800" dirty="0"/>
                  <a:t>the </a:t>
                </a:r>
                <a:r>
                  <a:rPr lang="en-GB" sz="2800" b="1" dirty="0">
                    <a:solidFill>
                      <a:srgbClr val="0070C0"/>
                    </a:solidFill>
                  </a:rPr>
                  <a:t>standard deviation</a:t>
                </a:r>
              </a:p>
              <a:p>
                <a:pPr marL="914400" lvl="2" indent="0" eaLnBrk="1" hangingPunct="1">
                  <a:buNone/>
                </a:pPr>
                <a:r>
                  <a:rPr lang="en-GB" sz="2800" dirty="0"/>
                  <a:t>	S.D. = </a:t>
                </a:r>
                <a:r>
                  <a:rPr lang="en-GB" sz="2800" dirty="0">
                    <a:cs typeface="Arial" charset="0"/>
                  </a:rPr>
                  <a:t>√(SS/N-1) = √(s</a:t>
                </a:r>
                <a:r>
                  <a:rPr lang="en-GB" sz="2800" baseline="30000" dirty="0">
                    <a:cs typeface="Arial" charset="0"/>
                  </a:rPr>
                  <a:t>2</a:t>
                </a:r>
                <a:r>
                  <a:rPr lang="en-GB" sz="2800" dirty="0">
                    <a:cs typeface="Arial" charset="0"/>
                  </a:rPr>
                  <a:t>) = s </a:t>
                </a:r>
                <a14:m>
                  <m:oMath xmlns:m="http://schemas.openxmlformats.org/officeDocument/2006/math">
                    <m:r>
                      <a:rPr lang="en-GB" sz="2800" i="1">
                        <a:latin typeface="Cambria Math" panose="02040503050406030204" pitchFamily="18" charset="0"/>
                      </a:rPr>
                      <m:t>= </m:t>
                    </m:r>
                    <m:rad>
                      <m:radPr>
                        <m:degHide m:val="on"/>
                        <m:ctrlPr>
                          <a:rPr lang="en-GB" sz="2800" i="1">
                            <a:latin typeface="Cambria Math" panose="02040503050406030204" pitchFamily="18" charset="0"/>
                          </a:rPr>
                        </m:ctrlPr>
                      </m:radPr>
                      <m:deg/>
                      <m:e>
                        <m:r>
                          <a:rPr lang="en-GB" sz="2800" i="1">
                            <a:latin typeface="Cambria Math" panose="02040503050406030204" pitchFamily="18" charset="0"/>
                          </a:rPr>
                          <m:t>1.3</m:t>
                        </m:r>
                      </m:e>
                    </m:rad>
                    <m:r>
                      <a:rPr lang="en-GB" sz="2800" i="1">
                        <a:latin typeface="Cambria Math" panose="02040503050406030204" pitchFamily="18" charset="0"/>
                      </a:rPr>
                      <m:t>=1.14</m:t>
                    </m:r>
                  </m:oMath>
                </a14:m>
                <a:endParaRPr lang="en-GB" sz="2800" dirty="0"/>
              </a:p>
              <a:p>
                <a:pPr marL="1371600" lvl="3" indent="0" eaLnBrk="1" hangingPunct="1">
                  <a:buNone/>
                </a:pPr>
                <a:endParaRPr lang="en-GB" sz="2400" dirty="0">
                  <a:cs typeface="Arial" charset="0"/>
                </a:endParaRPr>
              </a:p>
              <a:p>
                <a:pPr eaLnBrk="1" hangingPunct="1"/>
                <a:r>
                  <a:rPr lang="en-GB" sz="2800" dirty="0">
                    <a:cs typeface="Arial" charset="0"/>
                  </a:rPr>
                  <a:t>SD = a measure of how well the mean represents the data.</a:t>
                </a:r>
                <a:r>
                  <a:rPr lang="en-GB" dirty="0">
                    <a:cs typeface="Arial" charset="0"/>
                  </a:rPr>
                  <a:t>	</a:t>
                </a:r>
              </a:p>
            </p:txBody>
          </p:sp>
        </mc:Choice>
        <mc:Fallback xmlns="">
          <p:sp>
            <p:nvSpPr>
              <p:cNvPr id="3077" name="Rectangle 3"/>
              <p:cNvSpPr>
                <a:spLocks noGrp="1" noRot="1" noChangeAspect="1" noMove="1" noResize="1" noEditPoints="1" noAdjustHandles="1" noChangeArrowheads="1" noChangeShapeType="1" noTextEdit="1"/>
              </p:cNvSpPr>
              <p:nvPr>
                <p:ph type="body" sz="half" idx="1"/>
              </p:nvPr>
            </p:nvSpPr>
            <p:spPr>
              <a:xfrm>
                <a:off x="262512" y="1399581"/>
                <a:ext cx="9429412" cy="5062390"/>
              </a:xfrm>
              <a:blipFill>
                <a:blip r:embed="rId3"/>
                <a:stretch>
                  <a:fillRect l="-1357" b="-843"/>
                </a:stretch>
              </a:blipFill>
            </p:spPr>
            <p:txBody>
              <a:bodyPr/>
              <a:lstStyle/>
              <a:p>
                <a:r>
                  <a:rPr lang="en-GB">
                    <a:noFill/>
                  </a:rPr>
                  <a:t> </a:t>
                </a:r>
              </a:p>
            </p:txBody>
          </p:sp>
        </mc:Fallback>
      </mc:AlternateContent>
      <p:graphicFrame>
        <p:nvGraphicFramePr>
          <p:cNvPr id="4" name="Object 3">
            <a:extLst>
              <a:ext uri="{FF2B5EF4-FFF2-40B4-BE49-F238E27FC236}">
                <a16:creationId xmlns:a16="http://schemas.microsoft.com/office/drawing/2014/main" id="{A957B8F2-942B-4008-BD94-1A22DE07CA38}"/>
              </a:ext>
            </a:extLst>
          </p:cNvPr>
          <p:cNvGraphicFramePr>
            <a:graphicFrameLocks noChangeAspect="1"/>
          </p:cNvGraphicFramePr>
          <p:nvPr/>
        </p:nvGraphicFramePr>
        <p:xfrm>
          <a:off x="9418130" y="1600438"/>
          <a:ext cx="2511358" cy="3657124"/>
        </p:xfrm>
        <a:graphic>
          <a:graphicData uri="http://schemas.openxmlformats.org/presentationml/2006/ole">
            <mc:AlternateContent xmlns:mc="http://schemas.openxmlformats.org/markup-compatibility/2006">
              <mc:Choice xmlns:v="urn:schemas-microsoft-com:vml" Requires="v">
                <p:oleObj name="Prism 8" r:id="rId4" imgW="4011192" imgH="5842419" progId="Prism8.Document">
                  <p:embed/>
                </p:oleObj>
              </mc:Choice>
              <mc:Fallback>
                <p:oleObj name="Prism 8" r:id="rId4" imgW="4011192" imgH="5842419" progId="Prism8.Document">
                  <p:embed/>
                  <p:pic>
                    <p:nvPicPr>
                      <p:cNvPr id="4" name="Object 3">
                        <a:extLst>
                          <a:ext uri="{FF2B5EF4-FFF2-40B4-BE49-F238E27FC236}">
                            <a16:creationId xmlns:a16="http://schemas.microsoft.com/office/drawing/2014/main" id="{A957B8F2-942B-4008-BD94-1A22DE07CA38}"/>
                          </a:ext>
                        </a:extLst>
                      </p:cNvPr>
                      <p:cNvPicPr/>
                      <p:nvPr/>
                    </p:nvPicPr>
                    <p:blipFill>
                      <a:blip r:embed="rId5"/>
                      <a:stretch>
                        <a:fillRect/>
                      </a:stretch>
                    </p:blipFill>
                    <p:spPr>
                      <a:xfrm>
                        <a:off x="9418130" y="1600438"/>
                        <a:ext cx="2511358" cy="3657124"/>
                      </a:xfrm>
                      <a:prstGeom prst="rect">
                        <a:avLst/>
                      </a:prstGeom>
                    </p:spPr>
                  </p:pic>
                </p:oleObj>
              </mc:Fallback>
            </mc:AlternateContent>
          </a:graphicData>
        </a:graphic>
      </p:graphicFrame>
    </p:spTree>
    <p:extLst>
      <p:ext uri="{BB962C8B-B14F-4D97-AF65-F5344CB8AC3E}">
        <p14:creationId xmlns:p14="http://schemas.microsoft.com/office/powerpoint/2010/main" val="116942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981262" y="274639"/>
            <a:ext cx="4229477" cy="777875"/>
          </a:xfrm>
        </p:spPr>
        <p:txBody>
          <a:bodyPr/>
          <a:lstStyle/>
          <a:p>
            <a:pPr eaLnBrk="1" hangingPunct="1"/>
            <a:r>
              <a:rPr lang="en-GB" sz="4000" b="1" dirty="0">
                <a:solidFill>
                  <a:srgbClr val="9A1865"/>
                </a:solidFill>
                <a:latin typeface="+mn-lt"/>
              </a:rPr>
              <a:t>Standard deviation</a:t>
            </a:r>
          </a:p>
        </p:txBody>
      </p:sp>
      <p:sp>
        <p:nvSpPr>
          <p:cNvPr id="4100" name="Text Box 5"/>
          <p:cNvSpPr txBox="1">
            <a:spLocks noChangeArrowheads="1"/>
          </p:cNvSpPr>
          <p:nvPr/>
        </p:nvSpPr>
        <p:spPr bwMode="auto">
          <a:xfrm>
            <a:off x="2632976" y="5697440"/>
            <a:ext cx="2696572" cy="1015663"/>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Small S.D.</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close to the mean: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good fit of the data</a:t>
            </a:r>
          </a:p>
        </p:txBody>
      </p:sp>
      <p:sp>
        <p:nvSpPr>
          <p:cNvPr id="4101" name="Text Box 6"/>
          <p:cNvSpPr txBox="1">
            <a:spLocks noChangeArrowheads="1"/>
          </p:cNvSpPr>
          <p:nvPr/>
        </p:nvSpPr>
        <p:spPr bwMode="auto">
          <a:xfrm>
            <a:off x="6346256" y="5697440"/>
            <a:ext cx="3410484" cy="1015663"/>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Large S.D.</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distant from the mean: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not an accurate representation</a:t>
            </a:r>
          </a:p>
        </p:txBody>
      </p:sp>
      <p:graphicFrame>
        <p:nvGraphicFramePr>
          <p:cNvPr id="3" name="Object 2"/>
          <p:cNvGraphicFramePr>
            <a:graphicFrameLocks noChangeAspect="1"/>
          </p:cNvGraphicFramePr>
          <p:nvPr/>
        </p:nvGraphicFramePr>
        <p:xfrm>
          <a:off x="2109788" y="1055688"/>
          <a:ext cx="7604125" cy="5024437"/>
        </p:xfrm>
        <a:graphic>
          <a:graphicData uri="http://schemas.openxmlformats.org/presentationml/2006/ole">
            <mc:AlternateContent xmlns:mc="http://schemas.openxmlformats.org/markup-compatibility/2006">
              <mc:Choice xmlns:v="urn:schemas-microsoft-com:vml" Requires="v">
                <p:oleObj name="Prism 9" r:id="rId2" imgW="9961015" imgH="6581538" progId="Prism9.Document">
                  <p:embed/>
                </p:oleObj>
              </mc:Choice>
              <mc:Fallback>
                <p:oleObj name="Prism 9" r:id="rId2" imgW="9961015" imgH="6581538" progId="Prism9.Document">
                  <p:embed/>
                  <p:pic>
                    <p:nvPicPr>
                      <p:cNvPr id="3" name="Object 2"/>
                      <p:cNvPicPr/>
                      <p:nvPr/>
                    </p:nvPicPr>
                    <p:blipFill>
                      <a:blip r:embed="rId3"/>
                      <a:stretch>
                        <a:fillRect/>
                      </a:stretch>
                    </p:blipFill>
                    <p:spPr>
                      <a:xfrm>
                        <a:off x="2109788" y="1055688"/>
                        <a:ext cx="7604125" cy="5024437"/>
                      </a:xfrm>
                      <a:prstGeom prst="rect">
                        <a:avLst/>
                      </a:prstGeom>
                    </p:spPr>
                  </p:pic>
                </p:oleObj>
              </mc:Fallback>
            </mc:AlternateContent>
          </a:graphicData>
        </a:graphic>
      </p:graphicFrame>
      <p:sp>
        <p:nvSpPr>
          <p:cNvPr id="5" name="TextBox 4"/>
          <p:cNvSpPr txBox="1"/>
          <p:nvPr/>
        </p:nvSpPr>
        <p:spPr>
          <a:xfrm>
            <a:off x="6888088" y="1347106"/>
            <a:ext cx="966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S.D.=3.5</a:t>
            </a:r>
          </a:p>
        </p:txBody>
      </p:sp>
      <p:sp>
        <p:nvSpPr>
          <p:cNvPr id="11" name="TextBox 10"/>
          <p:cNvSpPr txBox="1"/>
          <p:nvPr/>
        </p:nvSpPr>
        <p:spPr>
          <a:xfrm>
            <a:off x="2855640" y="1347106"/>
            <a:ext cx="966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S.D.=0.5</a:t>
            </a:r>
          </a:p>
        </p:txBody>
      </p:sp>
    </p:spTree>
    <p:extLst>
      <p:ext uri="{BB962C8B-B14F-4D97-AF65-F5344CB8AC3E}">
        <p14:creationId xmlns:p14="http://schemas.microsoft.com/office/powerpoint/2010/main" val="26733941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14951" y="274639"/>
            <a:ext cx="11362098" cy="706437"/>
          </a:xfrm>
        </p:spPr>
        <p:txBody>
          <a:bodyPr>
            <a:normAutofit fontScale="90000"/>
          </a:bodyPr>
          <a:lstStyle/>
          <a:p>
            <a:pPr algn="ctr" eaLnBrk="1" hangingPunct="1"/>
            <a:r>
              <a:rPr lang="en-GB" sz="4000" b="1" dirty="0">
                <a:solidFill>
                  <a:srgbClr val="9A1865"/>
                </a:solidFill>
                <a:latin typeface="+mn-lt"/>
              </a:rPr>
              <a:t>Standard Deviation (SD) or Standard Error Mean (SEM)?  </a:t>
            </a:r>
          </a:p>
        </p:txBody>
      </p:sp>
      <p:grpSp>
        <p:nvGrpSpPr>
          <p:cNvPr id="2" name="Group 1"/>
          <p:cNvGrpSpPr/>
          <p:nvPr/>
        </p:nvGrpSpPr>
        <p:grpSpPr>
          <a:xfrm>
            <a:off x="1920875" y="927100"/>
            <a:ext cx="8444253" cy="5932488"/>
            <a:chOff x="997163" y="852959"/>
            <a:chExt cx="8444253" cy="5932488"/>
          </a:xfrm>
        </p:grpSpPr>
        <p:graphicFrame>
          <p:nvGraphicFramePr>
            <p:cNvPr id="7" name="Object 6"/>
            <p:cNvGraphicFramePr>
              <a:graphicFrameLocks noChangeAspect="1"/>
            </p:cNvGraphicFramePr>
            <p:nvPr/>
          </p:nvGraphicFramePr>
          <p:xfrm>
            <a:off x="5885936" y="891960"/>
            <a:ext cx="3555480" cy="5891899"/>
          </p:xfrm>
          <a:graphic>
            <a:graphicData uri="http://schemas.openxmlformats.org/presentationml/2006/ole">
              <mc:AlternateContent xmlns:mc="http://schemas.openxmlformats.org/markup-compatibility/2006">
                <mc:Choice xmlns:v="urn:schemas-microsoft-com:vml" Requires="v">
                  <p:oleObj name="Prism 8" r:id="rId2" imgW="4107348" imgH="6806191" progId="Prism8.Document">
                    <p:embed/>
                  </p:oleObj>
                </mc:Choice>
                <mc:Fallback>
                  <p:oleObj name="Prism 8" r:id="rId2" imgW="4107348" imgH="6806191" progId="Prism8.Document">
                    <p:embed/>
                    <p:pic>
                      <p:nvPicPr>
                        <p:cNvPr id="7" name="Object 6"/>
                        <p:cNvPicPr/>
                        <p:nvPr/>
                      </p:nvPicPr>
                      <p:blipFill>
                        <a:blip r:embed="rId3"/>
                        <a:stretch>
                          <a:fillRect/>
                        </a:stretch>
                      </p:blipFill>
                      <p:spPr>
                        <a:xfrm>
                          <a:off x="5885936" y="891960"/>
                          <a:ext cx="3555480" cy="5891899"/>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997163" y="852959"/>
            <a:ext cx="3589338" cy="5932488"/>
          </p:xfrm>
          <a:graphic>
            <a:graphicData uri="http://schemas.openxmlformats.org/presentationml/2006/ole">
              <mc:AlternateContent xmlns:mc="http://schemas.openxmlformats.org/markup-compatibility/2006">
                <mc:Choice xmlns:v="urn:schemas-microsoft-com:vml" Requires="v">
                  <p:oleObj name="Prism 9" r:id="rId4" imgW="4118957" imgH="6808674" progId="Prism9.Document">
                    <p:embed/>
                  </p:oleObj>
                </mc:Choice>
                <mc:Fallback>
                  <p:oleObj name="Prism 9" r:id="rId4" imgW="4118957" imgH="6808674" progId="Prism9.Document">
                    <p:embed/>
                    <p:pic>
                      <p:nvPicPr>
                        <p:cNvPr id="8" name="Object 7"/>
                        <p:cNvPicPr/>
                        <p:nvPr/>
                      </p:nvPicPr>
                      <p:blipFill>
                        <a:blip r:embed="rId5"/>
                        <a:stretch>
                          <a:fillRect/>
                        </a:stretch>
                      </p:blipFill>
                      <p:spPr>
                        <a:xfrm>
                          <a:off x="997163" y="852959"/>
                          <a:ext cx="3589338" cy="5932488"/>
                        </a:xfrm>
                        <a:prstGeom prst="rect">
                          <a:avLst/>
                        </a:prstGeom>
                      </p:spPr>
                    </p:pic>
                  </p:oleObj>
                </mc:Fallback>
              </mc:AlternateContent>
            </a:graphicData>
          </a:graphic>
        </p:graphicFrame>
      </p:grpSp>
      <p:sp>
        <p:nvSpPr>
          <p:cNvPr id="3" name="TextBox 2"/>
          <p:cNvSpPr txBox="1"/>
          <p:nvPr/>
        </p:nvSpPr>
        <p:spPr>
          <a:xfrm>
            <a:off x="3534032" y="4927597"/>
            <a:ext cx="580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A1865"/>
                </a:solidFill>
                <a:effectLst/>
                <a:uLnTx/>
                <a:uFillTx/>
                <a:latin typeface="Calibri" panose="020F0502020204030204"/>
                <a:ea typeface="+mn-ea"/>
                <a:cs typeface="+mn-cs"/>
              </a:rPr>
              <a:t>SD</a:t>
            </a:r>
          </a:p>
        </p:txBody>
      </p:sp>
      <p:sp>
        <p:nvSpPr>
          <p:cNvPr id="9" name="TextBox 8"/>
          <p:cNvSpPr txBox="1"/>
          <p:nvPr/>
        </p:nvSpPr>
        <p:spPr>
          <a:xfrm>
            <a:off x="8252872" y="4927597"/>
            <a:ext cx="8435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A1865"/>
                </a:solidFill>
                <a:effectLst/>
                <a:uLnTx/>
                <a:uFillTx/>
                <a:latin typeface="Calibri" panose="020F0502020204030204"/>
                <a:ea typeface="+mn-ea"/>
                <a:cs typeface="+mn-cs"/>
              </a:rPr>
              <a:t>SEM</a:t>
            </a:r>
          </a:p>
        </p:txBody>
      </p:sp>
      <p:sp>
        <p:nvSpPr>
          <p:cNvPr id="5" name="TextBox 4"/>
          <p:cNvSpPr txBox="1"/>
          <p:nvPr/>
        </p:nvSpPr>
        <p:spPr>
          <a:xfrm>
            <a:off x="9704173" y="2502624"/>
            <a:ext cx="1864934" cy="369332"/>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Smaller error bars</a:t>
            </a:r>
          </a:p>
        </p:txBody>
      </p:sp>
      <p:cxnSp>
        <p:nvCxnSpPr>
          <p:cNvPr id="11" name="Straight Arrow Connector 10"/>
          <p:cNvCxnSpPr>
            <a:stCxn id="5" idx="2"/>
          </p:cNvCxnSpPr>
          <p:nvPr/>
        </p:nvCxnSpPr>
        <p:spPr>
          <a:xfrm flipH="1">
            <a:off x="8888627" y="2871956"/>
            <a:ext cx="1748013" cy="85978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6814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510747" y="274639"/>
            <a:ext cx="5170507" cy="706437"/>
          </a:xfrm>
        </p:spPr>
        <p:txBody>
          <a:bodyPr>
            <a:normAutofit/>
          </a:bodyPr>
          <a:lstStyle/>
          <a:p>
            <a:pPr algn="ctr" eaLnBrk="1" hangingPunct="1"/>
            <a:r>
              <a:rPr lang="en-GB" sz="4000" b="1" dirty="0">
                <a:solidFill>
                  <a:srgbClr val="9A1865"/>
                </a:solidFill>
                <a:latin typeface="+mn-lt"/>
              </a:rPr>
              <a:t>Standard Deviation</a:t>
            </a:r>
          </a:p>
        </p:txBody>
      </p:sp>
      <p:sp>
        <p:nvSpPr>
          <p:cNvPr id="31747" name="Rectangle 3"/>
          <p:cNvSpPr>
            <a:spLocks noGrp="1" noChangeArrowheads="1"/>
          </p:cNvSpPr>
          <p:nvPr>
            <p:ph idx="1"/>
          </p:nvPr>
        </p:nvSpPr>
        <p:spPr>
          <a:xfrm>
            <a:off x="137023" y="1140332"/>
            <a:ext cx="11904086" cy="5160879"/>
          </a:xfrm>
        </p:spPr>
        <p:txBody>
          <a:bodyPr>
            <a:normAutofit/>
          </a:bodyPr>
          <a:lstStyle/>
          <a:p>
            <a:pPr lvl="1"/>
            <a:r>
              <a:rPr lang="en-GB" sz="2800" dirty="0"/>
              <a:t>The SD quantifies </a:t>
            </a:r>
            <a:r>
              <a:rPr lang="en-GB" sz="2800" dirty="0">
                <a:solidFill>
                  <a:srgbClr val="0070C0"/>
                </a:solidFill>
              </a:rPr>
              <a:t>how much the values vary</a:t>
            </a:r>
            <a:r>
              <a:rPr lang="en-GB" sz="2800" dirty="0">
                <a:solidFill>
                  <a:srgbClr val="CC0099"/>
                </a:solidFill>
              </a:rPr>
              <a:t> </a:t>
            </a:r>
            <a:r>
              <a:rPr lang="en-GB" sz="2800" dirty="0"/>
              <a:t>from one another</a:t>
            </a:r>
          </a:p>
          <a:p>
            <a:pPr marL="914377" lvl="2" indent="0">
              <a:buNone/>
            </a:pPr>
            <a:r>
              <a:rPr lang="en-GB" sz="2800" b="1" dirty="0">
                <a:solidFill>
                  <a:srgbClr val="0070C0"/>
                </a:solidFill>
                <a:sym typeface="Wingdings" panose="05000000000000000000" pitchFamily="2" charset="2"/>
              </a:rPr>
              <a:t> </a:t>
            </a:r>
            <a:r>
              <a:rPr lang="en-GB" sz="2800" b="1" dirty="0">
                <a:solidFill>
                  <a:srgbClr val="0070C0"/>
                </a:solidFill>
              </a:rPr>
              <a:t>scatter or spread </a:t>
            </a:r>
          </a:p>
          <a:p>
            <a:pPr lvl="1"/>
            <a:r>
              <a:rPr lang="en-GB" sz="2800" dirty="0"/>
              <a:t>Does not change predictably as you acquire more data</a:t>
            </a:r>
            <a:endParaRPr lang="en-GB" sz="2800" b="1" dirty="0">
              <a:solidFill>
                <a:srgbClr val="CC0099"/>
              </a:solidFill>
            </a:endParaRPr>
          </a:p>
          <a:p>
            <a:pPr marL="914377" lvl="2" indent="0" eaLnBrk="1" hangingPunct="1">
              <a:lnSpc>
                <a:spcPct val="90000"/>
              </a:lnSpc>
              <a:buNone/>
            </a:pPr>
            <a:endParaRPr lang="en-GB" dirty="0"/>
          </a:p>
          <a:p>
            <a:pPr lvl="2" eaLnBrk="1" hangingPunct="1">
              <a:lnSpc>
                <a:spcPct val="90000"/>
              </a:lnSpc>
            </a:pPr>
            <a:endParaRPr lang="en-GB" sz="2000" dirty="0"/>
          </a:p>
          <a:p>
            <a:pPr lvl="2" eaLnBrk="1" hangingPunct="1">
              <a:lnSpc>
                <a:spcPct val="90000"/>
              </a:lnSpc>
            </a:pPr>
            <a:endParaRPr lang="en-GB" dirty="0"/>
          </a:p>
          <a:p>
            <a:pPr lvl="2" eaLnBrk="1" hangingPunct="1">
              <a:lnSpc>
                <a:spcPct val="90000"/>
              </a:lnSpc>
            </a:pPr>
            <a:endParaRPr lang="en-GB" sz="2000" dirty="0"/>
          </a:p>
          <a:p>
            <a:pPr lvl="2" eaLnBrk="1" hangingPunct="1">
              <a:lnSpc>
                <a:spcPct val="90000"/>
              </a:lnSpc>
            </a:pPr>
            <a:endParaRPr lang="en-GB" sz="2000" dirty="0"/>
          </a:p>
          <a:p>
            <a:pPr lvl="3" eaLnBrk="1" hangingPunct="1">
              <a:lnSpc>
                <a:spcPct val="90000"/>
              </a:lnSpc>
            </a:pPr>
            <a:endParaRPr lang="en-GB" sz="1800" dirty="0"/>
          </a:p>
        </p:txBody>
      </p:sp>
      <p:graphicFrame>
        <p:nvGraphicFramePr>
          <p:cNvPr id="5" name="Object 4"/>
          <p:cNvGraphicFramePr>
            <a:graphicFrameLocks noChangeAspect="1"/>
          </p:cNvGraphicFramePr>
          <p:nvPr/>
        </p:nvGraphicFramePr>
        <p:xfrm>
          <a:off x="2823121" y="2564904"/>
          <a:ext cx="2552800" cy="4202696"/>
        </p:xfrm>
        <a:graphic>
          <a:graphicData uri="http://schemas.openxmlformats.org/presentationml/2006/ole">
            <mc:AlternateContent xmlns:mc="http://schemas.openxmlformats.org/markup-compatibility/2006">
              <mc:Choice xmlns:v="urn:schemas-microsoft-com:vml" Requires="v">
                <p:oleObj name="Prism 8" r:id="rId2" imgW="4107348" imgH="6760451" progId="Prism8.Document">
                  <p:embed/>
                </p:oleObj>
              </mc:Choice>
              <mc:Fallback>
                <p:oleObj name="Prism 8" r:id="rId2" imgW="4107348" imgH="6760451" progId="Prism8.Document">
                  <p:embed/>
                  <p:pic>
                    <p:nvPicPr>
                      <p:cNvPr id="5" name="Object 4"/>
                      <p:cNvPicPr/>
                      <p:nvPr/>
                    </p:nvPicPr>
                    <p:blipFill>
                      <a:blip r:embed="rId3"/>
                      <a:stretch>
                        <a:fillRect/>
                      </a:stretch>
                    </p:blipFill>
                    <p:spPr>
                      <a:xfrm>
                        <a:off x="2823121" y="2564904"/>
                        <a:ext cx="2552800" cy="420269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816080" y="2564904"/>
          <a:ext cx="2536897" cy="4203973"/>
        </p:xfrm>
        <a:graphic>
          <a:graphicData uri="http://schemas.openxmlformats.org/presentationml/2006/ole">
            <mc:AlternateContent xmlns:mc="http://schemas.openxmlformats.org/markup-compatibility/2006">
              <mc:Choice xmlns:v="urn:schemas-microsoft-com:vml" Requires="v">
                <p:oleObj name="Prism 8" r:id="rId4" imgW="4107348" imgH="6806191" progId="Prism8.Document">
                  <p:embed/>
                </p:oleObj>
              </mc:Choice>
              <mc:Fallback>
                <p:oleObj name="Prism 8" r:id="rId4" imgW="4107348" imgH="6806191" progId="Prism8.Document">
                  <p:embed/>
                  <p:pic>
                    <p:nvPicPr>
                      <p:cNvPr id="6" name="Object 5"/>
                      <p:cNvPicPr/>
                      <p:nvPr/>
                    </p:nvPicPr>
                    <p:blipFill>
                      <a:blip r:embed="rId5"/>
                      <a:stretch>
                        <a:fillRect/>
                      </a:stretch>
                    </p:blipFill>
                    <p:spPr>
                      <a:xfrm>
                        <a:off x="6816080" y="2564904"/>
                        <a:ext cx="2536897" cy="4203973"/>
                      </a:xfrm>
                      <a:prstGeom prst="rect">
                        <a:avLst/>
                      </a:prstGeom>
                    </p:spPr>
                  </p:pic>
                </p:oleObj>
              </mc:Fallback>
            </mc:AlternateContent>
          </a:graphicData>
        </a:graphic>
      </p:graphicFrame>
    </p:spTree>
    <p:extLst>
      <p:ext uri="{BB962C8B-B14F-4D97-AF65-F5344CB8AC3E}">
        <p14:creationId xmlns:p14="http://schemas.microsoft.com/office/powerpoint/2010/main" val="38328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998B4A-7420-46DB-B9F0-39AB6C1EACCF}"/>
              </a:ext>
            </a:extLst>
          </p:cNvPr>
          <p:cNvSpPr txBox="1"/>
          <p:nvPr/>
        </p:nvSpPr>
        <p:spPr>
          <a:xfrm>
            <a:off x="570589" y="2748235"/>
            <a:ext cx="7818164" cy="3924151"/>
          </a:xfrm>
          <a:prstGeom prst="rect">
            <a:avLst/>
          </a:prstGeom>
          <a:noFill/>
        </p:spPr>
        <p:txBody>
          <a:bodyPr wrap="square" rtlCol="0">
            <a:spAutoFit/>
          </a:bodyPr>
          <a:lstStyle/>
          <a:p>
            <a:pPr marL="285750" indent="-285750">
              <a:buFont typeface="Arial" panose="020B0604020202020204" pitchFamily="34" charset="0"/>
              <a:buChar char="•"/>
            </a:pPr>
            <a:r>
              <a:rPr lang="en-GB" sz="2000" dirty="0"/>
              <a:t>Simple </a:t>
            </a:r>
            <a:r>
              <a:rPr lang="en-GB" sz="2000" b="1" dirty="0">
                <a:solidFill>
                  <a:srgbClr val="0070C0"/>
                </a:solidFill>
              </a:rPr>
              <a:t>randomisation</a:t>
            </a:r>
            <a:r>
              <a:rPr lang="en-GB" sz="2000" dirty="0"/>
              <a:t> or randomisation within blocks</a:t>
            </a:r>
          </a:p>
          <a:p>
            <a:pPr marL="285750" indent="-285750">
              <a:buFont typeface="Arial" panose="020B0604020202020204" pitchFamily="34" charset="0"/>
              <a:buChar char="•"/>
            </a:pPr>
            <a:r>
              <a:rPr lang="en-GB" sz="2000" dirty="0"/>
              <a:t>Example </a:t>
            </a:r>
            <a:r>
              <a:rPr lang="en-GB" sz="2000" dirty="0">
                <a:solidFill>
                  <a:srgbClr val="0070C0"/>
                </a:solidFill>
              </a:rPr>
              <a:t>nuisance variables </a:t>
            </a:r>
            <a:r>
              <a:rPr lang="en-GB" sz="2000" dirty="0"/>
              <a:t>for blocking:</a:t>
            </a:r>
          </a:p>
          <a:p>
            <a:pPr marL="742950" lvl="1" indent="-285750">
              <a:buFont typeface="Arial" panose="020B0604020202020204" pitchFamily="34" charset="0"/>
              <a:buChar char="•"/>
            </a:pPr>
            <a:r>
              <a:rPr lang="en-GB" sz="2000" dirty="0"/>
              <a:t>Time or day of experiment</a:t>
            </a:r>
          </a:p>
          <a:p>
            <a:pPr marL="742950" lvl="1" indent="-285750">
              <a:buFont typeface="Arial" panose="020B0604020202020204" pitchFamily="34" charset="0"/>
              <a:buChar char="•"/>
            </a:pPr>
            <a:r>
              <a:rPr lang="en-GB" sz="2000" dirty="0"/>
              <a:t>Litter, cage, etc.</a:t>
            </a:r>
          </a:p>
          <a:p>
            <a:pPr marL="742950" lvl="1" indent="-285750">
              <a:buFont typeface="Arial" panose="020B0604020202020204" pitchFamily="34" charset="0"/>
              <a:buChar char="•"/>
            </a:pPr>
            <a:r>
              <a:rPr lang="en-GB" sz="2000" dirty="0"/>
              <a:t>Person carrying out experiment</a:t>
            </a:r>
          </a:p>
          <a:p>
            <a:pPr marL="742950" lvl="1" indent="-285750">
              <a:buFont typeface="Arial" panose="020B0604020202020204" pitchFamily="34" charset="0"/>
              <a:buChar char="•"/>
            </a:pPr>
            <a:r>
              <a:rPr lang="en-GB" sz="2000" dirty="0"/>
              <a:t>Sex, age, body weight, etc.</a:t>
            </a:r>
          </a:p>
          <a:p>
            <a:pPr marL="742950" lvl="1" indent="-285750">
              <a:buFont typeface="Arial" panose="020B0604020202020204" pitchFamily="34" charset="0"/>
              <a:buChar char="•"/>
            </a:pPr>
            <a:r>
              <a:rPr lang="en-GB" sz="2000" dirty="0"/>
              <a:t>Another related measure (e.g. starting cell numbers, level of cytokine, or similar)</a:t>
            </a:r>
          </a:p>
          <a:p>
            <a:pPr marL="285750" indent="-285750">
              <a:buFont typeface="Arial" panose="020B0604020202020204" pitchFamily="34" charset="0"/>
              <a:buChar char="•"/>
            </a:pPr>
            <a:r>
              <a:rPr lang="en-GB" sz="2000" dirty="0"/>
              <a:t>Use random number generator, flip a coin, roll a dice</a:t>
            </a:r>
          </a:p>
          <a:p>
            <a:pPr marL="285750" indent="-285750">
              <a:buFont typeface="Arial" panose="020B0604020202020204" pitchFamily="34" charset="0"/>
              <a:buChar char="•"/>
            </a:pPr>
            <a:endParaRPr lang="en-GB" sz="900" dirty="0"/>
          </a:p>
          <a:p>
            <a:r>
              <a:rPr lang="en-GB" sz="2000" b="1" dirty="0">
                <a:solidFill>
                  <a:srgbClr val="0070C0"/>
                </a:solidFill>
              </a:rPr>
              <a:t>Blinding</a:t>
            </a:r>
            <a:r>
              <a:rPr lang="en-GB" sz="2000" dirty="0"/>
              <a:t> should be thought about:</a:t>
            </a:r>
          </a:p>
          <a:p>
            <a:pPr marL="342900" indent="-342900">
              <a:buFont typeface="Arial" panose="020B0604020202020204" pitchFamily="34" charset="0"/>
              <a:buChar char="•"/>
            </a:pPr>
            <a:r>
              <a:rPr lang="en-GB" sz="2000" dirty="0"/>
              <a:t>When allocating groups</a:t>
            </a:r>
          </a:p>
          <a:p>
            <a:pPr marL="342900" indent="-342900">
              <a:buFont typeface="Arial" panose="020B0604020202020204" pitchFamily="34" charset="0"/>
              <a:buChar char="•"/>
            </a:pPr>
            <a:r>
              <a:rPr lang="en-GB" sz="2000" dirty="0"/>
              <a:t>When doing the experiment</a:t>
            </a:r>
          </a:p>
        </p:txBody>
      </p:sp>
      <p:sp>
        <p:nvSpPr>
          <p:cNvPr id="3" name="Rectangle 2"/>
          <p:cNvSpPr txBox="1">
            <a:spLocks noChangeArrowheads="1"/>
          </p:cNvSpPr>
          <p:nvPr/>
        </p:nvSpPr>
        <p:spPr>
          <a:xfrm>
            <a:off x="530333" y="250767"/>
            <a:ext cx="11197836" cy="152428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Experimental</a:t>
            </a:r>
            <a:r>
              <a:rPr kumimoji="0" lang="en-GB" sz="4800" b="1" i="0" u="none" strike="noStrike" kern="0" cap="none" spc="0" normalizeH="0" noProof="0" dirty="0">
                <a:ln>
                  <a:noFill/>
                </a:ln>
                <a:solidFill>
                  <a:srgbClr val="002060"/>
                </a:solidFill>
                <a:effectLst/>
                <a:uLnTx/>
                <a:uFillTx/>
                <a:latin typeface="Calibri" panose="020F0502020204030204" pitchFamily="34" charset="0"/>
                <a:ea typeface="+mj-ea"/>
                <a:cs typeface="Calibri" panose="020F0502020204030204" pitchFamily="34" charset="0"/>
              </a:rPr>
              <a:t> design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dirty="0">
                <a:solidFill>
                  <a:srgbClr val="00B0F0"/>
                </a:solidFill>
                <a:latin typeface="Calibri" panose="020F0502020204030204" pitchFamily="34" charset="0"/>
                <a:cs typeface="Calibri" panose="020F0502020204030204" pitchFamily="34" charset="0"/>
              </a:rPr>
              <a:t>Other design considerations: bias</a:t>
            </a:r>
            <a:endParaRPr kumimoji="0" lang="en-GB" sz="4000" b="1" i="0" u="none" strike="noStrike" kern="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pic>
        <p:nvPicPr>
          <p:cNvPr id="5" name="Graphic 4" descr="Dice">
            <a:extLst>
              <a:ext uri="{FF2B5EF4-FFF2-40B4-BE49-F238E27FC236}">
                <a16:creationId xmlns:a16="http://schemas.microsoft.com/office/drawing/2014/main" id="{AD85CEB1-BD02-481B-83F6-FEAF37517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515" y="1012911"/>
            <a:ext cx="914400" cy="914400"/>
          </a:xfrm>
          <a:prstGeom prst="rect">
            <a:avLst/>
          </a:prstGeom>
        </p:spPr>
      </p:pic>
      <p:grpSp>
        <p:nvGrpSpPr>
          <p:cNvPr id="19" name="Group 18">
            <a:extLst>
              <a:ext uri="{FF2B5EF4-FFF2-40B4-BE49-F238E27FC236}">
                <a16:creationId xmlns:a16="http://schemas.microsoft.com/office/drawing/2014/main" id="{4A272A57-68E3-4639-8CDD-5C7F33F77DB6}"/>
              </a:ext>
            </a:extLst>
          </p:cNvPr>
          <p:cNvGrpSpPr/>
          <p:nvPr/>
        </p:nvGrpSpPr>
        <p:grpSpPr>
          <a:xfrm>
            <a:off x="10436085" y="1012911"/>
            <a:ext cx="914400" cy="914400"/>
            <a:chOff x="5638800" y="2971800"/>
            <a:chExt cx="914400" cy="914400"/>
          </a:xfrm>
        </p:grpSpPr>
        <p:pic>
          <p:nvPicPr>
            <p:cNvPr id="16" name="Graphic 15" descr="Eyes">
              <a:extLst>
                <a:ext uri="{FF2B5EF4-FFF2-40B4-BE49-F238E27FC236}">
                  <a16:creationId xmlns:a16="http://schemas.microsoft.com/office/drawing/2014/main" id="{244B3523-B14F-4E0D-B0FF-888A4D4A4E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pic>
          <p:nvPicPr>
            <p:cNvPr id="18" name="Graphic 17" descr="Close">
              <a:extLst>
                <a:ext uri="{FF2B5EF4-FFF2-40B4-BE49-F238E27FC236}">
                  <a16:creationId xmlns:a16="http://schemas.microsoft.com/office/drawing/2014/main" id="{7DEBA8F2-D22F-434B-AB82-9701DC7F11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2971800"/>
              <a:ext cx="914400" cy="914400"/>
            </a:xfrm>
            <a:prstGeom prst="rect">
              <a:avLst/>
            </a:prstGeom>
          </p:spPr>
        </p:pic>
      </p:grpSp>
      <p:pic>
        <p:nvPicPr>
          <p:cNvPr id="4" name="Picture 3">
            <a:extLst>
              <a:ext uri="{FF2B5EF4-FFF2-40B4-BE49-F238E27FC236}">
                <a16:creationId xmlns:a16="http://schemas.microsoft.com/office/drawing/2014/main" id="{26B842C0-7772-4BD9-8D70-DB504F86E675}"/>
              </a:ext>
            </a:extLst>
          </p:cNvPr>
          <p:cNvPicPr>
            <a:picLocks noChangeAspect="1"/>
          </p:cNvPicPr>
          <p:nvPr/>
        </p:nvPicPr>
        <p:blipFill>
          <a:blip r:embed="rId9"/>
          <a:stretch>
            <a:fillRect/>
          </a:stretch>
        </p:blipFill>
        <p:spPr>
          <a:xfrm>
            <a:off x="8689654" y="2748746"/>
            <a:ext cx="2317093" cy="973179"/>
          </a:xfrm>
          <a:prstGeom prst="rect">
            <a:avLst/>
          </a:prstGeom>
        </p:spPr>
      </p:pic>
      <p:sp>
        <p:nvSpPr>
          <p:cNvPr id="6" name="Rectangle 5">
            <a:extLst>
              <a:ext uri="{FF2B5EF4-FFF2-40B4-BE49-F238E27FC236}">
                <a16:creationId xmlns:a16="http://schemas.microsoft.com/office/drawing/2014/main" id="{46DF090B-FD66-488E-8CD3-0BB166F801E1}"/>
              </a:ext>
            </a:extLst>
          </p:cNvPr>
          <p:cNvSpPr/>
          <p:nvPr/>
        </p:nvSpPr>
        <p:spPr>
          <a:xfrm>
            <a:off x="8689655" y="3721925"/>
            <a:ext cx="3492860" cy="2862322"/>
          </a:xfrm>
          <a:prstGeom prst="rect">
            <a:avLst/>
          </a:prstGeom>
        </p:spPr>
        <p:txBody>
          <a:bodyPr wrap="square">
            <a:spAutoFit/>
          </a:bodyPr>
          <a:lstStyle/>
          <a:p>
            <a:pPr fontAlgn="base"/>
            <a:r>
              <a:rPr lang="en-GB" b="1" dirty="0">
                <a:solidFill>
                  <a:srgbClr val="642D5C"/>
                </a:solidFill>
                <a:latin typeface="inherit"/>
              </a:rPr>
              <a:t>The ARRIVE guidelines 2.0</a:t>
            </a:r>
          </a:p>
          <a:p>
            <a:pPr marL="342900" indent="-342900" fontAlgn="base">
              <a:buFont typeface="+mj-lt"/>
              <a:buAutoNum type="arabicPeriod"/>
            </a:pPr>
            <a:r>
              <a:rPr lang="en-GB" dirty="0"/>
              <a:t>Study design</a:t>
            </a:r>
          </a:p>
          <a:p>
            <a:pPr marL="342900" indent="-342900" fontAlgn="base">
              <a:buFont typeface="+mj-lt"/>
              <a:buAutoNum type="arabicPeriod"/>
            </a:pPr>
            <a:r>
              <a:rPr lang="en-GB" dirty="0"/>
              <a:t>Sample size</a:t>
            </a:r>
          </a:p>
          <a:p>
            <a:pPr marL="342900" indent="-342900" fontAlgn="base">
              <a:buFont typeface="+mj-lt"/>
              <a:buAutoNum type="arabicPeriod"/>
            </a:pPr>
            <a:r>
              <a:rPr lang="en-GB" dirty="0"/>
              <a:t>Inclusion and exclusion criteria</a:t>
            </a:r>
          </a:p>
          <a:p>
            <a:pPr marL="342900" indent="-342900" fontAlgn="base">
              <a:buFont typeface="+mj-lt"/>
              <a:buAutoNum type="arabicPeriod"/>
            </a:pPr>
            <a:r>
              <a:rPr lang="en-GB" b="1" dirty="0">
                <a:solidFill>
                  <a:srgbClr val="0070C0"/>
                </a:solidFill>
              </a:rPr>
              <a:t>Randomisation</a:t>
            </a:r>
          </a:p>
          <a:p>
            <a:pPr marL="342900" indent="-342900" fontAlgn="base">
              <a:buFont typeface="+mj-lt"/>
              <a:buAutoNum type="arabicPeriod"/>
            </a:pPr>
            <a:r>
              <a:rPr lang="en-GB" b="1" dirty="0">
                <a:solidFill>
                  <a:srgbClr val="0070C0"/>
                </a:solidFill>
              </a:rPr>
              <a:t>Blinding/Masking</a:t>
            </a:r>
          </a:p>
          <a:p>
            <a:pPr marL="342900" indent="-342900" fontAlgn="base">
              <a:buFont typeface="+mj-lt"/>
              <a:buAutoNum type="arabicPeriod"/>
            </a:pPr>
            <a:r>
              <a:rPr lang="en-GB" dirty="0"/>
              <a:t>Outcome measures</a:t>
            </a:r>
          </a:p>
          <a:p>
            <a:pPr marL="342900" indent="-342900" fontAlgn="base">
              <a:buFont typeface="+mj-lt"/>
              <a:buAutoNum type="arabicPeriod"/>
            </a:pPr>
            <a:r>
              <a:rPr lang="en-GB" dirty="0"/>
              <a:t>Statistical methods</a:t>
            </a:r>
          </a:p>
          <a:p>
            <a:pPr marL="342900" indent="-342900" fontAlgn="base">
              <a:buFont typeface="+mj-lt"/>
              <a:buAutoNum type="arabicPeriod"/>
            </a:pPr>
            <a:r>
              <a:rPr lang="en-GB" dirty="0"/>
              <a:t>Experimental animals</a:t>
            </a:r>
          </a:p>
          <a:p>
            <a:pPr marL="342900" indent="-342900" fontAlgn="base">
              <a:buFont typeface="+mj-lt"/>
              <a:buAutoNum type="arabicPeriod"/>
            </a:pPr>
            <a:r>
              <a:rPr lang="en-GB" dirty="0"/>
              <a:t>Results</a:t>
            </a:r>
          </a:p>
        </p:txBody>
      </p:sp>
      <p:sp>
        <p:nvSpPr>
          <p:cNvPr id="8" name="Rectangle 7">
            <a:extLst>
              <a:ext uri="{FF2B5EF4-FFF2-40B4-BE49-F238E27FC236}">
                <a16:creationId xmlns:a16="http://schemas.microsoft.com/office/drawing/2014/main" id="{4B738C6A-931D-4EBA-980E-6C1AD80A28B1}"/>
              </a:ext>
            </a:extLst>
          </p:cNvPr>
          <p:cNvSpPr/>
          <p:nvPr/>
        </p:nvSpPr>
        <p:spPr>
          <a:xfrm>
            <a:off x="2357718" y="1640239"/>
            <a:ext cx="7476563" cy="1107996"/>
          </a:xfrm>
          <a:prstGeom prst="rect">
            <a:avLst/>
          </a:prstGeom>
        </p:spPr>
        <p:txBody>
          <a:bodyPr wrap="square">
            <a:spAutoFit/>
          </a:bodyPr>
          <a:lstStyle/>
          <a:p>
            <a:pPr algn="ctr"/>
            <a:r>
              <a:rPr lang="en-GB" sz="2200" i="1" dirty="0"/>
              <a:t>The lack of bias-reducing measures such as randomisation and blinding can contribute to as much as 30-45% inflation of effect sizes</a:t>
            </a:r>
          </a:p>
        </p:txBody>
      </p:sp>
      <p:sp>
        <p:nvSpPr>
          <p:cNvPr id="9" name="Rectangle 8">
            <a:extLst>
              <a:ext uri="{FF2B5EF4-FFF2-40B4-BE49-F238E27FC236}">
                <a16:creationId xmlns:a16="http://schemas.microsoft.com/office/drawing/2014/main" id="{9039D02E-19B9-4901-9A5D-1AB3B43C3C25}"/>
              </a:ext>
            </a:extLst>
          </p:cNvPr>
          <p:cNvSpPr/>
          <p:nvPr/>
        </p:nvSpPr>
        <p:spPr>
          <a:xfrm>
            <a:off x="8689654" y="6571560"/>
            <a:ext cx="2805576" cy="261610"/>
          </a:xfrm>
          <a:prstGeom prst="rect">
            <a:avLst/>
          </a:prstGeom>
        </p:spPr>
        <p:txBody>
          <a:bodyPr wrap="none">
            <a:spAutoFit/>
          </a:bodyPr>
          <a:lstStyle/>
          <a:p>
            <a:r>
              <a:rPr lang="en-GB" sz="1100" dirty="0">
                <a:hlinkClick r:id="rId10"/>
              </a:rPr>
              <a:t>https://arriveguidelines.org/arrive-guidelines</a:t>
            </a:r>
            <a:r>
              <a:rPr lang="en-GB" sz="1100" dirty="0"/>
              <a:t> </a:t>
            </a:r>
          </a:p>
        </p:txBody>
      </p:sp>
      <p:sp>
        <p:nvSpPr>
          <p:cNvPr id="2" name="TextBox 1">
            <a:extLst>
              <a:ext uri="{FF2B5EF4-FFF2-40B4-BE49-F238E27FC236}">
                <a16:creationId xmlns:a16="http://schemas.microsoft.com/office/drawing/2014/main" id="{5CF93885-3435-4F4D-B22E-EC4588EC097C}"/>
              </a:ext>
            </a:extLst>
          </p:cNvPr>
          <p:cNvSpPr txBox="1"/>
          <p:nvPr/>
        </p:nvSpPr>
        <p:spPr>
          <a:xfrm>
            <a:off x="4390748" y="5939987"/>
            <a:ext cx="3338927" cy="707886"/>
          </a:xfrm>
          <a:prstGeom prst="rect">
            <a:avLst/>
          </a:prstGeom>
          <a:noFill/>
        </p:spPr>
        <p:txBody>
          <a:bodyPr wrap="none" rtlCol="0">
            <a:spAutoFit/>
          </a:bodyPr>
          <a:lstStyle/>
          <a:p>
            <a:pPr marL="285750" indent="-285750">
              <a:buFont typeface="Arial" panose="020B0604020202020204" pitchFamily="34" charset="0"/>
              <a:buChar char="•"/>
            </a:pPr>
            <a:r>
              <a:rPr lang="en-GB" sz="2000" dirty="0">
                <a:solidFill>
                  <a:srgbClr val="0070C0"/>
                </a:solidFill>
              </a:rPr>
              <a:t>When measuring outcomes</a:t>
            </a:r>
          </a:p>
          <a:p>
            <a:pPr marL="285750" indent="-285750">
              <a:buFont typeface="Arial" panose="020B0604020202020204" pitchFamily="34" charset="0"/>
              <a:buChar char="•"/>
            </a:pPr>
            <a:r>
              <a:rPr lang="en-GB" sz="2000" dirty="0"/>
              <a:t>When doing the analysis</a:t>
            </a:r>
          </a:p>
        </p:txBody>
      </p:sp>
    </p:spTree>
    <p:extLst>
      <p:ext uri="{BB962C8B-B14F-4D97-AF65-F5344CB8AC3E}">
        <p14:creationId xmlns:p14="http://schemas.microsoft.com/office/powerpoint/2010/main" val="314861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913504" y="274639"/>
            <a:ext cx="6364993" cy="706437"/>
          </a:xfrm>
        </p:spPr>
        <p:txBody>
          <a:bodyPr>
            <a:normAutofit/>
          </a:bodyPr>
          <a:lstStyle/>
          <a:p>
            <a:pPr algn="ctr" eaLnBrk="1" hangingPunct="1"/>
            <a:r>
              <a:rPr lang="en-GB" sz="4000" b="1" dirty="0">
                <a:solidFill>
                  <a:srgbClr val="9A1865"/>
                </a:solidFill>
                <a:latin typeface="+mn-lt"/>
              </a:rPr>
              <a:t>Standard Error of the Mean  </a:t>
            </a:r>
          </a:p>
        </p:txBody>
      </p:sp>
      <p:sp>
        <p:nvSpPr>
          <p:cNvPr id="31747" name="Rectangle 3"/>
          <p:cNvSpPr>
            <a:spLocks noGrp="1" noChangeArrowheads="1"/>
          </p:cNvSpPr>
          <p:nvPr>
            <p:ph idx="1"/>
          </p:nvPr>
        </p:nvSpPr>
        <p:spPr>
          <a:xfrm>
            <a:off x="0" y="2204864"/>
            <a:ext cx="7238909" cy="4536504"/>
          </a:xfrm>
        </p:spPr>
        <p:txBody>
          <a:bodyPr>
            <a:normAutofit/>
          </a:bodyPr>
          <a:lstStyle/>
          <a:p>
            <a:pPr lvl="1" eaLnBrk="1" hangingPunct="1">
              <a:lnSpc>
                <a:spcPct val="90000"/>
              </a:lnSpc>
            </a:pPr>
            <a:r>
              <a:rPr lang="en-US" sz="2800" dirty="0"/>
              <a:t>The SEM quantifies how accurately we know the </a:t>
            </a:r>
            <a:r>
              <a:rPr lang="en-US" sz="2800" b="1" dirty="0">
                <a:solidFill>
                  <a:srgbClr val="0070C0"/>
                </a:solidFill>
              </a:rPr>
              <a:t>true mean </a:t>
            </a:r>
            <a:r>
              <a:rPr lang="en-US" sz="2800" dirty="0"/>
              <a:t>of the </a:t>
            </a:r>
            <a:r>
              <a:rPr lang="en-US" sz="2800" dirty="0">
                <a:solidFill>
                  <a:srgbClr val="0070C0"/>
                </a:solidFill>
              </a:rPr>
              <a:t>population</a:t>
            </a:r>
          </a:p>
          <a:p>
            <a:pPr lvl="1" eaLnBrk="1" hangingPunct="1">
              <a:lnSpc>
                <a:spcPct val="90000"/>
              </a:lnSpc>
            </a:pPr>
            <a:endParaRPr lang="en-US" sz="800" dirty="0"/>
          </a:p>
          <a:p>
            <a:pPr lvl="2" eaLnBrk="1" hangingPunct="1">
              <a:lnSpc>
                <a:spcPct val="90000"/>
              </a:lnSpc>
            </a:pPr>
            <a:r>
              <a:rPr lang="en-US" sz="2800" dirty="0"/>
              <a:t>Takes into account: </a:t>
            </a:r>
            <a:r>
              <a:rPr lang="en-US" sz="2800" dirty="0">
                <a:solidFill>
                  <a:srgbClr val="0070C0"/>
                </a:solidFill>
              </a:rPr>
              <a:t>SD + sample size</a:t>
            </a:r>
          </a:p>
          <a:p>
            <a:pPr lvl="2"/>
            <a:r>
              <a:rPr lang="en-GB" sz="2800" dirty="0"/>
              <a:t>Make </a:t>
            </a:r>
            <a:r>
              <a:rPr lang="en-GB" sz="2800" b="1" dirty="0">
                <a:solidFill>
                  <a:srgbClr val="0070C0"/>
                </a:solidFill>
              </a:rPr>
              <a:t>inferences</a:t>
            </a:r>
            <a:r>
              <a:rPr lang="en-GB" sz="2800" dirty="0"/>
              <a:t> about the population</a:t>
            </a:r>
          </a:p>
          <a:p>
            <a:pPr lvl="2" eaLnBrk="1" hangingPunct="1">
              <a:lnSpc>
                <a:spcPct val="90000"/>
              </a:lnSpc>
            </a:pPr>
            <a:endParaRPr lang="en-US" sz="1400" b="1" dirty="0">
              <a:solidFill>
                <a:srgbClr val="CC0099"/>
              </a:solidFill>
            </a:endParaRPr>
          </a:p>
          <a:p>
            <a:pPr lvl="1"/>
            <a:r>
              <a:rPr lang="en-GB" sz="2800" dirty="0"/>
              <a:t>The SEM gets smaller as the sample gets larger </a:t>
            </a:r>
          </a:p>
          <a:p>
            <a:pPr lvl="1"/>
            <a:endParaRPr lang="en-GB" sz="800" dirty="0"/>
          </a:p>
          <a:p>
            <a:pPr lvl="2"/>
            <a:r>
              <a:rPr lang="en-GB" sz="2800" dirty="0"/>
              <a:t>Mean of a large sample likely closer to true mean than mean of a small sample </a:t>
            </a:r>
          </a:p>
          <a:p>
            <a:pPr lvl="1"/>
            <a:endParaRPr lang="en-GB" sz="2800" dirty="0">
              <a:solidFill>
                <a:srgbClr val="CC0099"/>
              </a:solidFill>
            </a:endParaRPr>
          </a:p>
          <a:p>
            <a:pPr lvl="2" eaLnBrk="1" hangingPunct="1">
              <a:lnSpc>
                <a:spcPct val="90000"/>
              </a:lnSpc>
            </a:pPr>
            <a:endParaRPr lang="en-GB" sz="105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EA3B137-B528-4FF5-A9E8-51BCF6E448A5}"/>
                  </a:ext>
                </a:extLst>
              </p:cNvPr>
              <p:cNvSpPr/>
              <p:nvPr/>
            </p:nvSpPr>
            <p:spPr>
              <a:xfrm>
                <a:off x="4953090" y="939362"/>
                <a:ext cx="2285819" cy="1016560"/>
              </a:xfrm>
              <a:prstGeom prst="rect">
                <a:avLst/>
              </a:prstGeom>
            </p:spPr>
            <p:txBody>
              <a:bodyPr wrap="none">
                <a:spAutoFit/>
              </a:bodyPr>
              <a:lstStyle/>
              <a:p>
                <a:r>
                  <a:rPr lang="en-GB" sz="4000" dirty="0">
                    <a:ea typeface="Cambria Math" panose="02040503050406030204" pitchFamily="18" charset="0"/>
                  </a:rPr>
                  <a:t>SEM</a:t>
                </a:r>
                <a14:m>
                  <m:oMath xmlns:m="http://schemas.openxmlformats.org/officeDocument/2006/math">
                    <m:r>
                      <a:rPr lang="en-GB" sz="4000" i="1" dirty="0">
                        <a:latin typeface="Cambria Math" panose="02040503050406030204" pitchFamily="18" charset="0"/>
                      </a:rPr>
                      <m:t> </m:t>
                    </m:r>
                    <m:r>
                      <a:rPr lang="en-GB" sz="4000" dirty="0">
                        <a:latin typeface="Cambria Math" panose="02040503050406030204" pitchFamily="18" charset="0"/>
                      </a:rPr>
                      <m:t>=</m:t>
                    </m:r>
                    <m:f>
                      <m:fPr>
                        <m:ctrlPr>
                          <a:rPr lang="en-GB" sz="4000" i="1" dirty="0">
                            <a:latin typeface="Cambria Math" panose="02040503050406030204" pitchFamily="18" charset="0"/>
                          </a:rPr>
                        </m:ctrlPr>
                      </m:fPr>
                      <m:num>
                        <m:r>
                          <m:rPr>
                            <m:sty m:val="p"/>
                          </m:rPr>
                          <a:rPr lang="en-GB" sz="4000" dirty="0">
                            <a:latin typeface="Cambria Math" panose="02040503050406030204" pitchFamily="18" charset="0"/>
                          </a:rPr>
                          <m:t>SD</m:t>
                        </m:r>
                      </m:num>
                      <m:den>
                        <m:rad>
                          <m:radPr>
                            <m:degHide m:val="on"/>
                            <m:ctrlPr>
                              <a:rPr lang="en-GB" sz="4000" i="1" dirty="0">
                                <a:latin typeface="Cambria Math" panose="02040503050406030204" pitchFamily="18" charset="0"/>
                              </a:rPr>
                            </m:ctrlPr>
                          </m:radPr>
                          <m:deg/>
                          <m:e>
                            <m:r>
                              <a:rPr lang="en-GB" sz="4000" i="1" dirty="0">
                                <a:latin typeface="Cambria Math" panose="02040503050406030204" pitchFamily="18" charset="0"/>
                              </a:rPr>
                              <m:t>𝑁</m:t>
                            </m:r>
                          </m:e>
                        </m:rad>
                      </m:den>
                    </m:f>
                  </m:oMath>
                </a14:m>
                <a:endParaRPr lang="en-GB" dirty="0"/>
              </a:p>
            </p:txBody>
          </p:sp>
        </mc:Choice>
        <mc:Fallback xmlns="">
          <p:sp>
            <p:nvSpPr>
              <p:cNvPr id="2" name="Rectangle 1">
                <a:extLst>
                  <a:ext uri="{FF2B5EF4-FFF2-40B4-BE49-F238E27FC236}">
                    <a16:creationId xmlns:a16="http://schemas.microsoft.com/office/drawing/2014/main" id="{5EA3B137-B528-4FF5-A9E8-51BCF6E448A5}"/>
                  </a:ext>
                </a:extLst>
              </p:cNvPr>
              <p:cNvSpPr>
                <a:spLocks noRot="1" noChangeAspect="1" noMove="1" noResize="1" noEditPoints="1" noAdjustHandles="1" noChangeArrowheads="1" noChangeShapeType="1" noTextEdit="1"/>
              </p:cNvSpPr>
              <p:nvPr/>
            </p:nvSpPr>
            <p:spPr>
              <a:xfrm>
                <a:off x="4953090" y="939362"/>
                <a:ext cx="2285819" cy="1016560"/>
              </a:xfrm>
              <a:prstGeom prst="rect">
                <a:avLst/>
              </a:prstGeom>
              <a:blipFill>
                <a:blip r:embed="rId5"/>
                <a:stretch>
                  <a:fillRect l="-9626" b="-8982"/>
                </a:stretch>
              </a:blipFill>
            </p:spPr>
            <p:txBody>
              <a:bodyPr/>
              <a:lstStyle/>
              <a:p>
                <a:r>
                  <a:rPr lang="en-GB">
                    <a:noFill/>
                  </a:rPr>
                  <a:t> </a:t>
                </a:r>
              </a:p>
            </p:txBody>
          </p:sp>
        </mc:Fallback>
      </mc:AlternateContent>
      <p:grpSp>
        <p:nvGrpSpPr>
          <p:cNvPr id="10" name="Group 9">
            <a:extLst>
              <a:ext uri="{FF2B5EF4-FFF2-40B4-BE49-F238E27FC236}">
                <a16:creationId xmlns:a16="http://schemas.microsoft.com/office/drawing/2014/main" id="{19CEACE9-A09C-4450-A111-72303EE6194F}"/>
              </a:ext>
            </a:extLst>
          </p:cNvPr>
          <p:cNvGrpSpPr/>
          <p:nvPr/>
        </p:nvGrpSpPr>
        <p:grpSpPr>
          <a:xfrm>
            <a:off x="7871154" y="1331437"/>
            <a:ext cx="3995781" cy="1331927"/>
            <a:chOff x="8544272" y="2817153"/>
            <a:chExt cx="2743200" cy="914400"/>
          </a:xfrm>
        </p:grpSpPr>
        <p:pic>
          <p:nvPicPr>
            <p:cNvPr id="11" name="Graphic 10" descr="Group of people">
              <a:extLst>
                <a:ext uri="{FF2B5EF4-FFF2-40B4-BE49-F238E27FC236}">
                  <a16:creationId xmlns:a16="http://schemas.microsoft.com/office/drawing/2014/main" id="{F1E49355-CE41-4DA7-9A6A-0AD92FE8D1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73072" y="2817153"/>
              <a:ext cx="914400" cy="914400"/>
            </a:xfrm>
            <a:prstGeom prst="rect">
              <a:avLst/>
            </a:prstGeom>
          </p:spPr>
        </p:pic>
        <p:pic>
          <p:nvPicPr>
            <p:cNvPr id="12" name="Graphic 11" descr="Group">
              <a:extLst>
                <a:ext uri="{FF2B5EF4-FFF2-40B4-BE49-F238E27FC236}">
                  <a16:creationId xmlns:a16="http://schemas.microsoft.com/office/drawing/2014/main" id="{7DE9C4C2-80A4-46FB-A04A-D1A35C668F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4272" y="2817153"/>
              <a:ext cx="914400" cy="914400"/>
            </a:xfrm>
            <a:prstGeom prst="rect">
              <a:avLst/>
            </a:prstGeom>
          </p:spPr>
        </p:pic>
        <p:sp>
          <p:nvSpPr>
            <p:cNvPr id="13" name="Arrow: Right 12">
              <a:extLst>
                <a:ext uri="{FF2B5EF4-FFF2-40B4-BE49-F238E27FC236}">
                  <a16:creationId xmlns:a16="http://schemas.microsoft.com/office/drawing/2014/main" id="{730DA201-9809-439E-A79E-3576AC756AA5}"/>
                </a:ext>
              </a:extLst>
            </p:cNvPr>
            <p:cNvSpPr/>
            <p:nvPr/>
          </p:nvSpPr>
          <p:spPr>
            <a:xfrm>
              <a:off x="9538287" y="3202345"/>
              <a:ext cx="752128" cy="144016"/>
            </a:xfrm>
            <a:prstGeom prst="rightArrow">
              <a:avLst/>
            </a:prstGeom>
            <a:solidFill>
              <a:srgbClr val="9A1865"/>
            </a:solidFill>
            <a:ln>
              <a:solidFill>
                <a:srgbClr val="9A1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4" name="Object 13">
            <a:extLst>
              <a:ext uri="{FF2B5EF4-FFF2-40B4-BE49-F238E27FC236}">
                <a16:creationId xmlns:a16="http://schemas.microsoft.com/office/drawing/2014/main" id="{6DDA3178-D59F-422B-ABA4-944671B6E77C}"/>
              </a:ext>
            </a:extLst>
          </p:cNvPr>
          <p:cNvGraphicFramePr>
            <a:graphicFrameLocks noChangeAspect="1"/>
          </p:cNvGraphicFramePr>
          <p:nvPr/>
        </p:nvGraphicFramePr>
        <p:xfrm>
          <a:off x="7740694" y="3002377"/>
          <a:ext cx="4250956" cy="3342975"/>
        </p:xfrm>
        <a:graphic>
          <a:graphicData uri="http://schemas.openxmlformats.org/presentationml/2006/ole">
            <mc:AlternateContent xmlns:mc="http://schemas.openxmlformats.org/markup-compatibility/2006">
              <mc:Choice xmlns:v="urn:schemas-microsoft-com:vml" Requires="v">
                <p:oleObj name="Prism 8" r:id="rId10" imgW="8982865" imgH="7062261" progId="Prism8.Document">
                  <p:embed/>
                </p:oleObj>
              </mc:Choice>
              <mc:Fallback>
                <p:oleObj name="Prism 8" r:id="rId10" imgW="8982865" imgH="7062261" progId="Prism8.Document">
                  <p:embed/>
                  <p:pic>
                    <p:nvPicPr>
                      <p:cNvPr id="14" name="Object 13">
                        <a:extLst>
                          <a:ext uri="{FF2B5EF4-FFF2-40B4-BE49-F238E27FC236}">
                            <a16:creationId xmlns:a16="http://schemas.microsoft.com/office/drawing/2014/main" id="{6DDA3178-D59F-422B-ABA4-944671B6E77C}"/>
                          </a:ext>
                        </a:extLst>
                      </p:cNvPr>
                      <p:cNvPicPr/>
                      <p:nvPr/>
                    </p:nvPicPr>
                    <p:blipFill>
                      <a:blip r:embed="rId11"/>
                      <a:stretch>
                        <a:fillRect/>
                      </a:stretch>
                    </p:blipFill>
                    <p:spPr>
                      <a:xfrm>
                        <a:off x="7740694" y="3002377"/>
                        <a:ext cx="4250956" cy="3342975"/>
                      </a:xfrm>
                      <a:prstGeom prst="rect">
                        <a:avLst/>
                      </a:prstGeom>
                    </p:spPr>
                  </p:pic>
                </p:oleObj>
              </mc:Fallback>
            </mc:AlternateContent>
          </a:graphicData>
        </a:graphic>
      </p:graphicFrame>
    </p:spTree>
    <p:extLst>
      <p:ext uri="{BB962C8B-B14F-4D97-AF65-F5344CB8AC3E}">
        <p14:creationId xmlns:p14="http://schemas.microsoft.com/office/powerpoint/2010/main" val="31041394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rot="20341971">
            <a:off x="4127224" y="2476743"/>
            <a:ext cx="18437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Small samples (n=3)</a:t>
            </a:r>
          </a:p>
        </p:txBody>
      </p:sp>
      <p:sp>
        <p:nvSpPr>
          <p:cNvPr id="45" name="TextBox 44"/>
          <p:cNvSpPr txBox="1"/>
          <p:nvPr/>
        </p:nvSpPr>
        <p:spPr>
          <a:xfrm rot="1334582">
            <a:off x="4224144" y="4435898"/>
            <a:ext cx="17540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Big samples (n=30)</a:t>
            </a:r>
          </a:p>
        </p:txBody>
      </p:sp>
      <mc:AlternateContent xmlns:mc="http://schemas.openxmlformats.org/markup-compatibility/2006" xmlns:a14="http://schemas.microsoft.com/office/drawing/2010/main">
        <mc:Choice Requires="a14">
          <p:sp>
            <p:nvSpPr>
              <p:cNvPr id="46" name="TextBox 45"/>
              <p:cNvSpPr txBox="1"/>
              <p:nvPr/>
            </p:nvSpPr>
            <p:spPr>
              <a:xfrm>
                <a:off x="4127224" y="3274596"/>
                <a:ext cx="2846019" cy="8554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Theoretical ‘infinite’ number of experiments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Samples means = </a:t>
                </a:r>
                <a14:m>
                  <m:oMath xmlns:m="http://schemas.openxmlformats.org/officeDocument/2006/math">
                    <m:acc>
                      <m:accPr>
                        <m:chr m:val="̅"/>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𝐱</m:t>
                        </m:r>
                      </m:e>
                    </m:acc>
                  </m:oMath>
                </a14:m>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46" name="TextBox 45"/>
              <p:cNvSpPr txBox="1">
                <a:spLocks noRot="1" noChangeAspect="1" noMove="1" noResize="1" noEditPoints="1" noAdjustHandles="1" noChangeArrowheads="1" noChangeShapeType="1" noTextEdit="1"/>
              </p:cNvSpPr>
              <p:nvPr/>
            </p:nvSpPr>
            <p:spPr>
              <a:xfrm>
                <a:off x="4127224" y="3274596"/>
                <a:ext cx="2846019" cy="855427"/>
              </a:xfrm>
              <a:prstGeom prst="rect">
                <a:avLst/>
              </a:prstGeom>
              <a:blipFill>
                <a:blip r:embed="rId3"/>
                <a:stretch>
                  <a:fillRect l="-428" t="-2143" r="-2355" b="-8571"/>
                </a:stretch>
              </a:blipFill>
            </p:spPr>
            <p:txBody>
              <a:bodyPr/>
              <a:lstStyle/>
              <a:p>
                <a:r>
                  <a:rPr lang="en-GB">
                    <a:noFill/>
                  </a:rPr>
                  <a:t> </a:t>
                </a:r>
              </a:p>
            </p:txBody>
          </p:sp>
        </mc:Fallback>
      </mc:AlternateContent>
      <p:sp>
        <p:nvSpPr>
          <p:cNvPr id="12" name="TextBox 11"/>
          <p:cNvSpPr txBox="1"/>
          <p:nvPr/>
        </p:nvSpPr>
        <p:spPr>
          <a:xfrm>
            <a:off x="3238776" y="116633"/>
            <a:ext cx="5714449"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A1865"/>
                </a:solidFill>
                <a:effectLst/>
                <a:uLnTx/>
                <a:uFillTx/>
                <a:latin typeface="Calibri" panose="020F0502020204030204"/>
                <a:ea typeface="+mn-ea"/>
                <a:cs typeface="+mn-cs"/>
              </a:rPr>
              <a:t>The SEM and the sample size</a:t>
            </a:r>
          </a:p>
        </p:txBody>
      </p:sp>
      <p:graphicFrame>
        <p:nvGraphicFramePr>
          <p:cNvPr id="3" name="Object 2"/>
          <p:cNvGraphicFramePr>
            <a:graphicFrameLocks noChangeAspect="1"/>
          </p:cNvGraphicFramePr>
          <p:nvPr/>
        </p:nvGraphicFramePr>
        <p:xfrm>
          <a:off x="263352" y="949325"/>
          <a:ext cx="3722687" cy="5526088"/>
        </p:xfrm>
        <a:graphic>
          <a:graphicData uri="http://schemas.openxmlformats.org/presentationml/2006/ole">
            <mc:AlternateContent xmlns:mc="http://schemas.openxmlformats.org/markup-compatibility/2006">
              <mc:Choice xmlns:v="urn:schemas-microsoft-com:vml" Requires="v">
                <p:oleObj name="Prism 8" r:id="rId4" imgW="4560038" imgH="6766574" progId="Prism8.Document">
                  <p:embed/>
                </p:oleObj>
              </mc:Choice>
              <mc:Fallback>
                <p:oleObj name="Prism 8" r:id="rId4" imgW="4560038" imgH="6766574" progId="Prism8.Document">
                  <p:embed/>
                  <p:pic>
                    <p:nvPicPr>
                      <p:cNvPr id="3" name="Object 2"/>
                      <p:cNvPicPr/>
                      <p:nvPr/>
                    </p:nvPicPr>
                    <p:blipFill>
                      <a:blip r:embed="rId5"/>
                      <a:stretch>
                        <a:fillRect/>
                      </a:stretch>
                    </p:blipFill>
                    <p:spPr>
                      <a:xfrm>
                        <a:off x="263352" y="949325"/>
                        <a:ext cx="3722687" cy="5526088"/>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6986414" y="673100"/>
          <a:ext cx="2159000" cy="3089275"/>
        </p:xfrm>
        <a:graphic>
          <a:graphicData uri="http://schemas.openxmlformats.org/presentationml/2006/ole">
            <mc:AlternateContent xmlns:mc="http://schemas.openxmlformats.org/markup-compatibility/2006">
              <mc:Choice xmlns:v="urn:schemas-microsoft-com:vml" Requires="v">
                <p:oleObj name="Prism 9" r:id="rId6" imgW="4724620" imgH="6766574" progId="Prism9.Document">
                  <p:embed/>
                </p:oleObj>
              </mc:Choice>
              <mc:Fallback>
                <p:oleObj name="Prism 9" r:id="rId6" imgW="4724620" imgH="6766574" progId="Prism9.Document">
                  <p:embed/>
                  <p:pic>
                    <p:nvPicPr>
                      <p:cNvPr id="4" name="Object 3"/>
                      <p:cNvPicPr/>
                      <p:nvPr/>
                    </p:nvPicPr>
                    <p:blipFill>
                      <a:blip r:embed="rId7"/>
                      <a:stretch>
                        <a:fillRect/>
                      </a:stretch>
                    </p:blipFill>
                    <p:spPr>
                      <a:xfrm>
                        <a:off x="6986414" y="673100"/>
                        <a:ext cx="2159000" cy="3089275"/>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6980064" y="3638550"/>
          <a:ext cx="2224088" cy="3186113"/>
        </p:xfrm>
        <a:graphic>
          <a:graphicData uri="http://schemas.openxmlformats.org/presentationml/2006/ole">
            <mc:AlternateContent xmlns:mc="http://schemas.openxmlformats.org/markup-compatibility/2006">
              <mc:Choice xmlns:v="urn:schemas-microsoft-com:vml" Requires="v">
                <p:oleObj name="Prism 9" r:id="rId8" imgW="4724620" imgH="6766574" progId="Prism9.Document">
                  <p:embed/>
                </p:oleObj>
              </mc:Choice>
              <mc:Fallback>
                <p:oleObj name="Prism 9" r:id="rId8" imgW="4724620" imgH="6766574" progId="Prism9.Document">
                  <p:embed/>
                  <p:pic>
                    <p:nvPicPr>
                      <p:cNvPr id="5" name="Object 4"/>
                      <p:cNvPicPr/>
                      <p:nvPr/>
                    </p:nvPicPr>
                    <p:blipFill>
                      <a:blip r:embed="rId9"/>
                      <a:stretch>
                        <a:fillRect/>
                      </a:stretch>
                    </p:blipFill>
                    <p:spPr>
                      <a:xfrm>
                        <a:off x="6980064" y="3638550"/>
                        <a:ext cx="2224088" cy="3186113"/>
                      </a:xfrm>
                      <a:prstGeom prst="rect">
                        <a:avLst/>
                      </a:prstGeom>
                    </p:spPr>
                  </p:pic>
                </p:oleObj>
              </mc:Fallback>
            </mc:AlternateContent>
          </a:graphicData>
        </a:graphic>
      </p:graphicFrame>
      <p:cxnSp>
        <p:nvCxnSpPr>
          <p:cNvPr id="7" name="Straight Arrow Connector 6"/>
          <p:cNvCxnSpPr/>
          <p:nvPr/>
        </p:nvCxnSpPr>
        <p:spPr>
          <a:xfrm flipV="1">
            <a:off x="3279977" y="2150076"/>
            <a:ext cx="3686916" cy="1416908"/>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74067" y="3639245"/>
            <a:ext cx="3692826" cy="1525879"/>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31484" y="6151062"/>
            <a:ext cx="1199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Population</a:t>
            </a:r>
          </a:p>
        </p:txBody>
      </p:sp>
      <p:sp>
        <p:nvSpPr>
          <p:cNvPr id="22" name="TextBox 21"/>
          <p:cNvSpPr txBox="1"/>
          <p:nvPr/>
        </p:nvSpPr>
        <p:spPr>
          <a:xfrm>
            <a:off x="7870101" y="6627488"/>
            <a:ext cx="5677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Sample</a:t>
            </a:r>
          </a:p>
        </p:txBody>
      </p:sp>
      <p:sp>
        <p:nvSpPr>
          <p:cNvPr id="23" name="TextBox 22"/>
          <p:cNvSpPr txBox="1"/>
          <p:nvPr/>
        </p:nvSpPr>
        <p:spPr>
          <a:xfrm>
            <a:off x="7831917" y="3590277"/>
            <a:ext cx="5677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Sample</a:t>
            </a:r>
          </a:p>
        </p:txBody>
      </p:sp>
      <p:sp>
        <p:nvSpPr>
          <p:cNvPr id="2" name="TextBox 1"/>
          <p:cNvSpPr txBox="1"/>
          <p:nvPr/>
        </p:nvSpPr>
        <p:spPr>
          <a:xfrm>
            <a:off x="7366044" y="858229"/>
            <a:ext cx="57740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n=3</a:t>
            </a:r>
          </a:p>
        </p:txBody>
      </p:sp>
      <p:sp>
        <p:nvSpPr>
          <p:cNvPr id="18" name="TextBox 17"/>
          <p:cNvSpPr txBox="1"/>
          <p:nvPr/>
        </p:nvSpPr>
        <p:spPr>
          <a:xfrm>
            <a:off x="7366044" y="3779943"/>
            <a:ext cx="70724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n=30</a:t>
            </a:r>
          </a:p>
        </p:txBody>
      </p:sp>
      <p:graphicFrame>
        <p:nvGraphicFramePr>
          <p:cNvPr id="16" name="Object 15">
            <a:extLst>
              <a:ext uri="{FF2B5EF4-FFF2-40B4-BE49-F238E27FC236}">
                <a16:creationId xmlns:a16="http://schemas.microsoft.com/office/drawing/2014/main" id="{5D9EAB1C-5382-40EE-A384-3947894C3FCE}"/>
              </a:ext>
            </a:extLst>
          </p:cNvPr>
          <p:cNvGraphicFramePr>
            <a:graphicFrameLocks noChangeAspect="1"/>
          </p:cNvGraphicFramePr>
          <p:nvPr/>
        </p:nvGraphicFramePr>
        <p:xfrm>
          <a:off x="9075535" y="2414321"/>
          <a:ext cx="3113479" cy="2448457"/>
        </p:xfrm>
        <a:graphic>
          <a:graphicData uri="http://schemas.openxmlformats.org/presentationml/2006/ole">
            <mc:AlternateContent xmlns:mc="http://schemas.openxmlformats.org/markup-compatibility/2006">
              <mc:Choice xmlns:v="urn:schemas-microsoft-com:vml" Requires="v">
                <p:oleObj name="Prism 8" r:id="rId10" imgW="8982865" imgH="7062261" progId="Prism8.Document">
                  <p:embed/>
                </p:oleObj>
              </mc:Choice>
              <mc:Fallback>
                <p:oleObj name="Prism 8" r:id="rId10" imgW="8982865" imgH="7062261" progId="Prism8.Document">
                  <p:embed/>
                  <p:pic>
                    <p:nvPicPr>
                      <p:cNvPr id="16" name="Object 15">
                        <a:extLst>
                          <a:ext uri="{FF2B5EF4-FFF2-40B4-BE49-F238E27FC236}">
                            <a16:creationId xmlns:a16="http://schemas.microsoft.com/office/drawing/2014/main" id="{5D9EAB1C-5382-40EE-A384-3947894C3FCE}"/>
                          </a:ext>
                        </a:extLst>
                      </p:cNvPr>
                      <p:cNvPicPr/>
                      <p:nvPr/>
                    </p:nvPicPr>
                    <p:blipFill>
                      <a:blip r:embed="rId11"/>
                      <a:stretch>
                        <a:fillRect/>
                      </a:stretch>
                    </p:blipFill>
                    <p:spPr>
                      <a:xfrm>
                        <a:off x="9075535" y="2414321"/>
                        <a:ext cx="3113479" cy="2448457"/>
                      </a:xfrm>
                      <a:prstGeom prst="rect">
                        <a:avLst/>
                      </a:prstGeom>
                    </p:spPr>
                  </p:pic>
                </p:oleObj>
              </mc:Fallback>
            </mc:AlternateContent>
          </a:graphicData>
        </a:graphic>
      </p:graphicFrame>
      <p:cxnSp>
        <p:nvCxnSpPr>
          <p:cNvPr id="8" name="Straight Arrow Connector 7">
            <a:extLst>
              <a:ext uri="{FF2B5EF4-FFF2-40B4-BE49-F238E27FC236}">
                <a16:creationId xmlns:a16="http://schemas.microsoft.com/office/drawing/2014/main" id="{F5446C7E-B0EE-401F-9A60-FCA98384B817}"/>
              </a:ext>
            </a:extLst>
          </p:cNvPr>
          <p:cNvCxnSpPr/>
          <p:nvPr/>
        </p:nvCxnSpPr>
        <p:spPr>
          <a:xfrm flipH="1" flipV="1">
            <a:off x="8760296" y="2158070"/>
            <a:ext cx="443856" cy="33482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E708F66-22D9-4761-A7A8-9FA555BEAA18}"/>
              </a:ext>
            </a:extLst>
          </p:cNvPr>
          <p:cNvCxnSpPr/>
          <p:nvPr/>
        </p:nvCxnSpPr>
        <p:spPr>
          <a:xfrm flipH="1">
            <a:off x="8832304" y="4653136"/>
            <a:ext cx="1944216" cy="51198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6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347316"/>
            <a:ext cx="8229600" cy="633412"/>
          </a:xfrm>
        </p:spPr>
        <p:txBody>
          <a:bodyPr>
            <a:normAutofit fontScale="90000"/>
          </a:bodyPr>
          <a:lstStyle/>
          <a:p>
            <a:pPr algn="ctr" eaLnBrk="1" hangingPunct="1"/>
            <a:r>
              <a:rPr lang="en-GB" sz="4000" b="1" dirty="0">
                <a:solidFill>
                  <a:srgbClr val="9A1865"/>
                </a:solidFill>
                <a:latin typeface="+mn-lt"/>
              </a:rPr>
              <a:t>SD or SEM ?</a:t>
            </a:r>
          </a:p>
        </p:txBody>
      </p:sp>
      <p:sp>
        <p:nvSpPr>
          <p:cNvPr id="32771" name="Rectangle 3"/>
          <p:cNvSpPr>
            <a:spLocks noGrp="1" noChangeArrowheads="1"/>
          </p:cNvSpPr>
          <p:nvPr>
            <p:ph idx="1"/>
          </p:nvPr>
        </p:nvSpPr>
        <p:spPr>
          <a:xfrm>
            <a:off x="119336" y="1469892"/>
            <a:ext cx="7568009" cy="5199468"/>
          </a:xfrm>
        </p:spPr>
        <p:txBody>
          <a:bodyPr>
            <a:normAutofit/>
          </a:bodyPr>
          <a:lstStyle/>
          <a:p>
            <a:pPr eaLnBrk="1" hangingPunct="1">
              <a:lnSpc>
                <a:spcPct val="80000"/>
              </a:lnSpc>
            </a:pPr>
            <a:r>
              <a:rPr lang="en-GB" sz="2800" dirty="0"/>
              <a:t>If we want to show the </a:t>
            </a:r>
            <a:r>
              <a:rPr lang="en-GB" sz="2800" dirty="0">
                <a:solidFill>
                  <a:srgbClr val="0070C0"/>
                </a:solidFill>
              </a:rPr>
              <a:t>variation</a:t>
            </a:r>
            <a:r>
              <a:rPr lang="en-GB" sz="2800" dirty="0"/>
              <a:t> among values: </a:t>
            </a:r>
          </a:p>
          <a:p>
            <a:pPr marL="0" indent="0" eaLnBrk="1" hangingPunct="1">
              <a:lnSpc>
                <a:spcPct val="80000"/>
              </a:lnSpc>
              <a:buNone/>
            </a:pPr>
            <a:endParaRPr lang="en-GB" sz="1000" dirty="0"/>
          </a:p>
          <a:p>
            <a:pPr marL="457189" lvl="1" indent="0" eaLnBrk="1" hangingPunct="1">
              <a:lnSpc>
                <a:spcPct val="80000"/>
              </a:lnSpc>
              <a:buNone/>
            </a:pPr>
            <a:r>
              <a:rPr lang="en-GB" sz="2800" dirty="0">
                <a:solidFill>
                  <a:srgbClr val="0070C0"/>
                </a:solidFill>
                <a:sym typeface="Wingdings" panose="05000000000000000000" pitchFamily="2" charset="2"/>
              </a:rPr>
              <a:t> </a:t>
            </a:r>
            <a:r>
              <a:rPr lang="en-GB" sz="2800" dirty="0">
                <a:solidFill>
                  <a:srgbClr val="0070C0"/>
                </a:solidFill>
              </a:rPr>
              <a:t>Report the </a:t>
            </a:r>
            <a:r>
              <a:rPr lang="en-GB" sz="2800" b="1" dirty="0">
                <a:solidFill>
                  <a:srgbClr val="0070C0"/>
                </a:solidFill>
              </a:rPr>
              <a:t>SD</a:t>
            </a:r>
          </a:p>
          <a:p>
            <a:pPr lvl="2" eaLnBrk="1" hangingPunct="1">
              <a:lnSpc>
                <a:spcPct val="80000"/>
              </a:lnSpc>
            </a:pPr>
            <a:endParaRPr lang="en-GB" sz="2400" dirty="0"/>
          </a:p>
          <a:p>
            <a:pPr eaLnBrk="1" hangingPunct="1">
              <a:lnSpc>
                <a:spcPct val="80000"/>
              </a:lnSpc>
            </a:pPr>
            <a:r>
              <a:rPr lang="en-GB" sz="2800" dirty="0"/>
              <a:t>If we want to show how </a:t>
            </a:r>
            <a:r>
              <a:rPr lang="en-GB" sz="2800" dirty="0">
                <a:solidFill>
                  <a:srgbClr val="0070C0"/>
                </a:solidFill>
              </a:rPr>
              <a:t>precisely</a:t>
            </a:r>
            <a:r>
              <a:rPr lang="en-GB" sz="2800" dirty="0"/>
              <a:t> we have determined the population mean:</a:t>
            </a:r>
          </a:p>
          <a:p>
            <a:pPr eaLnBrk="1" hangingPunct="1">
              <a:lnSpc>
                <a:spcPct val="80000"/>
              </a:lnSpc>
            </a:pPr>
            <a:endParaRPr lang="en-GB" sz="1000" dirty="0"/>
          </a:p>
          <a:p>
            <a:pPr marL="457189" lvl="1" indent="0" eaLnBrk="1" hangingPunct="1">
              <a:lnSpc>
                <a:spcPct val="80000"/>
              </a:lnSpc>
              <a:buNone/>
            </a:pPr>
            <a:r>
              <a:rPr lang="en-GB" sz="2800" dirty="0">
                <a:solidFill>
                  <a:srgbClr val="0070C0"/>
                </a:solidFill>
                <a:sym typeface="Wingdings" panose="05000000000000000000" pitchFamily="2" charset="2"/>
              </a:rPr>
              <a:t> </a:t>
            </a:r>
            <a:r>
              <a:rPr lang="en-GB" sz="2800" dirty="0">
                <a:solidFill>
                  <a:srgbClr val="0070C0"/>
                </a:solidFill>
              </a:rPr>
              <a:t>Report the </a:t>
            </a:r>
            <a:r>
              <a:rPr lang="en-GB" sz="2800" b="1" dirty="0">
                <a:solidFill>
                  <a:srgbClr val="0070C0"/>
                </a:solidFill>
              </a:rPr>
              <a:t>SEM</a:t>
            </a:r>
          </a:p>
          <a:p>
            <a:pPr lvl="1" eaLnBrk="1" hangingPunct="1">
              <a:lnSpc>
                <a:spcPct val="80000"/>
              </a:lnSpc>
            </a:pPr>
            <a:endParaRPr lang="en-GB" sz="2800" dirty="0">
              <a:solidFill>
                <a:srgbClr val="0070C0"/>
              </a:solidFill>
            </a:endParaRPr>
          </a:p>
          <a:p>
            <a:pPr>
              <a:lnSpc>
                <a:spcPct val="80000"/>
              </a:lnSpc>
            </a:pPr>
            <a:r>
              <a:rPr lang="en-GB" dirty="0"/>
              <a:t>Preferably show </a:t>
            </a:r>
            <a:r>
              <a:rPr lang="en-GB" dirty="0">
                <a:solidFill>
                  <a:srgbClr val="0070C0"/>
                </a:solidFill>
              </a:rPr>
              <a:t>all data points and the SEM</a:t>
            </a:r>
          </a:p>
          <a:p>
            <a:pPr>
              <a:lnSpc>
                <a:spcPct val="80000"/>
              </a:lnSpc>
            </a:pPr>
            <a:endParaRPr lang="en-GB" sz="1000" dirty="0">
              <a:solidFill>
                <a:srgbClr val="0070C0"/>
              </a:solidFill>
            </a:endParaRPr>
          </a:p>
          <a:p>
            <a:pPr marL="457189" lvl="1" indent="0">
              <a:lnSpc>
                <a:spcPct val="80000"/>
              </a:lnSpc>
              <a:buNone/>
            </a:pPr>
            <a:r>
              <a:rPr lang="en-GB" sz="2800" dirty="0">
                <a:sym typeface="Wingdings" panose="05000000000000000000" pitchFamily="2" charset="2"/>
              </a:rPr>
              <a:t> B</a:t>
            </a:r>
            <a:r>
              <a:rPr lang="en-GB" sz="2800" dirty="0"/>
              <a:t>oth variation and precision</a:t>
            </a:r>
          </a:p>
        </p:txBody>
      </p:sp>
      <p:pic>
        <p:nvPicPr>
          <p:cNvPr id="4" name="Picture 3">
            <a:extLst>
              <a:ext uri="{FF2B5EF4-FFF2-40B4-BE49-F238E27FC236}">
                <a16:creationId xmlns:a16="http://schemas.microsoft.com/office/drawing/2014/main" id="{75F3B1EA-9A56-4446-9C0C-DE6CC6977C88}"/>
              </a:ext>
            </a:extLst>
          </p:cNvPr>
          <p:cNvPicPr>
            <a:picLocks noChangeAspect="1"/>
          </p:cNvPicPr>
          <p:nvPr/>
        </p:nvPicPr>
        <p:blipFill>
          <a:blip r:embed="rId3"/>
          <a:stretch>
            <a:fillRect/>
          </a:stretch>
        </p:blipFill>
        <p:spPr>
          <a:xfrm>
            <a:off x="7687345" y="2309016"/>
            <a:ext cx="4100853" cy="3079092"/>
          </a:xfrm>
          <a:prstGeom prst="rect">
            <a:avLst/>
          </a:prstGeom>
        </p:spPr>
      </p:pic>
      <p:sp>
        <p:nvSpPr>
          <p:cNvPr id="2" name="TextBox 1">
            <a:extLst>
              <a:ext uri="{FF2B5EF4-FFF2-40B4-BE49-F238E27FC236}">
                <a16:creationId xmlns:a16="http://schemas.microsoft.com/office/drawing/2014/main" id="{00E5CC32-A048-45EF-A9D8-DE2C3C173F45}"/>
              </a:ext>
            </a:extLst>
          </p:cNvPr>
          <p:cNvSpPr txBox="1"/>
          <p:nvPr/>
        </p:nvSpPr>
        <p:spPr>
          <a:xfrm rot="16200000">
            <a:off x="7133027" y="3667633"/>
            <a:ext cx="1502392" cy="369332"/>
          </a:xfrm>
          <a:prstGeom prst="rect">
            <a:avLst/>
          </a:prstGeom>
          <a:noFill/>
        </p:spPr>
        <p:txBody>
          <a:bodyPr wrap="square" rtlCol="0">
            <a:spAutoFit/>
          </a:bodyPr>
          <a:lstStyle/>
          <a:p>
            <a:r>
              <a:rPr lang="en-GB" sz="1800" dirty="0">
                <a:latin typeface="Bahnschrift" panose="020B0502040204020203" pitchFamily="34" charset="0"/>
              </a:rPr>
              <a:t>Mean + SEM</a:t>
            </a:r>
          </a:p>
        </p:txBody>
      </p:sp>
      <p:sp>
        <p:nvSpPr>
          <p:cNvPr id="6" name="TextBox 5">
            <a:extLst>
              <a:ext uri="{FF2B5EF4-FFF2-40B4-BE49-F238E27FC236}">
                <a16:creationId xmlns:a16="http://schemas.microsoft.com/office/drawing/2014/main" id="{8CEF9B8D-16E9-4136-A224-2AA98EB1A7FE}"/>
              </a:ext>
            </a:extLst>
          </p:cNvPr>
          <p:cNvSpPr txBox="1"/>
          <p:nvPr/>
        </p:nvSpPr>
        <p:spPr>
          <a:xfrm>
            <a:off x="7815122" y="5359580"/>
            <a:ext cx="3908238" cy="215444"/>
          </a:xfrm>
          <a:prstGeom prst="rect">
            <a:avLst/>
          </a:prstGeom>
          <a:noFill/>
        </p:spPr>
        <p:txBody>
          <a:bodyPr wrap="square" rtlCol="0">
            <a:spAutoFit/>
          </a:bodyPr>
          <a:lstStyle/>
          <a:p>
            <a:pPr algn="ctr"/>
            <a:r>
              <a:rPr lang="fr-FR" sz="800" dirty="0">
                <a:latin typeface="+mn-lt"/>
                <a:hlinkClick r:id="rId4"/>
              </a:rPr>
              <a:t>https://lymielynn.medium.com/a-little-closer-to-cooks-distance-e8cc923a3250</a:t>
            </a:r>
            <a:endParaRPr lang="fr-FR" sz="800" dirty="0">
              <a:latin typeface="+mn-lt"/>
            </a:endParaRPr>
          </a:p>
        </p:txBody>
      </p:sp>
      <p:sp>
        <p:nvSpPr>
          <p:cNvPr id="3" name="Rectangle 2">
            <a:extLst>
              <a:ext uri="{FF2B5EF4-FFF2-40B4-BE49-F238E27FC236}">
                <a16:creationId xmlns:a16="http://schemas.microsoft.com/office/drawing/2014/main" id="{7BC1D554-F1E2-4909-A191-6BE6C702373D}"/>
              </a:ext>
            </a:extLst>
          </p:cNvPr>
          <p:cNvSpPr/>
          <p:nvPr/>
        </p:nvSpPr>
        <p:spPr>
          <a:xfrm>
            <a:off x="8068889" y="422547"/>
            <a:ext cx="3528392" cy="1384995"/>
          </a:xfrm>
          <a:prstGeom prst="rect">
            <a:avLst/>
          </a:prstGeom>
          <a:solidFill>
            <a:srgbClr val="FFE5E5"/>
          </a:solidFill>
        </p:spPr>
        <p:txBody>
          <a:bodyPr wrap="square">
            <a:spAutoFit/>
          </a:bodyPr>
          <a:lstStyle/>
          <a:p>
            <a:pPr algn="ctr" eaLnBrk="1" hangingPunct="1"/>
            <a:r>
              <a:rPr lang="en-GB" sz="2800" dirty="0">
                <a:solidFill>
                  <a:srgbClr val="FF0000"/>
                </a:solidFill>
              </a:rPr>
              <a:t>Whichever you choose make sure to report it accurately!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981200" y="274639"/>
            <a:ext cx="8229600" cy="561975"/>
          </a:xfrm>
        </p:spPr>
        <p:txBody>
          <a:bodyPr>
            <a:noAutofit/>
          </a:bodyPr>
          <a:lstStyle/>
          <a:p>
            <a:pPr algn="ctr" eaLnBrk="1" hangingPunct="1"/>
            <a:r>
              <a:rPr lang="en-GB" sz="4000" b="1" dirty="0">
                <a:solidFill>
                  <a:srgbClr val="9A1865"/>
                </a:solidFill>
                <a:latin typeface="+mn-lt"/>
              </a:rPr>
              <a:t>Confidence interval </a:t>
            </a:r>
          </a:p>
        </p:txBody>
      </p:sp>
      <p:pic>
        <p:nvPicPr>
          <p:cNvPr id="6" name="Picture 5"/>
          <p:cNvPicPr>
            <a:picLocks noChangeAspect="1"/>
          </p:cNvPicPr>
          <p:nvPr/>
        </p:nvPicPr>
        <p:blipFill>
          <a:blip r:embed="rId3"/>
          <a:stretch>
            <a:fillRect/>
          </a:stretch>
        </p:blipFill>
        <p:spPr>
          <a:xfrm>
            <a:off x="1055440" y="3645024"/>
            <a:ext cx="3102338" cy="2070297"/>
          </a:xfrm>
          <a:prstGeom prst="rect">
            <a:avLst/>
          </a:prstGeom>
        </p:spPr>
      </p:pic>
      <p:sp>
        <p:nvSpPr>
          <p:cNvPr id="24" name="TextBox 23"/>
          <p:cNvSpPr txBox="1"/>
          <p:nvPr/>
        </p:nvSpPr>
        <p:spPr>
          <a:xfrm>
            <a:off x="738208" y="5321245"/>
            <a:ext cx="409919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29" name="Straight Arrow Connector 28"/>
          <p:cNvCxnSpPr/>
          <p:nvPr/>
        </p:nvCxnSpPr>
        <p:spPr>
          <a:xfrm flipH="1">
            <a:off x="2851019" y="4162911"/>
            <a:ext cx="956617" cy="4874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07636" y="388245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Proportion of values</a:t>
            </a:r>
          </a:p>
        </p:txBody>
      </p:sp>
      <p:cxnSp>
        <p:nvCxnSpPr>
          <p:cNvPr id="32" name="Straight Arrow Connector 31"/>
          <p:cNvCxnSpPr/>
          <p:nvPr/>
        </p:nvCxnSpPr>
        <p:spPr>
          <a:xfrm flipH="1" flipV="1">
            <a:off x="1828930" y="5689096"/>
            <a:ext cx="637452" cy="57016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944037" y="5689096"/>
            <a:ext cx="563606" cy="57016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435513" y="6267767"/>
            <a:ext cx="27045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 either side of the mean</a:t>
            </a:r>
          </a:p>
        </p:txBody>
      </p:sp>
      <p:sp>
        <p:nvSpPr>
          <p:cNvPr id="45" name="Rectangle 3"/>
          <p:cNvSpPr>
            <a:spLocks noGrp="1" noChangeArrowheads="1"/>
          </p:cNvSpPr>
          <p:nvPr>
            <p:ph idx="1"/>
          </p:nvPr>
        </p:nvSpPr>
        <p:spPr>
          <a:xfrm>
            <a:off x="335360" y="1052911"/>
            <a:ext cx="11377264" cy="2485920"/>
          </a:xfrm>
        </p:spPr>
        <p:txBody>
          <a:bodyPr>
            <a:normAutofit/>
          </a:bodyPr>
          <a:lstStyle/>
          <a:p>
            <a:pPr eaLnBrk="1" hangingPunct="1"/>
            <a:r>
              <a:rPr lang="en-GB" dirty="0"/>
              <a:t>Range of values that we can be </a:t>
            </a:r>
            <a:r>
              <a:rPr lang="en-GB" dirty="0">
                <a:solidFill>
                  <a:srgbClr val="0070C0"/>
                </a:solidFill>
              </a:rPr>
              <a:t>95% confident contains the true mean </a:t>
            </a:r>
            <a:r>
              <a:rPr lang="en-GB" dirty="0"/>
              <a:t>of the population</a:t>
            </a:r>
          </a:p>
          <a:p>
            <a:pPr eaLnBrk="1" hangingPunct="1"/>
            <a:endParaRPr lang="en-GB" sz="1000" dirty="0"/>
          </a:p>
          <a:p>
            <a:pPr lvl="1" eaLnBrk="1" hangingPunct="1"/>
            <a:r>
              <a:rPr lang="en-GB" sz="2800" dirty="0"/>
              <a:t>Limits of 95% CI: </a:t>
            </a:r>
            <a:r>
              <a:rPr lang="en-GB" sz="2800" dirty="0">
                <a:solidFill>
                  <a:srgbClr val="0070C0"/>
                </a:solidFill>
              </a:rPr>
              <a:t>[Mean - 1.96*SEM; Mean + 1.96*SEM] </a:t>
            </a:r>
            <a:r>
              <a:rPr lang="en-GB" sz="2800" dirty="0"/>
              <a:t>(SEM = SD/√N)</a:t>
            </a:r>
          </a:p>
          <a:p>
            <a:pPr lvl="1" eaLnBrk="1" hangingPunct="1"/>
            <a:endParaRPr lang="en-GB" sz="1800" dirty="0"/>
          </a:p>
          <a:p>
            <a:r>
              <a:rPr lang="en-GB" dirty="0"/>
              <a:t>On average 19/20 experiments include the population mean</a:t>
            </a:r>
          </a:p>
          <a:p>
            <a:pPr marL="0" indent="0" eaLnBrk="1" hangingPunct="1">
              <a:buNone/>
            </a:pPr>
            <a:endParaRPr lang="en-GB" sz="1600" dirty="0"/>
          </a:p>
        </p:txBody>
      </p:sp>
      <p:pic>
        <p:nvPicPr>
          <p:cNvPr id="15362" name="Picture 2" descr="Interval plot that displays 20 confidence intervals. 19 of them contain the population parameter.">
            <a:extLst>
              <a:ext uri="{FF2B5EF4-FFF2-40B4-BE49-F238E27FC236}">
                <a16:creationId xmlns:a16="http://schemas.microsoft.com/office/drawing/2014/main" id="{216BA4EF-41BB-4A5A-8544-EC3E271F4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986" y="3645024"/>
            <a:ext cx="4099199" cy="26274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E4B25F-412D-4314-A7BC-486A40A138C8}"/>
              </a:ext>
            </a:extLst>
          </p:cNvPr>
          <p:cNvSpPr/>
          <p:nvPr/>
        </p:nvSpPr>
        <p:spPr>
          <a:xfrm>
            <a:off x="8044225" y="6188766"/>
            <a:ext cx="2687960" cy="200055"/>
          </a:xfrm>
          <a:prstGeom prst="rect">
            <a:avLst/>
          </a:prstGeom>
        </p:spPr>
        <p:txBody>
          <a:bodyPr wrap="square">
            <a:spAutoFit/>
          </a:bodyPr>
          <a:lstStyle/>
          <a:p>
            <a:pPr algn="r"/>
            <a:r>
              <a:rPr lang="en-GB" sz="700" dirty="0">
                <a:hlinkClick r:id="rId5"/>
              </a:rPr>
              <a:t>https://statisticsbyjim.com/hypothesis-testing/confidence-interval/</a:t>
            </a:r>
            <a:r>
              <a:rPr lang="en-GB" sz="700" dirty="0"/>
              <a:t> </a:t>
            </a:r>
          </a:p>
        </p:txBody>
      </p:sp>
      <p:sp>
        <p:nvSpPr>
          <p:cNvPr id="3" name="TextBox 2">
            <a:extLst>
              <a:ext uri="{FF2B5EF4-FFF2-40B4-BE49-F238E27FC236}">
                <a16:creationId xmlns:a16="http://schemas.microsoft.com/office/drawing/2014/main" id="{9AFA6472-4C16-EA2F-5AEA-73D69248588E}"/>
              </a:ext>
            </a:extLst>
          </p:cNvPr>
          <p:cNvSpPr txBox="1"/>
          <p:nvPr/>
        </p:nvSpPr>
        <p:spPr>
          <a:xfrm>
            <a:off x="930643" y="5324862"/>
            <a:ext cx="35243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-1.96*SEM      Mean       +1.96*SEM</a:t>
            </a:r>
          </a:p>
        </p:txBody>
      </p:sp>
    </p:spTree>
    <p:extLst>
      <p:ext uri="{BB962C8B-B14F-4D97-AF65-F5344CB8AC3E}">
        <p14:creationId xmlns:p14="http://schemas.microsoft.com/office/powerpoint/2010/main" val="4077014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981200" y="274639"/>
            <a:ext cx="8229600" cy="561975"/>
          </a:xfrm>
        </p:spPr>
        <p:txBody>
          <a:bodyPr>
            <a:noAutofit/>
          </a:bodyPr>
          <a:lstStyle/>
          <a:p>
            <a:pPr algn="ctr" eaLnBrk="1" hangingPunct="1"/>
            <a:r>
              <a:rPr lang="en-GB" sz="4000" b="1" dirty="0">
                <a:solidFill>
                  <a:srgbClr val="9A1865"/>
                </a:solidFill>
                <a:latin typeface="+mn-lt"/>
              </a:rPr>
              <a:t>To recap</a:t>
            </a:r>
          </a:p>
        </p:txBody>
      </p:sp>
      <p:pic>
        <p:nvPicPr>
          <p:cNvPr id="9" name="Picture 8"/>
          <p:cNvPicPr/>
          <p:nvPr/>
        </p:nvPicPr>
        <p:blipFill>
          <a:blip r:embed="rId3"/>
          <a:stretch>
            <a:fillRect/>
          </a:stretch>
        </p:blipFill>
        <p:spPr>
          <a:xfrm>
            <a:off x="2520170" y="4507497"/>
            <a:ext cx="6053034" cy="1875454"/>
          </a:xfrm>
          <a:prstGeom prst="rect">
            <a:avLst/>
          </a:prstGeom>
        </p:spPr>
      </p:pic>
      <p:sp>
        <p:nvSpPr>
          <p:cNvPr id="5" name="TextBox 4"/>
          <p:cNvSpPr txBox="1"/>
          <p:nvPr/>
        </p:nvSpPr>
        <p:spPr>
          <a:xfrm>
            <a:off x="479376" y="1412776"/>
            <a:ext cx="8064896"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Standard Deviation is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descriptive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Just about the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Standard Error and the Confidence Interval are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inferential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Sample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General Population</a:t>
            </a:r>
          </a:p>
        </p:txBody>
      </p:sp>
      <p:grpSp>
        <p:nvGrpSpPr>
          <p:cNvPr id="14" name="Group 13">
            <a:extLst>
              <a:ext uri="{FF2B5EF4-FFF2-40B4-BE49-F238E27FC236}">
                <a16:creationId xmlns:a16="http://schemas.microsoft.com/office/drawing/2014/main" id="{11E20377-6D18-45C0-9069-99C58C593640}"/>
              </a:ext>
            </a:extLst>
          </p:cNvPr>
          <p:cNvGrpSpPr/>
          <p:nvPr/>
        </p:nvGrpSpPr>
        <p:grpSpPr>
          <a:xfrm>
            <a:off x="8472264" y="2653252"/>
            <a:ext cx="3347709" cy="1115903"/>
            <a:chOff x="8544272" y="2817153"/>
            <a:chExt cx="2743200" cy="914400"/>
          </a:xfrm>
        </p:grpSpPr>
        <p:pic>
          <p:nvPicPr>
            <p:cNvPr id="6" name="Graphic 5" descr="Group of people">
              <a:extLst>
                <a:ext uri="{FF2B5EF4-FFF2-40B4-BE49-F238E27FC236}">
                  <a16:creationId xmlns:a16="http://schemas.microsoft.com/office/drawing/2014/main" id="{06A3F8FF-A91F-4CEC-AF16-0F1A4A6330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73072" y="2817153"/>
              <a:ext cx="914400" cy="914400"/>
            </a:xfrm>
            <a:prstGeom prst="rect">
              <a:avLst/>
            </a:prstGeom>
          </p:spPr>
        </p:pic>
        <p:pic>
          <p:nvPicPr>
            <p:cNvPr id="10" name="Graphic 9" descr="Group">
              <a:extLst>
                <a:ext uri="{FF2B5EF4-FFF2-40B4-BE49-F238E27FC236}">
                  <a16:creationId xmlns:a16="http://schemas.microsoft.com/office/drawing/2014/main" id="{989E11A5-A43C-4A95-90FB-8083663BC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4272" y="2817153"/>
              <a:ext cx="914400" cy="914400"/>
            </a:xfrm>
            <a:prstGeom prst="rect">
              <a:avLst/>
            </a:prstGeom>
          </p:spPr>
        </p:pic>
        <p:sp>
          <p:nvSpPr>
            <p:cNvPr id="7" name="Arrow: Right 6">
              <a:extLst>
                <a:ext uri="{FF2B5EF4-FFF2-40B4-BE49-F238E27FC236}">
                  <a16:creationId xmlns:a16="http://schemas.microsoft.com/office/drawing/2014/main" id="{563AD594-1509-4E78-9EE3-DF01CB862390}"/>
                </a:ext>
              </a:extLst>
            </p:cNvPr>
            <p:cNvSpPr/>
            <p:nvPr/>
          </p:nvSpPr>
          <p:spPr>
            <a:xfrm>
              <a:off x="9538287" y="3202345"/>
              <a:ext cx="752128" cy="144016"/>
            </a:xfrm>
            <a:prstGeom prst="rightArrow">
              <a:avLst/>
            </a:prstGeom>
            <a:solidFill>
              <a:srgbClr val="9A1865"/>
            </a:solidFill>
            <a:ln>
              <a:solidFill>
                <a:srgbClr val="9A1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2D477174-ECF0-4279-80BB-97D17EFAD30A}"/>
              </a:ext>
            </a:extLst>
          </p:cNvPr>
          <p:cNvGrpSpPr/>
          <p:nvPr/>
        </p:nvGrpSpPr>
        <p:grpSpPr>
          <a:xfrm>
            <a:off x="9521342" y="1026291"/>
            <a:ext cx="1245840" cy="1437284"/>
            <a:chOff x="9458672" y="1351510"/>
            <a:chExt cx="914400" cy="1054913"/>
          </a:xfrm>
        </p:grpSpPr>
        <p:pic>
          <p:nvPicPr>
            <p:cNvPr id="3" name="Graphic 2" descr="Group">
              <a:extLst>
                <a:ext uri="{FF2B5EF4-FFF2-40B4-BE49-F238E27FC236}">
                  <a16:creationId xmlns:a16="http://schemas.microsoft.com/office/drawing/2014/main" id="{55C0ECF1-C13F-495F-BC3F-694A857328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58672" y="1492023"/>
              <a:ext cx="914400" cy="914400"/>
            </a:xfrm>
            <a:prstGeom prst="rect">
              <a:avLst/>
            </a:prstGeom>
          </p:spPr>
        </p:pic>
        <p:sp>
          <p:nvSpPr>
            <p:cNvPr id="8" name="Arrow: Circular 7">
              <a:extLst>
                <a:ext uri="{FF2B5EF4-FFF2-40B4-BE49-F238E27FC236}">
                  <a16:creationId xmlns:a16="http://schemas.microsoft.com/office/drawing/2014/main" id="{0F910D65-45A8-4D95-A8E2-ADE803C47790}"/>
                </a:ext>
              </a:extLst>
            </p:cNvPr>
            <p:cNvSpPr/>
            <p:nvPr/>
          </p:nvSpPr>
          <p:spPr>
            <a:xfrm>
              <a:off x="9699848" y="1351510"/>
              <a:ext cx="432048" cy="561975"/>
            </a:xfrm>
            <a:prstGeom prst="circularArrow">
              <a:avLst/>
            </a:prstGeom>
            <a:solidFill>
              <a:srgbClr val="9A1865"/>
            </a:solidFill>
            <a:ln>
              <a:solidFill>
                <a:srgbClr val="9A1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5" name="Rectangle 14">
            <a:extLst>
              <a:ext uri="{FF2B5EF4-FFF2-40B4-BE49-F238E27FC236}">
                <a16:creationId xmlns:a16="http://schemas.microsoft.com/office/drawing/2014/main" id="{5F48FBF3-CEE9-4C1F-8785-FA414C820FB2}"/>
              </a:ext>
            </a:extLst>
          </p:cNvPr>
          <p:cNvSpPr/>
          <p:nvPr/>
        </p:nvSpPr>
        <p:spPr>
          <a:xfrm>
            <a:off x="8868109" y="4428907"/>
            <a:ext cx="2552303" cy="1384995"/>
          </a:xfrm>
          <a:prstGeom prst="rect">
            <a:avLst/>
          </a:prstGeom>
          <a:solidFill>
            <a:srgbClr val="FFE5E5"/>
          </a:solidFill>
        </p:spPr>
        <p:txBody>
          <a:bodyPr wrap="square">
            <a:spAutoFit/>
          </a:bodyPr>
          <a:lstStyle/>
          <a:p>
            <a:pPr algn="ctr" eaLnBrk="1" hangingPunct="1"/>
            <a:r>
              <a:rPr lang="en-GB" sz="2800" dirty="0">
                <a:solidFill>
                  <a:srgbClr val="FF0000"/>
                </a:solidFill>
              </a:rPr>
              <a:t>Statistical tests are also </a:t>
            </a:r>
            <a:r>
              <a:rPr lang="en-GB" sz="2800" b="1" dirty="0">
                <a:solidFill>
                  <a:srgbClr val="FF0000"/>
                </a:solidFill>
              </a:rPr>
              <a:t>inferential</a:t>
            </a:r>
          </a:p>
        </p:txBody>
      </p:sp>
    </p:spTree>
    <p:extLst>
      <p:ext uri="{BB962C8B-B14F-4D97-AF65-F5344CB8AC3E}">
        <p14:creationId xmlns:p14="http://schemas.microsoft.com/office/powerpoint/2010/main" val="29412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269967"/>
          <a:ext cx="9132389" cy="6331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0127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869251" y="294255"/>
            <a:ext cx="645349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a:t>
            </a:r>
            <a:r>
              <a:rPr kumimoji="0" lang="en-GB" sz="3600" b="1" i="0" u="none" strike="noStrike" kern="1200" cap="none" spc="0" normalizeH="0" baseline="0" noProof="0" dirty="0">
                <a:ln>
                  <a:noFill/>
                </a:ln>
                <a:solidFill>
                  <a:srgbClr val="9A1865"/>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Scatterplot</a:t>
            </a:r>
          </a:p>
        </p:txBody>
      </p:sp>
      <p:pic>
        <p:nvPicPr>
          <p:cNvPr id="25" name="Picture 24"/>
          <p:cNvPicPr>
            <a:picLocks noChangeAspect="1"/>
          </p:cNvPicPr>
          <p:nvPr/>
        </p:nvPicPr>
        <p:blipFill>
          <a:blip r:embed="rId3"/>
          <a:stretch>
            <a:fillRect/>
          </a:stretch>
        </p:blipFill>
        <p:spPr>
          <a:xfrm>
            <a:off x="477605" y="1916832"/>
            <a:ext cx="11236791" cy="3677930"/>
          </a:xfrm>
          <a:prstGeom prst="rect">
            <a:avLst/>
          </a:prstGeom>
        </p:spPr>
      </p:pic>
    </p:spTree>
    <p:extLst>
      <p:ext uri="{BB962C8B-B14F-4D97-AF65-F5344CB8AC3E}">
        <p14:creationId xmlns:p14="http://schemas.microsoft.com/office/powerpoint/2010/main" val="560776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83432" y="260648"/>
            <a:ext cx="1065718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a:t>
            </a: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Scatterplot/</a:t>
            </a:r>
            <a:r>
              <a:rPr kumimoji="0" lang="en-GB" sz="3600" b="1" i="0" u="none" strike="noStrike" kern="1200" cap="none" spc="0" normalizeH="0" baseline="0" noProof="0" dirty="0" err="1">
                <a:ln>
                  <a:noFill/>
                </a:ln>
                <a:solidFill>
                  <a:schemeClr val="tx2"/>
                </a:solidFill>
                <a:effectLst/>
                <a:uLnTx/>
                <a:uFillTx/>
                <a:latin typeface="Calibri" panose="020F0502020204030204"/>
                <a:ea typeface="+mn-ea"/>
                <a:cs typeface="+mn-cs"/>
              </a:rPr>
              <a:t>stripchart</a:t>
            </a:r>
            <a:endPar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pic>
        <p:nvPicPr>
          <p:cNvPr id="23" name="Picture 22"/>
          <p:cNvPicPr>
            <a:picLocks noChangeAspect="1"/>
          </p:cNvPicPr>
          <p:nvPr/>
        </p:nvPicPr>
        <p:blipFill>
          <a:blip r:embed="rId2"/>
          <a:stretch>
            <a:fillRect/>
          </a:stretch>
        </p:blipFill>
        <p:spPr>
          <a:xfrm>
            <a:off x="1165534" y="2144301"/>
            <a:ext cx="4732020" cy="2889022"/>
          </a:xfrm>
          <a:prstGeom prst="rect">
            <a:avLst/>
          </a:prstGeom>
        </p:spPr>
      </p:pic>
      <p:pic>
        <p:nvPicPr>
          <p:cNvPr id="4" name="Picture 3"/>
          <p:cNvPicPr>
            <a:picLocks noChangeAspect="1"/>
          </p:cNvPicPr>
          <p:nvPr/>
        </p:nvPicPr>
        <p:blipFill>
          <a:blip r:embed="rId3"/>
          <a:stretch>
            <a:fillRect/>
          </a:stretch>
        </p:blipFill>
        <p:spPr>
          <a:xfrm>
            <a:off x="5951985" y="2147121"/>
            <a:ext cx="5377717" cy="3318820"/>
          </a:xfrm>
          <a:prstGeom prst="rect">
            <a:avLst/>
          </a:prstGeom>
        </p:spPr>
      </p:pic>
      <p:sp>
        <p:nvSpPr>
          <p:cNvPr id="5" name="TextBox 4"/>
          <p:cNvSpPr txBox="1"/>
          <p:nvPr/>
        </p:nvSpPr>
        <p:spPr>
          <a:xfrm>
            <a:off x="2744769" y="4943855"/>
            <a:ext cx="21018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Small sample</a:t>
            </a:r>
          </a:p>
        </p:txBody>
      </p:sp>
      <p:sp>
        <p:nvSpPr>
          <p:cNvPr id="6" name="TextBox 5"/>
          <p:cNvSpPr txBox="1"/>
          <p:nvPr/>
        </p:nvSpPr>
        <p:spPr>
          <a:xfrm>
            <a:off x="8070319" y="5009170"/>
            <a:ext cx="17604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Big sample</a:t>
            </a:r>
          </a:p>
        </p:txBody>
      </p:sp>
    </p:spTree>
    <p:extLst>
      <p:ext uri="{BB962C8B-B14F-4D97-AF65-F5344CB8AC3E}">
        <p14:creationId xmlns:p14="http://schemas.microsoft.com/office/powerpoint/2010/main" val="32841063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7487" y="305222"/>
            <a:ext cx="561702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Boxplot</a:t>
            </a:r>
          </a:p>
        </p:txBody>
      </p:sp>
      <p:pic>
        <p:nvPicPr>
          <p:cNvPr id="247810" name="Picture 2" descr="Example of a box-and-whisker plot for a normal distribution. Classification intervals marked by the coloured boxes red, orange and 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3055146"/>
            <a:ext cx="6168052" cy="3434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9939" y="6381908"/>
            <a:ext cx="7762061" cy="215444"/>
          </a:xfrm>
          <a:prstGeom prst="rect">
            <a:avLst/>
          </a:prstGeom>
          <a:noFill/>
        </p:spPr>
        <p:txBody>
          <a:bodyPr wrap="none" rtlCol="0">
            <a:spAutoFit/>
          </a:bodyPr>
          <a:lstStyle/>
          <a:p>
            <a:r>
              <a:rPr lang="en-GB" sz="800" dirty="0">
                <a:latin typeface="+mn-lt"/>
              </a:rPr>
              <a:t>https://www.researchgate.net/publication/328818609_Outcomes_and_features_of_the_inspection_of_receiver_tubes_ITR_system_for_improved_OM_in_parabolic_trough_plants</a:t>
            </a:r>
          </a:p>
        </p:txBody>
      </p:sp>
      <p:sp>
        <p:nvSpPr>
          <p:cNvPr id="6" name="TextBox 5"/>
          <p:cNvSpPr txBox="1"/>
          <p:nvPr/>
        </p:nvSpPr>
        <p:spPr>
          <a:xfrm>
            <a:off x="8673467" y="2725408"/>
            <a:ext cx="1585370" cy="338554"/>
          </a:xfrm>
          <a:prstGeom prst="rect">
            <a:avLst/>
          </a:prstGeom>
          <a:solidFill>
            <a:srgbClr val="FF9900">
              <a:alpha val="50196"/>
            </a:srgbClr>
          </a:solidFill>
        </p:spPr>
        <p:txBody>
          <a:bodyPr wrap="none" rtlCol="0">
            <a:spAutoFit/>
          </a:bodyPr>
          <a:lstStyle/>
          <a:p>
            <a:r>
              <a:rPr lang="en-GB" sz="1600" dirty="0">
                <a:latin typeface="+mn-lt"/>
              </a:rPr>
              <a:t>‘Normal’ outliers</a:t>
            </a:r>
          </a:p>
        </p:txBody>
      </p:sp>
      <p:sp>
        <p:nvSpPr>
          <p:cNvPr id="8" name="TextBox 7"/>
          <p:cNvSpPr txBox="1"/>
          <p:nvPr/>
        </p:nvSpPr>
        <p:spPr>
          <a:xfrm>
            <a:off x="10128448" y="2294625"/>
            <a:ext cx="1660198" cy="338554"/>
          </a:xfrm>
          <a:prstGeom prst="rect">
            <a:avLst/>
          </a:prstGeom>
          <a:solidFill>
            <a:srgbClr val="C00000">
              <a:alpha val="50196"/>
            </a:srgbClr>
          </a:solidFill>
        </p:spPr>
        <p:txBody>
          <a:bodyPr wrap="none" rtlCol="0">
            <a:spAutoFit/>
          </a:bodyPr>
          <a:lstStyle/>
          <a:p>
            <a:r>
              <a:rPr lang="en-GB" sz="1600" dirty="0">
                <a:latin typeface="+mn-lt"/>
              </a:rPr>
              <a:t>‘Extreme’ outliers</a:t>
            </a:r>
          </a:p>
        </p:txBody>
      </p:sp>
      <p:cxnSp>
        <p:nvCxnSpPr>
          <p:cNvPr id="9" name="Straight Arrow Connector 8"/>
          <p:cNvCxnSpPr>
            <a:cxnSpLocks/>
            <a:stCxn id="6" idx="2"/>
          </p:cNvCxnSpPr>
          <p:nvPr/>
        </p:nvCxnSpPr>
        <p:spPr>
          <a:xfrm>
            <a:off x="9466152" y="3063962"/>
            <a:ext cx="588533" cy="576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8" idx="2"/>
          </p:cNvCxnSpPr>
          <p:nvPr/>
        </p:nvCxnSpPr>
        <p:spPr>
          <a:xfrm>
            <a:off x="10958547" y="2633179"/>
            <a:ext cx="0" cy="1007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2BA030A-E5D3-41CB-A74D-3047F1AAFF42}"/>
              </a:ext>
            </a:extLst>
          </p:cNvPr>
          <p:cNvPicPr>
            <a:picLocks noChangeAspect="1"/>
          </p:cNvPicPr>
          <p:nvPr/>
        </p:nvPicPr>
        <p:blipFill>
          <a:blip r:embed="rId4"/>
          <a:stretch>
            <a:fillRect/>
          </a:stretch>
        </p:blipFill>
        <p:spPr>
          <a:xfrm>
            <a:off x="128925" y="1556792"/>
            <a:ext cx="5509103" cy="4023120"/>
          </a:xfrm>
          <a:prstGeom prst="rect">
            <a:avLst/>
          </a:prstGeom>
        </p:spPr>
      </p:pic>
    </p:spTree>
    <p:extLst>
      <p:ext uri="{BB962C8B-B14F-4D97-AF65-F5344CB8AC3E}">
        <p14:creationId xmlns:p14="http://schemas.microsoft.com/office/powerpoint/2010/main" val="21251611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796" y="2082334"/>
            <a:ext cx="3406140" cy="379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8" y="2154342"/>
            <a:ext cx="3383280" cy="376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88072" y="5538719"/>
            <a:ext cx="936105"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Bimodal</a:t>
            </a:r>
          </a:p>
        </p:txBody>
      </p:sp>
      <p:sp>
        <p:nvSpPr>
          <p:cNvPr id="10" name="TextBox 9"/>
          <p:cNvSpPr txBox="1"/>
          <p:nvPr/>
        </p:nvSpPr>
        <p:spPr>
          <a:xfrm>
            <a:off x="7541430" y="5538719"/>
            <a:ext cx="786818"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Uniform</a:t>
            </a:r>
          </a:p>
        </p:txBody>
      </p:sp>
      <p:sp>
        <p:nvSpPr>
          <p:cNvPr id="11" name="TextBox 10"/>
          <p:cNvSpPr txBox="1"/>
          <p:nvPr/>
        </p:nvSpPr>
        <p:spPr>
          <a:xfrm>
            <a:off x="8456717" y="5538719"/>
            <a:ext cx="728084"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Normal</a:t>
            </a:r>
          </a:p>
        </p:txBody>
      </p:sp>
      <p:sp>
        <p:nvSpPr>
          <p:cNvPr id="8" name="TextBox 7"/>
          <p:cNvSpPr txBox="1"/>
          <p:nvPr/>
        </p:nvSpPr>
        <p:spPr>
          <a:xfrm>
            <a:off x="7301751" y="5745451"/>
            <a:ext cx="11220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Distributions</a:t>
            </a:r>
          </a:p>
        </p:txBody>
      </p:sp>
      <p:sp>
        <p:nvSpPr>
          <p:cNvPr id="12" name="TextBox 11"/>
          <p:cNvSpPr txBox="1"/>
          <p:nvPr/>
        </p:nvSpPr>
        <p:spPr>
          <a:xfrm>
            <a:off x="4943872" y="2001035"/>
            <a:ext cx="174105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bean= a ‘batch’ of data</a:t>
            </a:r>
          </a:p>
        </p:txBody>
      </p:sp>
      <p:sp>
        <p:nvSpPr>
          <p:cNvPr id="15" name="Left Brace 14"/>
          <p:cNvSpPr/>
          <p:nvPr/>
        </p:nvSpPr>
        <p:spPr>
          <a:xfrm>
            <a:off x="6588072" y="3234462"/>
            <a:ext cx="83993" cy="64807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Arrow Connector 16"/>
          <p:cNvCxnSpPr/>
          <p:nvPr/>
        </p:nvCxnSpPr>
        <p:spPr>
          <a:xfrm>
            <a:off x="6168009" y="2370366"/>
            <a:ext cx="420063" cy="7920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35760" y="6114783"/>
            <a:ext cx="332462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Data density mirrored by the shape of the polygon</a:t>
            </a:r>
          </a:p>
        </p:txBody>
      </p:sp>
      <p:cxnSp>
        <p:nvCxnSpPr>
          <p:cNvPr id="23" name="Straight Arrow Connector 22"/>
          <p:cNvCxnSpPr>
            <a:stCxn id="19" idx="0"/>
          </p:cNvCxnSpPr>
          <p:nvPr/>
        </p:nvCxnSpPr>
        <p:spPr>
          <a:xfrm flipV="1">
            <a:off x="5725674" y="4539898"/>
            <a:ext cx="1090407" cy="157488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68208" y="1794303"/>
            <a:ext cx="244827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Scatterplot shows individual data</a:t>
            </a:r>
          </a:p>
        </p:txBody>
      </p:sp>
      <p:cxnSp>
        <p:nvCxnSpPr>
          <p:cNvPr id="27" name="Straight Arrow Connector 26"/>
          <p:cNvCxnSpPr/>
          <p:nvPr/>
        </p:nvCxnSpPr>
        <p:spPr>
          <a:xfrm flipH="1">
            <a:off x="8112224" y="2131904"/>
            <a:ext cx="1019002" cy="110255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7368" y="162217"/>
            <a:ext cx="1137726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A1865"/>
                </a:solidFill>
                <a:effectLst/>
                <a:uLnTx/>
                <a:uFillTx/>
                <a:latin typeface="Calibri" panose="020F0502020204030204"/>
                <a:ea typeface="+mn-ea"/>
                <a:cs typeface="+mn-cs"/>
              </a:rPr>
              <a:t>Quantitative data:</a:t>
            </a:r>
            <a:r>
              <a:rPr kumimoji="0" lang="en-GB" sz="4000" b="1" i="0" u="none" strike="noStrike" kern="1200" cap="none" spc="0" normalizeH="0" noProof="0" dirty="0">
                <a:ln>
                  <a:noFill/>
                </a:ln>
                <a:solidFill>
                  <a:srgbClr val="9A1865"/>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Boxplot </a:t>
            </a:r>
            <a:r>
              <a:rPr kumimoji="0" lang="en-GB" sz="3600" b="1" i="0" u="sng" strike="noStrike" kern="1200" cap="none" spc="0" normalizeH="0" baseline="0" noProof="0" dirty="0">
                <a:ln>
                  <a:noFill/>
                </a:ln>
                <a:solidFill>
                  <a:schemeClr val="tx2"/>
                </a:solidFill>
                <a:effectLst/>
                <a:uLnTx/>
                <a:uFillTx/>
                <a:latin typeface="Calibri" panose="020F0502020204030204"/>
                <a:ea typeface="+mn-ea"/>
                <a:cs typeface="+mn-cs"/>
              </a:rPr>
              <a:t>or</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chemeClr val="tx2"/>
                </a:solidFill>
                <a:effectLst/>
                <a:uLnTx/>
                <a:uFillTx/>
                <a:latin typeface="Calibri" panose="020F0502020204030204"/>
                <a:ea typeface="+mn-ea"/>
                <a:cs typeface="+mn-cs"/>
              </a:rPr>
              <a:t>Beanplot</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 (aka </a:t>
            </a:r>
            <a:r>
              <a:rPr lang="en-GB" sz="3600" b="1" dirty="0" err="1">
                <a:solidFill>
                  <a:schemeClr val="tx2"/>
                </a:solidFill>
                <a:latin typeface="Calibri" panose="020F0502020204030204"/>
              </a:rPr>
              <a:t>V</a:t>
            </a:r>
            <a:r>
              <a:rPr kumimoji="0" lang="en-GB" sz="3600" b="1" i="0" u="none" strike="noStrike" kern="1200" cap="none" spc="0" normalizeH="0" baseline="0" noProof="0" dirty="0" err="1">
                <a:ln>
                  <a:noFill/>
                </a:ln>
                <a:solidFill>
                  <a:schemeClr val="tx2"/>
                </a:solidFill>
                <a:effectLst/>
                <a:uLnTx/>
                <a:uFillTx/>
                <a:latin typeface="Calibri" panose="020F0502020204030204"/>
                <a:ea typeface="+mn-ea"/>
                <a:cs typeface="+mn-cs"/>
              </a:rPr>
              <a:t>iolinplot</a:t>
            </a:r>
            <a:r>
              <a:rPr kumimoji="0" lang="en-GB" sz="3600" b="1" i="0" u="none" strike="noStrike" kern="1200" cap="none" spc="0" normalizeH="0" baseline="0" noProof="0" dirty="0">
                <a:ln>
                  <a:noFill/>
                </a:ln>
                <a:solidFill>
                  <a:schemeClr val="tx2"/>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04095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1"/>
</p:tagLst>
</file>

<file path=ppt/tags/tag10.xml><?xml version="1.0" encoding="utf-8"?>
<p:tagLst xmlns:a="http://schemas.openxmlformats.org/drawingml/2006/main" xmlns:r="http://schemas.openxmlformats.org/officeDocument/2006/relationships" xmlns:p="http://schemas.openxmlformats.org/presentationml/2006/main">
  <p:tag name="TIMING" val="|14.6|12.7|12.4"/>
</p:tagLst>
</file>

<file path=ppt/tags/tag11.xml><?xml version="1.0" encoding="utf-8"?>
<p:tagLst xmlns:a="http://schemas.openxmlformats.org/drawingml/2006/main" xmlns:r="http://schemas.openxmlformats.org/officeDocument/2006/relationships" xmlns:p="http://schemas.openxmlformats.org/presentationml/2006/main">
  <p:tag name="TIMING" val="|37.5|10.1|13.4"/>
</p:tagLst>
</file>

<file path=ppt/tags/tag12.xml><?xml version="1.0" encoding="utf-8"?>
<p:tagLst xmlns:a="http://schemas.openxmlformats.org/drawingml/2006/main" xmlns:r="http://schemas.openxmlformats.org/officeDocument/2006/relationships" xmlns:p="http://schemas.openxmlformats.org/presentationml/2006/main">
  <p:tag name="TIMING" val="|4.1|21.7"/>
</p:tagLst>
</file>

<file path=ppt/tags/tag13.xml><?xml version="1.0" encoding="utf-8"?>
<p:tagLst xmlns:a="http://schemas.openxmlformats.org/drawingml/2006/main" xmlns:r="http://schemas.openxmlformats.org/officeDocument/2006/relationships" xmlns:p="http://schemas.openxmlformats.org/presentationml/2006/main">
  <p:tag name="TIMING" val="|13.6|1.2"/>
</p:tagLst>
</file>

<file path=ppt/tags/tag14.xml><?xml version="1.0" encoding="utf-8"?>
<p:tagLst xmlns:a="http://schemas.openxmlformats.org/drawingml/2006/main" xmlns:r="http://schemas.openxmlformats.org/officeDocument/2006/relationships" xmlns:p="http://schemas.openxmlformats.org/presentationml/2006/main">
  <p:tag name="TIMING" val="|6.6|10.8"/>
</p:tagLst>
</file>

<file path=ppt/tags/tag15.xml><?xml version="1.0" encoding="utf-8"?>
<p:tagLst xmlns:a="http://schemas.openxmlformats.org/drawingml/2006/main" xmlns:r="http://schemas.openxmlformats.org/officeDocument/2006/relationships" xmlns:p="http://schemas.openxmlformats.org/presentationml/2006/main">
  <p:tag name="TIMING" val="|2.8|13.2|69.4|1|47.7"/>
</p:tagLst>
</file>

<file path=ppt/tags/tag16.xml><?xml version="1.0" encoding="utf-8"?>
<p:tagLst xmlns:a="http://schemas.openxmlformats.org/drawingml/2006/main" xmlns:r="http://schemas.openxmlformats.org/officeDocument/2006/relationships" xmlns:p="http://schemas.openxmlformats.org/presentationml/2006/main">
  <p:tag name="TIMING" val="|6.3|9.7|14.3|17.7"/>
</p:tagLst>
</file>

<file path=ppt/tags/tag17.xml><?xml version="1.0" encoding="utf-8"?>
<p:tagLst xmlns:a="http://schemas.openxmlformats.org/drawingml/2006/main" xmlns:r="http://schemas.openxmlformats.org/officeDocument/2006/relationships" xmlns:p="http://schemas.openxmlformats.org/presentationml/2006/main">
  <p:tag name="TIMING" val="|5.7|5.2|12.1|5.2|8.4|3"/>
</p:tagLst>
</file>

<file path=ppt/tags/tag18.xml><?xml version="1.0" encoding="utf-8"?>
<p:tagLst xmlns:a="http://schemas.openxmlformats.org/drawingml/2006/main" xmlns:r="http://schemas.openxmlformats.org/officeDocument/2006/relationships" xmlns:p="http://schemas.openxmlformats.org/presentationml/2006/main">
  <p:tag name="TIMING" val="|7.3|8.4|5.4|7.6|14.9|5|7.2|3.8|9.5"/>
</p:tagLst>
</file>

<file path=ppt/tags/tag19.xml><?xml version="1.0" encoding="utf-8"?>
<p:tagLst xmlns:a="http://schemas.openxmlformats.org/drawingml/2006/main" xmlns:r="http://schemas.openxmlformats.org/officeDocument/2006/relationships" xmlns:p="http://schemas.openxmlformats.org/presentationml/2006/main">
  <p:tag name="TIMING" val="|6.2|9.6|11.7|12.1"/>
</p:tagLst>
</file>

<file path=ppt/tags/tag2.xml><?xml version="1.0" encoding="utf-8"?>
<p:tagLst xmlns:a="http://schemas.openxmlformats.org/drawingml/2006/main" xmlns:r="http://schemas.openxmlformats.org/officeDocument/2006/relationships" xmlns:p="http://schemas.openxmlformats.org/presentationml/2006/main">
  <p:tag name="TIMING" val="|16.4|5.5|1.1|12.4|0.7|53.6|15.3"/>
</p:tagLst>
</file>

<file path=ppt/tags/tag20.xml><?xml version="1.0" encoding="utf-8"?>
<p:tagLst xmlns:a="http://schemas.openxmlformats.org/drawingml/2006/main" xmlns:r="http://schemas.openxmlformats.org/officeDocument/2006/relationships" xmlns:p="http://schemas.openxmlformats.org/presentationml/2006/main">
  <p:tag name="TIMING" val="|5.1|2.6|4.9"/>
</p:tagLst>
</file>

<file path=ppt/tags/tag21.xml><?xml version="1.0" encoding="utf-8"?>
<p:tagLst xmlns:a="http://schemas.openxmlformats.org/drawingml/2006/main" xmlns:r="http://schemas.openxmlformats.org/officeDocument/2006/relationships" xmlns:p="http://schemas.openxmlformats.org/presentationml/2006/main">
  <p:tag name="TIMING" val="|8.3|4|3|6.1|6.6|3.5|2.2|1.4|3.4"/>
</p:tagLst>
</file>

<file path=ppt/tags/tag22.xml><?xml version="1.0" encoding="utf-8"?>
<p:tagLst xmlns:a="http://schemas.openxmlformats.org/drawingml/2006/main" xmlns:r="http://schemas.openxmlformats.org/officeDocument/2006/relationships" xmlns:p="http://schemas.openxmlformats.org/presentationml/2006/main">
  <p:tag name="TIMING" val="|3.5|4.1|2.1|3|1.8|6.1|3.5"/>
</p:tagLst>
</file>

<file path=ppt/tags/tag23.xml><?xml version="1.0" encoding="utf-8"?>
<p:tagLst xmlns:a="http://schemas.openxmlformats.org/drawingml/2006/main" xmlns:r="http://schemas.openxmlformats.org/officeDocument/2006/relationships" xmlns:p="http://schemas.openxmlformats.org/presentationml/2006/main">
  <p:tag name="TIMING" val="|3.5|4.1|2.1|3|1.8|6.1|3.5"/>
</p:tagLst>
</file>

<file path=ppt/tags/tag24.xml><?xml version="1.0" encoding="utf-8"?>
<p:tagLst xmlns:a="http://schemas.openxmlformats.org/drawingml/2006/main" xmlns:r="http://schemas.openxmlformats.org/officeDocument/2006/relationships" xmlns:p="http://schemas.openxmlformats.org/presentationml/2006/main">
  <p:tag name="TIMING" val="|3.5|4.1|2.1|3|1.8|6.1|3.5"/>
</p:tagLst>
</file>

<file path=ppt/tags/tag25.xml><?xml version="1.0" encoding="utf-8"?>
<p:tagLst xmlns:a="http://schemas.openxmlformats.org/drawingml/2006/main" xmlns:r="http://schemas.openxmlformats.org/officeDocument/2006/relationships" xmlns:p="http://schemas.openxmlformats.org/presentationml/2006/main">
  <p:tag name="TIMING" val="|44.4"/>
</p:tagLst>
</file>

<file path=ppt/tags/tag26.xml><?xml version="1.0" encoding="utf-8"?>
<p:tagLst xmlns:a="http://schemas.openxmlformats.org/drawingml/2006/main" xmlns:r="http://schemas.openxmlformats.org/officeDocument/2006/relationships" xmlns:p="http://schemas.openxmlformats.org/presentationml/2006/main">
  <p:tag name="TIMING" val="|44.4"/>
</p:tagLst>
</file>

<file path=ppt/tags/tag27.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6.4|5.5|1.1|12.4|0.7|53.6|15.3"/>
</p:tagLst>
</file>

<file path=ppt/tags/tag4.xml><?xml version="1.0" encoding="utf-8"?>
<p:tagLst xmlns:a="http://schemas.openxmlformats.org/drawingml/2006/main" xmlns:r="http://schemas.openxmlformats.org/officeDocument/2006/relationships" xmlns:p="http://schemas.openxmlformats.org/presentationml/2006/main">
  <p:tag name="TIMING" val="|41.7|14.6"/>
</p:tagLst>
</file>

<file path=ppt/tags/tag5.xml><?xml version="1.0" encoding="utf-8"?>
<p:tagLst xmlns:a="http://schemas.openxmlformats.org/drawingml/2006/main" xmlns:r="http://schemas.openxmlformats.org/officeDocument/2006/relationships" xmlns:p="http://schemas.openxmlformats.org/presentationml/2006/main">
  <p:tag name="TIMING" val="|31|11.1|20.2|81.3"/>
</p:tagLst>
</file>

<file path=ppt/tags/tag6.xml><?xml version="1.0" encoding="utf-8"?>
<p:tagLst xmlns:a="http://schemas.openxmlformats.org/drawingml/2006/main" xmlns:r="http://schemas.openxmlformats.org/officeDocument/2006/relationships" xmlns:p="http://schemas.openxmlformats.org/presentationml/2006/main">
  <p:tag name="TIMING" val="|31|11.1|20.2|81.3"/>
</p:tagLst>
</file>

<file path=ppt/tags/tag7.xml><?xml version="1.0" encoding="utf-8"?>
<p:tagLst xmlns:a="http://schemas.openxmlformats.org/drawingml/2006/main" xmlns:r="http://schemas.openxmlformats.org/officeDocument/2006/relationships" xmlns:p="http://schemas.openxmlformats.org/presentationml/2006/main">
  <p:tag name="TIMING" val="|55.7|96.4"/>
</p:tagLst>
</file>

<file path=ppt/tags/tag8.xml><?xml version="1.0" encoding="utf-8"?>
<p:tagLst xmlns:a="http://schemas.openxmlformats.org/drawingml/2006/main" xmlns:r="http://schemas.openxmlformats.org/officeDocument/2006/relationships" xmlns:p="http://schemas.openxmlformats.org/presentationml/2006/main">
  <p:tag name="TIMING" val="|20.2"/>
</p:tagLst>
</file>

<file path=ppt/tags/tag9.xml><?xml version="1.0" encoding="utf-8"?>
<p:tagLst xmlns:a="http://schemas.openxmlformats.org/drawingml/2006/main" xmlns:r="http://schemas.openxmlformats.org/officeDocument/2006/relationships" xmlns:p="http://schemas.openxmlformats.org/presentationml/2006/main">
  <p:tag name="TIMING" val="|17.6|10.5|7.7|12.5|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8b9c7ed-9d7d-414f-b4e5-e76b5264b9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BB2A8E7ACB254D882AFA7E95B70C32" ma:contentTypeVersion="15" ma:contentTypeDescription="Create a new document." ma:contentTypeScope="" ma:versionID="7e2201122e201b15b53c2ebc80d78524">
  <xsd:schema xmlns:xsd="http://www.w3.org/2001/XMLSchema" xmlns:xs="http://www.w3.org/2001/XMLSchema" xmlns:p="http://schemas.microsoft.com/office/2006/metadata/properties" xmlns:ns3="d8b9c7ed-9d7d-414f-b4e5-e76b5264b9c2" xmlns:ns4="5655d246-2ff5-4a07-b488-7b1213375212" targetNamespace="http://schemas.microsoft.com/office/2006/metadata/properties" ma:root="true" ma:fieldsID="2367dc40a7515083ada5611bb784d0b6" ns3:_="" ns4:_="">
    <xsd:import namespace="d8b9c7ed-9d7d-414f-b4e5-e76b5264b9c2"/>
    <xsd:import namespace="5655d246-2ff5-4a07-b488-7b121337521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SystemTags" minOccurs="0"/>
                <xsd:element ref="ns3:MediaServiceSearchPropertie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9c7ed-9d7d-414f-b4e5-e76b5264b9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55d246-2ff5-4a07-b488-7b121337521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809DA7-C928-4D71-AF8D-AF453358D134}">
  <ds:schemaRefs>
    <ds:schemaRef ds:uri="http://schemas.microsoft.com/sharepoint/v3/contenttype/forms"/>
  </ds:schemaRefs>
</ds:datastoreItem>
</file>

<file path=customXml/itemProps2.xml><?xml version="1.0" encoding="utf-8"?>
<ds:datastoreItem xmlns:ds="http://schemas.openxmlformats.org/officeDocument/2006/customXml" ds:itemID="{856D6443-CFAF-450F-9197-3214F6BAA9F5}">
  <ds:schemaRefs>
    <ds:schemaRef ds:uri="http://schemas.microsoft.com/office/infopath/2007/PartnerControls"/>
    <ds:schemaRef ds:uri="5655d246-2ff5-4a07-b488-7b1213375212"/>
    <ds:schemaRef ds:uri="http://purl.org/dc/elements/1.1/"/>
    <ds:schemaRef ds:uri="http://schemas.microsoft.com/office/2006/metadata/properties"/>
    <ds:schemaRef ds:uri="d8b9c7ed-9d7d-414f-b4e5-e76b5264b9c2"/>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EC590E6F-7415-4E50-9303-AABE613BBE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9c7ed-9d7d-414f-b4e5-e76b5264b9c2"/>
    <ds:schemaRef ds:uri="5655d246-2ff5-4a07-b488-7b1213375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3761</TotalTime>
  <Words>11700</Words>
  <Application>Microsoft Office PowerPoint</Application>
  <PresentationFormat>Widescreen</PresentationFormat>
  <Paragraphs>2716</Paragraphs>
  <Slides>257</Slides>
  <Notes>92</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7</vt:i4>
      </vt:variant>
      <vt:variant>
        <vt:lpstr>Slide Titles</vt:lpstr>
      </vt:variant>
      <vt:variant>
        <vt:i4>257</vt:i4>
      </vt:variant>
    </vt:vector>
  </HeadingPairs>
  <TitlesOfParts>
    <vt:vector size="279" baseType="lpstr">
      <vt:lpstr>Arial</vt:lpstr>
      <vt:lpstr>Bahnschrift</vt:lpstr>
      <vt:lpstr>Bookman Old Style</vt:lpstr>
      <vt:lpstr>Calibri</vt:lpstr>
      <vt:lpstr>Calibri Light</vt:lpstr>
      <vt:lpstr>Cambria Math</vt:lpstr>
      <vt:lpstr>Canva Sans Bold</vt:lpstr>
      <vt:lpstr>Courier New</vt:lpstr>
      <vt:lpstr>inherit</vt:lpstr>
      <vt:lpstr>Minya Nouvelle</vt:lpstr>
      <vt:lpstr>Roboto Bold</vt:lpstr>
      <vt:lpstr>Times New Roman</vt:lpstr>
      <vt:lpstr>Wingdings</vt:lpstr>
      <vt:lpstr>Office Theme</vt:lpstr>
      <vt:lpstr>1_Office Theme</vt:lpstr>
      <vt:lpstr>Prism 8</vt:lpstr>
      <vt:lpstr>Prism 9</vt:lpstr>
      <vt:lpstr>Prism 6</vt:lpstr>
      <vt:lpstr>Prism 10</vt:lpstr>
      <vt:lpstr>Photo Editor Photo</vt:lpstr>
      <vt:lpstr>Prism 7</vt:lpstr>
      <vt:lpstr>Worksheet</vt:lpstr>
      <vt:lpstr>Experimental design Hayley Carr &amp; Anne Segonds-Pichon v2025-01</vt:lpstr>
      <vt:lpstr>PowerPoint Presentation</vt:lpstr>
      <vt:lpstr>PowerPoint Presentation</vt:lpstr>
      <vt:lpstr>PowerPoint Presentation</vt:lpstr>
      <vt:lpstr>Experimental design Independent versus matched design </vt:lpstr>
      <vt:lpstr>PowerPoint Presentation</vt:lpstr>
      <vt:lpstr>PowerPoint Presentation</vt:lpstr>
      <vt:lpstr>PowerPoint Presentation</vt:lpstr>
      <vt:lpstr>PowerPoint Presentation</vt:lpstr>
      <vt:lpstr>PowerPoint Presentation</vt:lpstr>
      <vt:lpstr>Technical/biological replicates Not always easy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Analysis Hayley Carr &amp; Anne Segonds-Pichon v2024-05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Descriptive Stats and Data Exploration Hayley Carr &amp; Anne Segonds-Pichon v2024-05</vt:lpstr>
      <vt:lpstr>PowerPoint Presentation</vt:lpstr>
      <vt:lpstr>PowerPoint Presentation</vt:lpstr>
      <vt:lpstr>PowerPoint Presentation</vt:lpstr>
      <vt:lpstr>Quantitative data</vt:lpstr>
      <vt:lpstr>Measures of central tendency Mode and Median</vt:lpstr>
      <vt:lpstr>Measures of central tendency Mean</vt:lpstr>
      <vt:lpstr>PowerPoint Presentation</vt:lpstr>
      <vt:lpstr>Sum of Squared errors (SS)</vt:lpstr>
      <vt:lpstr>PowerPoint Presentation</vt:lpstr>
      <vt:lpstr>Degrees of freedom</vt:lpstr>
      <vt:lpstr>Variance and standard deviation</vt:lpstr>
      <vt:lpstr>Standard deviation</vt:lpstr>
      <vt:lpstr>Standard Deviation (SD) or Standard Error Mean (SEM)?  </vt:lpstr>
      <vt:lpstr>Standard Deviation</vt:lpstr>
      <vt:lpstr>Standard Error of the Mean  </vt:lpstr>
      <vt:lpstr>PowerPoint Presentation</vt:lpstr>
      <vt:lpstr>SD or SEM ?</vt:lpstr>
      <vt:lpstr>Confidence interval </vt:lpstr>
      <vt:lpstr>To 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concepts and Assumptions Analysis of Quantitative data Choice of a statistical test Hayley Carr &amp; Anne Segonds-Pichon v2024-05</vt:lpstr>
      <vt:lpstr>PowerPoint Presentation</vt:lpstr>
      <vt:lpstr>PowerPoint Presentation</vt:lpstr>
      <vt:lpstr>PowerPoint Presentation</vt:lpstr>
      <vt:lpstr>Choice of a statistical test</vt:lpstr>
      <vt:lpstr>PowerPoint Presentation</vt:lpstr>
      <vt:lpstr>PowerPoint Presentation</vt:lpstr>
      <vt:lpstr>PowerPoint Presentation</vt:lpstr>
      <vt:lpstr>PowerPoint Presentation</vt:lpstr>
      <vt:lpstr>PowerPoint Presentation</vt:lpstr>
      <vt:lpstr>PowerPoint Presentation</vt:lpstr>
      <vt:lpstr>Analysis of Quantitative data Student’s t-test Hayley Carr &amp; Anne Segonds-Pichon v2023-09</vt:lpstr>
      <vt:lpstr>PowerPoint Presentation</vt:lpstr>
      <vt:lpstr>PowerPoint Presentation</vt:lpstr>
      <vt:lpstr>PowerPoint Presentation</vt:lpstr>
      <vt:lpstr>PowerPoint Presentation</vt:lpstr>
      <vt:lpstr>Student’s t-test </vt:lpstr>
      <vt:lpstr>Student’s t-test </vt:lpstr>
      <vt:lpstr>Example: coyotes.xlsx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Quantitative data One-Way ANOVA Hayley Carr &amp; Anne Segonds-Pichon v2024-05</vt:lpstr>
      <vt:lpstr>PowerPoint Presentation</vt:lpstr>
      <vt:lpstr>PowerPoint Presentation</vt:lpstr>
      <vt:lpstr>PowerPoint Presentation</vt:lpstr>
      <vt:lpstr>Analysis of variance: how does it work?</vt:lpstr>
      <vt:lpstr>PowerPoint Presentation</vt:lpstr>
      <vt:lpstr>Analysis of variance: how does it work?</vt:lpstr>
      <vt:lpstr>Analysis of variance: how does it work?</vt:lpstr>
      <vt:lpstr>Analysis of variance: how does it work?</vt:lpstr>
      <vt:lpstr>Analysis of variance: how does it work?</vt:lpstr>
      <vt:lpstr>Analysis of variance: how does it work?</vt:lpstr>
      <vt:lpstr>Analysis of variance: how does it work?</vt:lpstr>
      <vt:lpstr>Analysis of variance: how does it work?</vt:lpstr>
      <vt:lpstr>PowerPoint Presentation</vt:lpstr>
      <vt:lpstr>Comparison of more than 2 means</vt:lpstr>
      <vt:lpstr>Familywise error rate</vt:lpstr>
      <vt:lpstr>PowerPoint Presentation</vt:lpstr>
      <vt:lpstr>Multiple testing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Quantitative data Two-way ANOVA Hayley Carr &amp; Anne Segonds-Pichon v2023-09</vt:lpstr>
      <vt:lpstr>PowerPoint Presentation</vt:lpstr>
      <vt:lpstr>Two-way Analysis of Variance (Factorial ANOVA)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Quantitative data Linear and non-linear relationships Hayley Carr &amp; Anne Segonds-Pichon v2024-06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Quantitative data Non parametric statistics Hayley Carr &amp; Anne Segonds-Pichon v2024-05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Qualitative data Hayley Carr &amp; Anne Segonds-Pichon v2025-02</vt:lpstr>
      <vt:lpstr>PowerPoint Presentation</vt:lpstr>
      <vt:lpstr>Qualitative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trees &amp; resources Hayley Carr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Babraham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Segonds-Pichon</dc:creator>
  <cp:lastModifiedBy>Hayley Carr</cp:lastModifiedBy>
  <cp:revision>58</cp:revision>
  <dcterms:created xsi:type="dcterms:W3CDTF">2021-03-15T15:12:47Z</dcterms:created>
  <dcterms:modified xsi:type="dcterms:W3CDTF">2025-06-27T10:35:30Z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0x01010078BB2A8E7ACB254D882AFA7E95B70C32</vt:lpwstr>
  </property>
</Properties>
</file>