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80" r:id="rId2"/>
    <p:sldId id="281" r:id="rId3"/>
    <p:sldId id="256" r:id="rId4"/>
    <p:sldId id="257" r:id="rId5"/>
    <p:sldId id="259" r:id="rId6"/>
    <p:sldId id="263" r:id="rId7"/>
    <p:sldId id="262" r:id="rId8"/>
    <p:sldId id="265" r:id="rId9"/>
    <p:sldId id="266" r:id="rId10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83" y="67"/>
      </p:cViewPr>
      <p:guideLst>
        <p:guide orient="horz" pos="29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675E-8BCD-42D6-823C-C6CF96B332C0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952C-62E7-4831-907A-B79F9C034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7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9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8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2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7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7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0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06B3-4A88-4F04-94F7-599D678A685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7CDB-AC79-4A86-AFB6-51E3A52C3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4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Data Visualisation Exercise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41558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v2018-02</a:t>
            </a:r>
          </a:p>
          <a:p>
            <a:endParaRPr lang="en-GB" sz="20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Simon Andrews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Jo Montgomery</a:t>
            </a:r>
          </a:p>
          <a:p>
            <a:endParaRPr lang="en-GB" sz="20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simon.andrews@babraham.ac.uk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jo.Montgomery@babraham.ac.uk</a:t>
            </a:r>
          </a:p>
        </p:txBody>
      </p:sp>
    </p:spTree>
    <p:extLst>
      <p:ext uri="{BB962C8B-B14F-4D97-AF65-F5344CB8AC3E}">
        <p14:creationId xmlns:p14="http://schemas.microsoft.com/office/powerpoint/2010/main" val="19566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the following graphs.  In each case try to decide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Is the graph conveying a clear message?</a:t>
            </a:r>
          </a:p>
          <a:p>
            <a:pPr lvl="1"/>
            <a:r>
              <a:rPr lang="en-GB" dirty="0" smtClean="0"/>
              <a:t>Does this data </a:t>
            </a:r>
            <a:r>
              <a:rPr lang="en-GB" dirty="0" smtClean="0"/>
              <a:t>benefit </a:t>
            </a:r>
            <a:r>
              <a:rPr lang="en-GB" dirty="0" smtClean="0"/>
              <a:t>from being shown visually?</a:t>
            </a:r>
          </a:p>
          <a:p>
            <a:pPr lvl="1"/>
            <a:r>
              <a:rPr lang="en-GB" dirty="0" smtClean="0"/>
              <a:t>Is the representation of the data appropriate?</a:t>
            </a:r>
          </a:p>
          <a:p>
            <a:pPr lvl="1"/>
            <a:r>
              <a:rPr lang="en-GB" dirty="0" smtClean="0"/>
              <a:t>Is the amount of data shown appropriate?</a:t>
            </a:r>
          </a:p>
          <a:p>
            <a:pPr lvl="1"/>
            <a:r>
              <a:rPr lang="en-GB" dirty="0" smtClean="0"/>
              <a:t>Is the use of colour and other design elements appropriate?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11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19423"/>
            <a:ext cx="9021038" cy="4510519"/>
          </a:xfrm>
        </p:spPr>
      </p:pic>
    </p:spTree>
    <p:extLst>
      <p:ext uri="{BB962C8B-B14F-4D97-AF65-F5344CB8AC3E}">
        <p14:creationId xmlns:p14="http://schemas.microsoft.com/office/powerpoint/2010/main" val="15053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3" y="254265"/>
            <a:ext cx="8274747" cy="64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0429"/>
            <a:ext cx="9032167" cy="52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" y="587051"/>
            <a:ext cx="9116674" cy="57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67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Office Theme</vt:lpstr>
      <vt:lpstr>Data Visualisation Exercise</vt:lpstr>
      <vt:lpstr>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Andrews</dc:creator>
  <cp:lastModifiedBy>Simon Andrews</cp:lastModifiedBy>
  <cp:revision>24</cp:revision>
  <cp:lastPrinted>2018-02-21T10:30:53Z</cp:lastPrinted>
  <dcterms:created xsi:type="dcterms:W3CDTF">2017-06-23T13:32:03Z</dcterms:created>
  <dcterms:modified xsi:type="dcterms:W3CDTF">2018-02-23T11:56:51Z</dcterms:modified>
</cp:coreProperties>
</file>