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0" r:id="rId2"/>
    <p:sldId id="316" r:id="rId3"/>
    <p:sldId id="318" r:id="rId4"/>
    <p:sldId id="31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41" r:id="rId19"/>
    <p:sldId id="342" r:id="rId20"/>
    <p:sldId id="336" r:id="rId21"/>
    <p:sldId id="335" r:id="rId22"/>
    <p:sldId id="334" r:id="rId23"/>
    <p:sldId id="340" r:id="rId24"/>
    <p:sldId id="339" r:id="rId25"/>
    <p:sldId id="337" r:id="rId26"/>
    <p:sldId id="33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86887" autoAdjust="0"/>
  </p:normalViewPr>
  <p:slideViewPr>
    <p:cSldViewPr>
      <p:cViewPr varScale="1">
        <p:scale>
          <a:sx n="89" d="100"/>
          <a:sy n="89" d="100"/>
        </p:scale>
        <p:origin x="10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BB00-C485-4778-9BB1-A5473C029FB8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1CBB-D886-4DF0-9B90-3E4514E8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Options</a:t>
            </a:r>
            <a:r>
              <a:rPr lang="en-GB" baseline="0" dirty="0" smtClean="0"/>
              <a:t> to change.</a:t>
            </a:r>
          </a:p>
          <a:p>
            <a:r>
              <a:rPr lang="en-GB" baseline="0" dirty="0" smtClean="0"/>
              <a:t>Number of mapped hits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Slims</a:t>
            </a:r>
            <a:r>
              <a:rPr lang="en-GB" baseline="0" dirty="0" smtClean="0"/>
              <a:t>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8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 GO results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7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basic statistics,</a:t>
            </a:r>
            <a:r>
              <a:rPr lang="en-GB" baseline="0" dirty="0" smtClean="0"/>
              <a:t> don’t get the list of genes.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6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Had to</a:t>
            </a:r>
            <a:r>
              <a:rPr lang="en-GB" baseline="0" dirty="0" smtClean="0"/>
              <a:t> add the fold enrichment manually.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Can’t see lists of genes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detail, including gene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3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Too small!  Can’t see</a:t>
            </a:r>
            <a:r>
              <a:rPr lang="en-GB" baseline="0" dirty="0" smtClean="0"/>
              <a:t> enough genes.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1CBB-D886-4DF0-9B90-3E4514E8F44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BAC6-5EEA-42B1-90E3-D0DB2618D0EF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D8D-B5F5-47B5-AC00-FCF2C4843445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3AF9-6063-41E5-8902-988CD0DF026C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96C2-DF85-468D-B17D-6543DF472507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C223-7FC7-42D6-AE2C-6D689B68677A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8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F71-D358-4A89-949C-D3F99850109E}" type="datetime1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1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F24F-EEBA-4602-9821-733277E62BD1}" type="datetime1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7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A8-58A8-4630-9BA6-A789A759C673}" type="datetime1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406D-0B92-48FD-8AFD-97E741B21598}" type="datetime1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2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B618-8671-4A36-A7AF-93FE4CA0AB06}" type="datetime1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1F9-CC2A-4A2C-8E5F-6F635DF2A655}" type="datetime1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6C44-ED0F-4C34-8F71-889891410F5F}" type="datetime1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Categorical Gene Set Practical Results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6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DAVID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041361"/>
            <a:ext cx="8568952" cy="56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46832"/>
            <a:ext cx="8640960" cy="48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Validation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25" y="1385028"/>
            <a:ext cx="5133950" cy="52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Validation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21" y="1314660"/>
            <a:ext cx="5205958" cy="53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GOrilla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684"/>
            <a:ext cx="9144000" cy="18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GOrilla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676964" cy="2630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78" y="4005064"/>
            <a:ext cx="37909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GOrilla</a:t>
            </a:r>
            <a:r>
              <a:rPr lang="en-GB" dirty="0" smtClean="0"/>
              <a:t> - </a:t>
            </a:r>
            <a:r>
              <a:rPr lang="en-GB" dirty="0" err="1" smtClean="0"/>
              <a:t>REViGO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6912768" cy="49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GOrilla</a:t>
            </a:r>
            <a:r>
              <a:rPr lang="en-GB" dirty="0" smtClean="0"/>
              <a:t> - </a:t>
            </a:r>
            <a:r>
              <a:rPr lang="en-GB" dirty="0" err="1" smtClean="0"/>
              <a:t>REViGO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09992" cy="50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18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41725"/>
            <a:ext cx="6657975" cy="2714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36096" y="3630702"/>
            <a:ext cx="1914947" cy="7200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5695950" cy="30765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1560" y="1700808"/>
            <a:ext cx="3312368" cy="7200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6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3" y="173050"/>
            <a:ext cx="8879313" cy="61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2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52736"/>
            <a:ext cx="6207596" cy="49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gProfiler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700808"/>
            <a:ext cx="8856984" cy="37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gProfiler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22572" cy="39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gProfiler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5" y="2276872"/>
            <a:ext cx="885979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EnrichR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26666"/>
            <a:ext cx="6192688" cy="53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EnrichR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708150"/>
            <a:ext cx="8867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EnrichR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80127"/>
            <a:ext cx="531600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EnrichR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82059"/>
            <a:ext cx="6233726" cy="56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93" y="1196752"/>
            <a:ext cx="6358413" cy="54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1101150"/>
            <a:ext cx="8892480" cy="5620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" y="0"/>
            <a:ext cx="6007971" cy="536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3803" y="1436580"/>
            <a:ext cx="4757936" cy="58624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31840" y="274638"/>
            <a:ext cx="55549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 Plots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6840760" cy="50176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274638"/>
            <a:ext cx="82912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 Export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274638"/>
            <a:ext cx="82912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Panther Gene Lists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21" y="1073885"/>
            <a:ext cx="6963693" cy="54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1362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2946747"/>
            <a:ext cx="7740352" cy="35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9086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11917</TotalTime>
  <Words>108</Words>
  <Application>Microsoft Office PowerPoint</Application>
  <PresentationFormat>On-screen Show (4:3)</PresentationFormat>
  <Paragraphs>48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Categorical Gene Set Practical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DAVID</vt:lpstr>
      <vt:lpstr>DAVID</vt:lpstr>
      <vt:lpstr>DAVID</vt:lpstr>
      <vt:lpstr>DAVID</vt:lpstr>
      <vt:lpstr>DAVID Validation</vt:lpstr>
      <vt:lpstr>DAVID Validation</vt:lpstr>
      <vt:lpstr>GOrilla</vt:lpstr>
      <vt:lpstr>GOrilla</vt:lpstr>
      <vt:lpstr>GOrilla - REViGO</vt:lpstr>
      <vt:lpstr>GOrilla - REViGO </vt:lpstr>
      <vt:lpstr>PowerPoint Presentation</vt:lpstr>
      <vt:lpstr>PowerPoint Presentation</vt:lpstr>
      <vt:lpstr>gProfiler</vt:lpstr>
      <vt:lpstr>gProfiler</vt:lpstr>
      <vt:lpstr>gProfiler</vt:lpstr>
      <vt:lpstr>EnrichR</vt:lpstr>
      <vt:lpstr>EnrichR</vt:lpstr>
      <vt:lpstr>EnrichR</vt:lpstr>
      <vt:lpstr>EnrichR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 Practicals</dc:title>
  <dc:creator>Simon Andrews</dc:creator>
  <cp:lastModifiedBy>Laura Biggins</cp:lastModifiedBy>
  <cp:revision>191</cp:revision>
  <dcterms:created xsi:type="dcterms:W3CDTF">2013-10-15T16:33:53Z</dcterms:created>
  <dcterms:modified xsi:type="dcterms:W3CDTF">2019-02-26T11:20:42Z</dcterms:modified>
</cp:coreProperties>
</file>