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266" r:id="rId2"/>
    <p:sldId id="414" r:id="rId3"/>
    <p:sldId id="571" r:id="rId4"/>
    <p:sldId id="417" r:id="rId5"/>
    <p:sldId id="418" r:id="rId6"/>
    <p:sldId id="419" r:id="rId7"/>
    <p:sldId id="420" r:id="rId8"/>
    <p:sldId id="427" r:id="rId9"/>
    <p:sldId id="416" r:id="rId10"/>
    <p:sldId id="441" r:id="rId11"/>
    <p:sldId id="443" r:id="rId12"/>
    <p:sldId id="542" r:id="rId13"/>
    <p:sldId id="562" r:id="rId14"/>
    <p:sldId id="567" r:id="rId15"/>
    <p:sldId id="547" r:id="rId16"/>
    <p:sldId id="550" r:id="rId17"/>
    <p:sldId id="545" r:id="rId18"/>
    <p:sldId id="548" r:id="rId19"/>
    <p:sldId id="555" r:id="rId20"/>
    <p:sldId id="559" r:id="rId21"/>
    <p:sldId id="561" r:id="rId22"/>
    <p:sldId id="610" r:id="rId23"/>
    <p:sldId id="570" r:id="rId24"/>
    <p:sldId id="563" r:id="rId25"/>
    <p:sldId id="565" r:id="rId26"/>
    <p:sldId id="580" r:id="rId27"/>
    <p:sldId id="624" r:id="rId28"/>
    <p:sldId id="568" r:id="rId29"/>
    <p:sldId id="470" r:id="rId30"/>
    <p:sldId id="460" r:id="rId31"/>
    <p:sldId id="461" r:id="rId32"/>
    <p:sldId id="462" r:id="rId33"/>
    <p:sldId id="463" r:id="rId34"/>
    <p:sldId id="625" r:id="rId35"/>
    <p:sldId id="465" r:id="rId36"/>
    <p:sldId id="466" r:id="rId37"/>
    <p:sldId id="626" r:id="rId38"/>
    <p:sldId id="627" r:id="rId39"/>
    <p:sldId id="628" r:id="rId40"/>
    <p:sldId id="475" r:id="rId41"/>
    <p:sldId id="476" r:id="rId42"/>
    <p:sldId id="477" r:id="rId43"/>
    <p:sldId id="478" r:id="rId44"/>
    <p:sldId id="483" r:id="rId45"/>
    <p:sldId id="471" r:id="rId46"/>
    <p:sldId id="608" r:id="rId47"/>
    <p:sldId id="613" r:id="rId48"/>
    <p:sldId id="479" r:id="rId49"/>
    <p:sldId id="480" r:id="rId50"/>
    <p:sldId id="482" r:id="rId51"/>
    <p:sldId id="526" r:id="rId52"/>
    <p:sldId id="481" r:id="rId53"/>
    <p:sldId id="527" r:id="rId54"/>
    <p:sldId id="573" r:id="rId55"/>
    <p:sldId id="532" r:id="rId56"/>
    <p:sldId id="533" r:id="rId57"/>
    <p:sldId id="534" r:id="rId58"/>
    <p:sldId id="572" r:id="rId59"/>
    <p:sldId id="484" r:id="rId60"/>
    <p:sldId id="485" r:id="rId61"/>
    <p:sldId id="486" r:id="rId62"/>
    <p:sldId id="487" r:id="rId63"/>
    <p:sldId id="490" r:id="rId64"/>
    <p:sldId id="488" r:id="rId65"/>
    <p:sldId id="489" r:id="rId66"/>
    <p:sldId id="530" r:id="rId67"/>
    <p:sldId id="531" r:id="rId68"/>
    <p:sldId id="581" r:id="rId69"/>
    <p:sldId id="535" r:id="rId70"/>
    <p:sldId id="537" r:id="rId71"/>
    <p:sldId id="538" r:id="rId72"/>
    <p:sldId id="539" r:id="rId73"/>
    <p:sldId id="540" r:id="rId74"/>
    <p:sldId id="528" r:id="rId75"/>
    <p:sldId id="576" r:id="rId76"/>
    <p:sldId id="496" r:id="rId77"/>
    <p:sldId id="602" r:id="rId78"/>
    <p:sldId id="615" r:id="rId79"/>
    <p:sldId id="604" r:id="rId80"/>
    <p:sldId id="492" r:id="rId81"/>
    <p:sldId id="595" r:id="rId82"/>
    <p:sldId id="594" r:id="rId83"/>
    <p:sldId id="493" r:id="rId84"/>
    <p:sldId id="589" r:id="rId85"/>
    <p:sldId id="609" r:id="rId86"/>
    <p:sldId id="591" r:id="rId87"/>
    <p:sldId id="501" r:id="rId88"/>
    <p:sldId id="590" r:id="rId89"/>
    <p:sldId id="504" r:id="rId90"/>
    <p:sldId id="596" r:id="rId91"/>
    <p:sldId id="598" r:id="rId92"/>
    <p:sldId id="505" r:id="rId93"/>
    <p:sldId id="600" r:id="rId94"/>
    <p:sldId id="592" r:id="rId95"/>
    <p:sldId id="616" r:id="rId96"/>
    <p:sldId id="578" r:id="rId97"/>
    <p:sldId id="617" r:id="rId98"/>
    <p:sldId id="584" r:id="rId99"/>
    <p:sldId id="517" r:id="rId100"/>
    <p:sldId id="612" r:id="rId101"/>
    <p:sldId id="587" r:id="rId102"/>
    <p:sldId id="579" r:id="rId103"/>
    <p:sldId id="523" r:id="rId104"/>
    <p:sldId id="623" r:id="rId10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59B3CB"/>
    <a:srgbClr val="53B0C9"/>
    <a:srgbClr val="3DA5C1"/>
    <a:srgbClr val="31859C"/>
    <a:srgbClr val="93CDDD"/>
    <a:srgbClr val="B9CDE5"/>
    <a:srgbClr val="333333"/>
    <a:srgbClr val="DDD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85" autoAdjust="0"/>
    <p:restoredTop sz="89535" autoAdjust="0"/>
  </p:normalViewPr>
  <p:slideViewPr>
    <p:cSldViewPr>
      <p:cViewPr>
        <p:scale>
          <a:sx n="39" d="100"/>
          <a:sy n="39" d="100"/>
        </p:scale>
        <p:origin x="2598" y="14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90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Inglesfield" userId="786ea869-d7bc-40c5-8c89-61066508cb32" providerId="ADAL" clId="{28B80247-BEDB-437C-A7AD-AAC46483AFED}"/>
    <pc:docChg chg="undo redo custSel addSld delSld modSld sldOrd">
      <pc:chgData name="Sarah Inglesfield" userId="786ea869-d7bc-40c5-8c89-61066508cb32" providerId="ADAL" clId="{28B80247-BEDB-437C-A7AD-AAC46483AFED}" dt="2023-05-03T20:46:56.099" v="13730" actId="478"/>
      <pc:docMkLst>
        <pc:docMk/>
      </pc:docMkLst>
      <pc:sldChg chg="modSp">
        <pc:chgData name="Sarah Inglesfield" userId="786ea869-d7bc-40c5-8c89-61066508cb32" providerId="ADAL" clId="{28B80247-BEDB-437C-A7AD-AAC46483AFED}" dt="2023-04-28T10:46:28.360" v="11868" actId="20577"/>
        <pc:sldMkLst>
          <pc:docMk/>
          <pc:sldMk cId="847665210" sldId="266"/>
        </pc:sldMkLst>
        <pc:spChg chg="mod">
          <ac:chgData name="Sarah Inglesfield" userId="786ea869-d7bc-40c5-8c89-61066508cb32" providerId="ADAL" clId="{28B80247-BEDB-437C-A7AD-AAC46483AFED}" dt="2023-04-28T10:46:28.360" v="11868" actId="20577"/>
          <ac:spMkLst>
            <pc:docMk/>
            <pc:sldMk cId="847665210" sldId="266"/>
            <ac:spMk id="2" creationId="{00000000-0000-0000-0000-000000000000}"/>
          </ac:spMkLst>
        </pc:spChg>
      </pc:sldChg>
      <pc:sldChg chg="addSp delSp modSp modAnim">
        <pc:chgData name="Sarah Inglesfield" userId="786ea869-d7bc-40c5-8c89-61066508cb32" providerId="ADAL" clId="{28B80247-BEDB-437C-A7AD-AAC46483AFED}" dt="2023-04-27T19:28:08.135" v="9780" actId="1076"/>
        <pc:sldMkLst>
          <pc:docMk/>
          <pc:sldMk cId="2370088280" sldId="464"/>
        </pc:sldMkLst>
        <pc:spChg chg="mod">
          <ac:chgData name="Sarah Inglesfield" userId="786ea869-d7bc-40c5-8c89-61066508cb32" providerId="ADAL" clId="{28B80247-BEDB-437C-A7AD-AAC46483AFED}" dt="2023-04-27T19:15:53.526" v="9528" actId="1076"/>
          <ac:spMkLst>
            <pc:docMk/>
            <pc:sldMk cId="2370088280" sldId="464"/>
            <ac:spMk id="3" creationId="{00000000-0000-0000-0000-000000000000}"/>
          </ac:spMkLst>
        </pc:spChg>
        <pc:spChg chg="del mod">
          <ac:chgData name="Sarah Inglesfield" userId="786ea869-d7bc-40c5-8c89-61066508cb32" providerId="ADAL" clId="{28B80247-BEDB-437C-A7AD-AAC46483AFED}" dt="2023-04-27T19:17:42.016" v="9623" actId="478"/>
          <ac:spMkLst>
            <pc:docMk/>
            <pc:sldMk cId="2370088280" sldId="464"/>
            <ac:spMk id="5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27T19:26:54.170" v="9768" actId="1076"/>
          <ac:spMkLst>
            <pc:docMk/>
            <pc:sldMk cId="2370088280" sldId="464"/>
            <ac:spMk id="6" creationId="{2EFD357E-EC87-4D0F-BC4F-4A8E4E308FE7}"/>
          </ac:spMkLst>
        </pc:spChg>
        <pc:spChg chg="add mod">
          <ac:chgData name="Sarah Inglesfield" userId="786ea869-d7bc-40c5-8c89-61066508cb32" providerId="ADAL" clId="{28B80247-BEDB-437C-A7AD-AAC46483AFED}" dt="2023-04-27T19:28:08.135" v="9780" actId="1076"/>
          <ac:spMkLst>
            <pc:docMk/>
            <pc:sldMk cId="2370088280" sldId="464"/>
            <ac:spMk id="7" creationId="{FB90B418-47F0-438E-BEFF-CEA72608BE6F}"/>
          </ac:spMkLst>
        </pc:spChg>
        <pc:spChg chg="add mod">
          <ac:chgData name="Sarah Inglesfield" userId="786ea869-d7bc-40c5-8c89-61066508cb32" providerId="ADAL" clId="{28B80247-BEDB-437C-A7AD-AAC46483AFED}" dt="2023-04-27T19:20:55.850" v="9649" actId="164"/>
          <ac:spMkLst>
            <pc:docMk/>
            <pc:sldMk cId="2370088280" sldId="464"/>
            <ac:spMk id="8" creationId="{4162E558-1599-4102-B051-51BFF041395D}"/>
          </ac:spMkLst>
        </pc:spChg>
        <pc:spChg chg="add mod">
          <ac:chgData name="Sarah Inglesfield" userId="786ea869-d7bc-40c5-8c89-61066508cb32" providerId="ADAL" clId="{28B80247-BEDB-437C-A7AD-AAC46483AFED}" dt="2023-04-27T19:20:55.850" v="9649" actId="164"/>
          <ac:spMkLst>
            <pc:docMk/>
            <pc:sldMk cId="2370088280" sldId="464"/>
            <ac:spMk id="9" creationId="{A3558E79-E35E-44D7-9D14-2C90B1ED019B}"/>
          </ac:spMkLst>
        </pc:spChg>
        <pc:spChg chg="add mod">
          <ac:chgData name="Sarah Inglesfield" userId="786ea869-d7bc-40c5-8c89-61066508cb32" providerId="ADAL" clId="{28B80247-BEDB-437C-A7AD-AAC46483AFED}" dt="2023-04-27T19:20:55.850" v="9649" actId="164"/>
          <ac:spMkLst>
            <pc:docMk/>
            <pc:sldMk cId="2370088280" sldId="464"/>
            <ac:spMk id="10" creationId="{DAF4D7FA-43B4-49DD-B3DA-2A759ADA466E}"/>
          </ac:spMkLst>
        </pc:spChg>
        <pc:grpChg chg="add del mod">
          <ac:chgData name="Sarah Inglesfield" userId="786ea869-d7bc-40c5-8c89-61066508cb32" providerId="ADAL" clId="{28B80247-BEDB-437C-A7AD-AAC46483AFED}" dt="2023-04-27T19:28:05.731" v="9779" actId="1076"/>
          <ac:grpSpMkLst>
            <pc:docMk/>
            <pc:sldMk cId="2370088280" sldId="464"/>
            <ac:grpSpMk id="11" creationId="{B3D980CD-EFC7-456C-AB6D-4E825A94E1FC}"/>
          </ac:grpSpMkLst>
        </pc:grpChg>
        <pc:grpChg chg="add mod">
          <ac:chgData name="Sarah Inglesfield" userId="786ea869-d7bc-40c5-8c89-61066508cb32" providerId="ADAL" clId="{28B80247-BEDB-437C-A7AD-AAC46483AFED}" dt="2023-04-27T19:28:05.731" v="9779" actId="1076"/>
          <ac:grpSpMkLst>
            <pc:docMk/>
            <pc:sldMk cId="2370088280" sldId="464"/>
            <ac:grpSpMk id="39" creationId="{D900127D-6A89-4BED-A541-2300F7CD5C35}"/>
          </ac:grpSpMkLst>
        </pc:grpChg>
        <pc:picChg chg="mod">
          <ac:chgData name="Sarah Inglesfield" userId="786ea869-d7bc-40c5-8c89-61066508cb32" providerId="ADAL" clId="{28B80247-BEDB-437C-A7AD-AAC46483AFED}" dt="2023-04-27T19:28:05.731" v="9779" actId="1076"/>
          <ac:picMkLst>
            <pc:docMk/>
            <pc:sldMk cId="2370088280" sldId="464"/>
            <ac:picMk id="4" creationId="{00000000-0000-0000-0000-000000000000}"/>
          </ac:picMkLst>
        </pc:pic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13" creationId="{36ED6B75-FE83-46A0-82C9-9B08CA91EFE3}"/>
          </ac:cxnSpMkLst>
        </pc:cxn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17" creationId="{B6F059FB-9790-4234-A51C-D8360DDEB4D8}"/>
          </ac:cxnSpMkLst>
        </pc:cxn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20" creationId="{18E0E5FF-B4DA-4316-A8C5-30349DA7BA1E}"/>
          </ac:cxnSpMkLst>
        </pc:cxn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23" creationId="{8563B46B-6697-4A92-9602-D747669B5CEC}"/>
          </ac:cxnSpMkLst>
        </pc:cxn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26" creationId="{A60AFD11-EE25-43C9-A21C-82D88C0B2815}"/>
          </ac:cxnSpMkLst>
        </pc:cxnChg>
        <pc:cxnChg chg="add del">
          <ac:chgData name="Sarah Inglesfield" userId="786ea869-d7bc-40c5-8c89-61066508cb32" providerId="ADAL" clId="{28B80247-BEDB-437C-A7AD-AAC46483AFED}" dt="2023-04-27T19:23:34.227" v="9686"/>
          <ac:cxnSpMkLst>
            <pc:docMk/>
            <pc:sldMk cId="2370088280" sldId="464"/>
            <ac:cxnSpMk id="29" creationId="{E1D2488A-C63D-444C-A9CA-DBB6FD1AD5FC}"/>
          </ac:cxnSpMkLst>
        </pc:cxn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30" creationId="{36117D6C-BDA9-4139-8058-2E1C80E9332A}"/>
          </ac:cxnSpMkLst>
        </pc:cxnChg>
        <pc:cxnChg chg="add del">
          <ac:chgData name="Sarah Inglesfield" userId="786ea869-d7bc-40c5-8c89-61066508cb32" providerId="ADAL" clId="{28B80247-BEDB-437C-A7AD-AAC46483AFED}" dt="2023-04-27T19:24:59.756" v="9729" actId="478"/>
          <ac:cxnSpMkLst>
            <pc:docMk/>
            <pc:sldMk cId="2370088280" sldId="464"/>
            <ac:cxnSpMk id="35" creationId="{3C4A84BB-CCAD-4E4D-8EF5-B42A36DAAC31}"/>
          </ac:cxnSpMkLst>
        </pc:cxn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36" creationId="{8B7C2765-6EA4-4D6F-B4AE-4526AB24CF9E}"/>
          </ac:cxnSpMkLst>
        </pc:cxnChg>
        <pc:cxnChg chg="add mod">
          <ac:chgData name="Sarah Inglesfield" userId="786ea869-d7bc-40c5-8c89-61066508cb32" providerId="ADAL" clId="{28B80247-BEDB-437C-A7AD-AAC46483AFED}" dt="2023-04-27T19:26:03.172" v="9751" actId="164"/>
          <ac:cxnSpMkLst>
            <pc:docMk/>
            <pc:sldMk cId="2370088280" sldId="464"/>
            <ac:cxnSpMk id="37" creationId="{DEE96818-12EE-4134-9F2C-70D82E4E533B}"/>
          </ac:cxnSpMkLst>
        </pc:cxnChg>
      </pc:sldChg>
      <pc:sldChg chg="addSp delSp modSp addAnim delAnim modAnim">
        <pc:chgData name="Sarah Inglesfield" userId="786ea869-d7bc-40c5-8c89-61066508cb32" providerId="ADAL" clId="{28B80247-BEDB-437C-A7AD-AAC46483AFED}" dt="2023-05-01T12:36:53.282" v="12163"/>
        <pc:sldMkLst>
          <pc:docMk/>
          <pc:sldMk cId="1376759670" sldId="465"/>
        </pc:sldMkLst>
        <pc:spChg chg="add">
          <ac:chgData name="Sarah Inglesfield" userId="786ea869-d7bc-40c5-8c89-61066508cb32" providerId="ADAL" clId="{28B80247-BEDB-437C-A7AD-AAC46483AFED}" dt="2023-05-01T12:36:53.282" v="12163"/>
          <ac:spMkLst>
            <pc:docMk/>
            <pc:sldMk cId="1376759670" sldId="465"/>
            <ac:spMk id="7" creationId="{D047386A-8E6A-4272-8638-8BE0EC5D6467}"/>
          </ac:spMkLst>
        </pc:spChg>
        <pc:spChg chg="del topLvl">
          <ac:chgData name="Sarah Inglesfield" userId="786ea869-d7bc-40c5-8c89-61066508cb32" providerId="ADAL" clId="{28B80247-BEDB-437C-A7AD-AAC46483AFED}" dt="2023-04-27T19:28:37.373" v="9787" actId="478"/>
          <ac:spMkLst>
            <pc:docMk/>
            <pc:sldMk cId="1376759670" sldId="465"/>
            <ac:spMk id="8" creationId="{3765B83C-9919-4F6C-9F58-C263F7436652}"/>
          </ac:spMkLst>
        </pc:spChg>
        <pc:spChg chg="del">
          <ac:chgData name="Sarah Inglesfield" userId="786ea869-d7bc-40c5-8c89-61066508cb32" providerId="ADAL" clId="{28B80247-BEDB-437C-A7AD-AAC46483AFED}" dt="2023-04-27T19:28:34.603" v="9784" actId="478"/>
          <ac:spMkLst>
            <pc:docMk/>
            <pc:sldMk cId="1376759670" sldId="465"/>
            <ac:spMk id="9" creationId="{173961F3-08C9-4DEE-A5CC-A4563C945563}"/>
          </ac:spMkLst>
        </pc:spChg>
        <pc:spChg chg="mod topLvl">
          <ac:chgData name="Sarah Inglesfield" userId="786ea869-d7bc-40c5-8c89-61066508cb32" providerId="ADAL" clId="{28B80247-BEDB-437C-A7AD-AAC46483AFED}" dt="2023-04-27T19:28:49.288" v="9791" actId="1076"/>
          <ac:spMkLst>
            <pc:docMk/>
            <pc:sldMk cId="1376759670" sldId="465"/>
            <ac:spMk id="10" creationId="{4B68891C-F573-40F3-AFE2-A38F2A530B86}"/>
          </ac:spMkLst>
        </pc:spChg>
        <pc:spChg chg="add del mod">
          <ac:chgData name="Sarah Inglesfield" userId="786ea869-d7bc-40c5-8c89-61066508cb32" providerId="ADAL" clId="{28B80247-BEDB-437C-A7AD-AAC46483AFED}" dt="2023-04-27T19:29:52.190" v="9802" actId="478"/>
          <ac:spMkLst>
            <pc:docMk/>
            <pc:sldMk cId="1376759670" sldId="465"/>
            <ac:spMk id="11" creationId="{A4970CA0-ADBA-4EB1-AA7D-31D11A2E6134}"/>
          </ac:spMkLst>
        </pc:spChg>
        <pc:grpChg chg="add del">
          <ac:chgData name="Sarah Inglesfield" userId="786ea869-d7bc-40c5-8c89-61066508cb32" providerId="ADAL" clId="{28B80247-BEDB-437C-A7AD-AAC46483AFED}" dt="2023-04-27T19:28:37.373" v="9787" actId="478"/>
          <ac:grpSpMkLst>
            <pc:docMk/>
            <pc:sldMk cId="1376759670" sldId="465"/>
            <ac:grpSpMk id="7" creationId="{52E1AB98-02C4-4BA4-A3CA-B229C7AC5BA8}"/>
          </ac:grpSpMkLst>
        </pc:grpChg>
        <pc:picChg chg="mod">
          <ac:chgData name="Sarah Inglesfield" userId="786ea869-d7bc-40c5-8c89-61066508cb32" providerId="ADAL" clId="{28B80247-BEDB-437C-A7AD-AAC46483AFED}" dt="2023-04-27T19:28:45.299" v="9790" actId="1076"/>
          <ac:picMkLst>
            <pc:docMk/>
            <pc:sldMk cId="1376759670" sldId="465"/>
            <ac:picMk id="5" creationId="{00000000-0000-0000-0000-000000000000}"/>
          </ac:picMkLst>
        </pc:picChg>
      </pc:sldChg>
      <pc:sldChg chg="addSp delSp modSp">
        <pc:chgData name="Sarah Inglesfield" userId="786ea869-d7bc-40c5-8c89-61066508cb32" providerId="ADAL" clId="{28B80247-BEDB-437C-A7AD-AAC46483AFED}" dt="2023-05-01T12:54:39.325" v="12222"/>
        <pc:sldMkLst>
          <pc:docMk/>
          <pc:sldMk cId="4131355824" sldId="466"/>
        </pc:sldMkLst>
        <pc:spChg chg="add mod">
          <ac:chgData name="Sarah Inglesfield" userId="786ea869-d7bc-40c5-8c89-61066508cb32" providerId="ADAL" clId="{28B80247-BEDB-437C-A7AD-AAC46483AFED}" dt="2023-05-01T12:38:38.381" v="12164" actId="767"/>
          <ac:spMkLst>
            <pc:docMk/>
            <pc:sldMk cId="4131355824" sldId="466"/>
            <ac:spMk id="3" creationId="{78B56835-5A0A-47A0-9442-AB6B9D36F7CB}"/>
          </ac:spMkLst>
        </pc:spChg>
        <pc:spChg chg="mod">
          <ac:chgData name="Sarah Inglesfield" userId="786ea869-d7bc-40c5-8c89-61066508cb32" providerId="ADAL" clId="{28B80247-BEDB-437C-A7AD-AAC46483AFED}" dt="2023-05-01T12:50:01.692" v="12203"/>
          <ac:spMkLst>
            <pc:docMk/>
            <pc:sldMk cId="4131355824" sldId="466"/>
            <ac:spMk id="6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27T19:29:22.981" v="9795" actId="1076"/>
          <ac:spMkLst>
            <pc:docMk/>
            <pc:sldMk cId="4131355824" sldId="466"/>
            <ac:spMk id="8" creationId="{8A4DD620-F515-4AC2-AD2F-A19F43462F28}"/>
          </ac:spMkLst>
        </pc:spChg>
        <pc:spChg chg="add mod">
          <ac:chgData name="Sarah Inglesfield" userId="786ea869-d7bc-40c5-8c89-61066508cb32" providerId="ADAL" clId="{28B80247-BEDB-437C-A7AD-AAC46483AFED}" dt="2023-05-01T12:50:27.929" v="12210" actId="164"/>
          <ac:spMkLst>
            <pc:docMk/>
            <pc:sldMk cId="4131355824" sldId="466"/>
            <ac:spMk id="9" creationId="{CFB6E776-D4C8-4B8B-9D2E-8D76C34C8F7E}"/>
          </ac:spMkLst>
        </pc:spChg>
        <pc:spChg chg="add mod">
          <ac:chgData name="Sarah Inglesfield" userId="786ea869-d7bc-40c5-8c89-61066508cb32" providerId="ADAL" clId="{28B80247-BEDB-437C-A7AD-AAC46483AFED}" dt="2023-05-01T12:50:27.929" v="12210" actId="164"/>
          <ac:spMkLst>
            <pc:docMk/>
            <pc:sldMk cId="4131355824" sldId="466"/>
            <ac:spMk id="10" creationId="{755DCEAF-EB56-4C37-8718-E7EADF411E94}"/>
          </ac:spMkLst>
        </pc:spChg>
        <pc:spChg chg="add mod">
          <ac:chgData name="Sarah Inglesfield" userId="786ea869-d7bc-40c5-8c89-61066508cb32" providerId="ADAL" clId="{28B80247-BEDB-437C-A7AD-AAC46483AFED}" dt="2023-05-01T12:50:27.929" v="12210" actId="164"/>
          <ac:spMkLst>
            <pc:docMk/>
            <pc:sldMk cId="4131355824" sldId="466"/>
            <ac:spMk id="11" creationId="{ACD3863B-805D-4C1F-9AB8-FD75B41079BF}"/>
          </ac:spMkLst>
        </pc:spChg>
        <pc:grpChg chg="add del mod">
          <ac:chgData name="Sarah Inglesfield" userId="786ea869-d7bc-40c5-8c89-61066508cb32" providerId="ADAL" clId="{28B80247-BEDB-437C-A7AD-AAC46483AFED}" dt="2023-05-01T12:50:32.770" v="12211"/>
          <ac:grpSpMkLst>
            <pc:docMk/>
            <pc:sldMk cId="4131355824" sldId="466"/>
            <ac:grpSpMk id="5" creationId="{677FCC27-7764-47EF-8F1B-E9E986D462C5}"/>
          </ac:grpSpMkLst>
        </pc:grpChg>
        <pc:picChg chg="del">
          <ac:chgData name="Sarah Inglesfield" userId="786ea869-d7bc-40c5-8c89-61066508cb32" providerId="ADAL" clId="{28B80247-BEDB-437C-A7AD-AAC46483AFED}" dt="2023-04-27T19:28:55.161" v="9792" actId="478"/>
          <ac:picMkLst>
            <pc:docMk/>
            <pc:sldMk cId="4131355824" sldId="466"/>
            <ac:picMk id="5" creationId="{00000000-0000-0000-0000-000000000000}"/>
          </ac:picMkLst>
        </pc:picChg>
        <pc:picChg chg="add">
          <ac:chgData name="Sarah Inglesfield" userId="786ea869-d7bc-40c5-8c89-61066508cb32" providerId="ADAL" clId="{28B80247-BEDB-437C-A7AD-AAC46483AFED}" dt="2023-04-27T19:28:55.308" v="9793"/>
          <ac:picMkLst>
            <pc:docMk/>
            <pc:sldMk cId="4131355824" sldId="466"/>
            <ac:picMk id="7" creationId="{AF847D22-B127-47B7-982B-C80C282E07BE}"/>
          </ac:picMkLst>
        </pc:picChg>
        <pc:picChg chg="add mod">
          <ac:chgData name="Sarah Inglesfield" userId="786ea869-d7bc-40c5-8c89-61066508cb32" providerId="ADAL" clId="{28B80247-BEDB-437C-A7AD-AAC46483AFED}" dt="2023-05-01T12:50:18.648" v="12209" actId="571"/>
          <ac:picMkLst>
            <pc:docMk/>
            <pc:sldMk cId="4131355824" sldId="466"/>
            <ac:picMk id="12" creationId="{0B63366B-E80C-46FF-B311-8EF37B61085A}"/>
          </ac:picMkLst>
        </pc:picChg>
        <pc:picChg chg="add">
          <ac:chgData name="Sarah Inglesfield" userId="786ea869-d7bc-40c5-8c89-61066508cb32" providerId="ADAL" clId="{28B80247-BEDB-437C-A7AD-AAC46483AFED}" dt="2023-05-01T12:50:34.734" v="12212"/>
          <ac:picMkLst>
            <pc:docMk/>
            <pc:sldMk cId="4131355824" sldId="466"/>
            <ac:picMk id="13" creationId="{C4D17CA1-E7EF-45A2-9567-19D05E5DC70A}"/>
          </ac:picMkLst>
        </pc:picChg>
        <pc:picChg chg="add">
          <ac:chgData name="Sarah Inglesfield" userId="786ea869-d7bc-40c5-8c89-61066508cb32" providerId="ADAL" clId="{28B80247-BEDB-437C-A7AD-AAC46483AFED}" dt="2023-05-01T12:54:39.325" v="12222"/>
          <ac:picMkLst>
            <pc:docMk/>
            <pc:sldMk cId="4131355824" sldId="466"/>
            <ac:picMk id="14" creationId="{86DD6A75-8DD4-40E8-87F9-C289E9588C51}"/>
          </ac:picMkLst>
        </pc:picChg>
      </pc:sldChg>
      <pc:sldChg chg="delSp">
        <pc:chgData name="Sarah Inglesfield" userId="786ea869-d7bc-40c5-8c89-61066508cb32" providerId="ADAL" clId="{28B80247-BEDB-437C-A7AD-AAC46483AFED}" dt="2023-05-03T20:20:07.181" v="13136" actId="478"/>
        <pc:sldMkLst>
          <pc:docMk/>
          <pc:sldMk cId="1820283931" sldId="469"/>
        </pc:sldMkLst>
        <pc:spChg chg="del">
          <ac:chgData name="Sarah Inglesfield" userId="786ea869-d7bc-40c5-8c89-61066508cb32" providerId="ADAL" clId="{28B80247-BEDB-437C-A7AD-AAC46483AFED}" dt="2023-05-03T20:20:07.181" v="13136" actId="478"/>
          <ac:spMkLst>
            <pc:docMk/>
            <pc:sldMk cId="1820283931" sldId="469"/>
            <ac:spMk id="2" creationId="{00000000-0000-0000-0000-000000000000}"/>
          </ac:spMkLst>
        </pc:spChg>
      </pc:sldChg>
      <pc:sldChg chg="modSp">
        <pc:chgData name="Sarah Inglesfield" userId="786ea869-d7bc-40c5-8c89-61066508cb32" providerId="ADAL" clId="{28B80247-BEDB-437C-A7AD-AAC46483AFED}" dt="2023-04-20T07:49:43.243" v="2276" actId="20577"/>
        <pc:sldMkLst>
          <pc:docMk/>
          <pc:sldMk cId="1963667994" sldId="470"/>
        </pc:sldMkLst>
        <pc:spChg chg="mod">
          <ac:chgData name="Sarah Inglesfield" userId="786ea869-d7bc-40c5-8c89-61066508cb32" providerId="ADAL" clId="{28B80247-BEDB-437C-A7AD-AAC46483AFED}" dt="2023-04-20T07:49:43.243" v="2276" actId="20577"/>
          <ac:spMkLst>
            <pc:docMk/>
            <pc:sldMk cId="1963667994" sldId="470"/>
            <ac:spMk id="2" creationId="{00000000-0000-0000-0000-000000000000}"/>
          </ac:spMkLst>
        </pc:spChg>
      </pc:sldChg>
      <pc:sldChg chg="modSp ord">
        <pc:chgData name="Sarah Inglesfield" userId="786ea869-d7bc-40c5-8c89-61066508cb32" providerId="ADAL" clId="{28B80247-BEDB-437C-A7AD-AAC46483AFED}" dt="2023-04-20T10:57:22.235" v="3814"/>
        <pc:sldMkLst>
          <pc:docMk/>
          <pc:sldMk cId="2428466621" sldId="471"/>
        </pc:sldMkLst>
        <pc:spChg chg="mod">
          <ac:chgData name="Sarah Inglesfield" userId="786ea869-d7bc-40c5-8c89-61066508cb32" providerId="ADAL" clId="{28B80247-BEDB-437C-A7AD-AAC46483AFED}" dt="2023-04-20T08:32:48.041" v="2298" actId="20577"/>
          <ac:spMkLst>
            <pc:docMk/>
            <pc:sldMk cId="2428466621" sldId="471"/>
            <ac:spMk id="2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0T10:56:32.259" v="3813" actId="1076"/>
          <ac:spMkLst>
            <pc:docMk/>
            <pc:sldMk cId="2428466621" sldId="471"/>
            <ac:spMk id="3" creationId="{00000000-0000-0000-0000-000000000000}"/>
          </ac:spMkLst>
        </pc:spChg>
      </pc:sldChg>
      <pc:sldChg chg="addSp delSp modSp">
        <pc:chgData name="Sarah Inglesfield" userId="786ea869-d7bc-40c5-8c89-61066508cb32" providerId="ADAL" clId="{28B80247-BEDB-437C-A7AD-AAC46483AFED}" dt="2023-04-19T16:47:41.920" v="1989" actId="14100"/>
        <pc:sldMkLst>
          <pc:docMk/>
          <pc:sldMk cId="1411753499" sldId="480"/>
        </pc:sldMkLst>
        <pc:spChg chg="mod">
          <ac:chgData name="Sarah Inglesfield" userId="786ea869-d7bc-40c5-8c89-61066508cb32" providerId="ADAL" clId="{28B80247-BEDB-437C-A7AD-AAC46483AFED}" dt="2023-04-19T16:09:26.459" v="1457" actId="1076"/>
          <ac:spMkLst>
            <pc:docMk/>
            <pc:sldMk cId="1411753499" sldId="480"/>
            <ac:spMk id="6" creationId="{00000000-0000-0000-0000-000000000000}"/>
          </ac:spMkLst>
        </pc:spChg>
        <pc:picChg chg="add del mod">
          <ac:chgData name="Sarah Inglesfield" userId="786ea869-d7bc-40c5-8c89-61066508cb32" providerId="ADAL" clId="{28B80247-BEDB-437C-A7AD-AAC46483AFED}" dt="2023-04-19T16:47:27.400" v="1982" actId="478"/>
          <ac:picMkLst>
            <pc:docMk/>
            <pc:sldMk cId="1411753499" sldId="480"/>
            <ac:picMk id="3" creationId="{279E63CB-417C-4ECA-9EA7-1B07A465B7CA}"/>
          </ac:picMkLst>
        </pc:picChg>
        <pc:picChg chg="del">
          <ac:chgData name="Sarah Inglesfield" userId="786ea869-d7bc-40c5-8c89-61066508cb32" providerId="ADAL" clId="{28B80247-BEDB-437C-A7AD-AAC46483AFED}" dt="2023-04-19T16:09:13.934" v="1451" actId="478"/>
          <ac:picMkLst>
            <pc:docMk/>
            <pc:sldMk cId="1411753499" sldId="480"/>
            <ac:picMk id="4" creationId="{00000000-0000-0000-0000-000000000000}"/>
          </ac:picMkLst>
        </pc:picChg>
        <pc:picChg chg="add mod">
          <ac:chgData name="Sarah Inglesfield" userId="786ea869-d7bc-40c5-8c89-61066508cb32" providerId="ADAL" clId="{28B80247-BEDB-437C-A7AD-AAC46483AFED}" dt="2023-04-19T16:47:41.920" v="1989" actId="14100"/>
          <ac:picMkLst>
            <pc:docMk/>
            <pc:sldMk cId="1411753499" sldId="480"/>
            <ac:picMk id="5" creationId="{8093934B-9D83-4D9C-B8AF-E7855FFA9A55}"/>
          </ac:picMkLst>
        </pc:picChg>
      </pc:sldChg>
      <pc:sldChg chg="modSp ord">
        <pc:chgData name="Sarah Inglesfield" userId="786ea869-d7bc-40c5-8c89-61066508cb32" providerId="ADAL" clId="{28B80247-BEDB-437C-A7AD-AAC46483AFED}" dt="2023-04-19T16:20:31.419" v="1563" actId="1076"/>
        <pc:sldMkLst>
          <pc:docMk/>
          <pc:sldMk cId="2112872945" sldId="481"/>
        </pc:sldMkLst>
        <pc:picChg chg="mod">
          <ac:chgData name="Sarah Inglesfield" userId="786ea869-d7bc-40c5-8c89-61066508cb32" providerId="ADAL" clId="{28B80247-BEDB-437C-A7AD-AAC46483AFED}" dt="2023-04-19T16:20:31.419" v="1563" actId="1076"/>
          <ac:picMkLst>
            <pc:docMk/>
            <pc:sldMk cId="2112872945" sldId="481"/>
            <ac:picMk id="7" creationId="{00000000-0000-0000-0000-000000000000}"/>
          </ac:picMkLst>
        </pc:picChg>
      </pc:sldChg>
      <pc:sldChg chg="addSp delSp modSp">
        <pc:chgData name="Sarah Inglesfield" userId="786ea869-d7bc-40c5-8c89-61066508cb32" providerId="ADAL" clId="{28B80247-BEDB-437C-A7AD-AAC46483AFED}" dt="2023-04-19T16:20:24.929" v="1561" actId="1035"/>
        <pc:sldMkLst>
          <pc:docMk/>
          <pc:sldMk cId="3028642088" sldId="482"/>
        </pc:sldMkLst>
        <pc:spChg chg="mod">
          <ac:chgData name="Sarah Inglesfield" userId="786ea869-d7bc-40c5-8c89-61066508cb32" providerId="ADAL" clId="{28B80247-BEDB-437C-A7AD-AAC46483AFED}" dt="2023-04-19T16:20:24.929" v="1561" actId="1035"/>
          <ac:spMkLst>
            <pc:docMk/>
            <pc:sldMk cId="3028642088" sldId="482"/>
            <ac:spMk id="6" creationId="{00000000-0000-0000-0000-000000000000}"/>
          </ac:spMkLst>
        </pc:spChg>
        <pc:picChg chg="add del mod">
          <ac:chgData name="Sarah Inglesfield" userId="786ea869-d7bc-40c5-8c89-61066508cb32" providerId="ADAL" clId="{28B80247-BEDB-437C-A7AD-AAC46483AFED}" dt="2023-04-19T16:11:51.842" v="1460"/>
          <ac:picMkLst>
            <pc:docMk/>
            <pc:sldMk cId="3028642088" sldId="482"/>
            <ac:picMk id="4" creationId="{463CBFE1-15BF-4FE9-B931-4DF4F40D60A7}"/>
          </ac:picMkLst>
        </pc:picChg>
        <pc:picChg chg="del">
          <ac:chgData name="Sarah Inglesfield" userId="786ea869-d7bc-40c5-8c89-61066508cb32" providerId="ADAL" clId="{28B80247-BEDB-437C-A7AD-AAC46483AFED}" dt="2023-04-19T16:15:28.066" v="1469" actId="478"/>
          <ac:picMkLst>
            <pc:docMk/>
            <pc:sldMk cId="3028642088" sldId="482"/>
            <ac:picMk id="5" creationId="{00000000-0000-0000-0000-000000000000}"/>
          </ac:picMkLst>
        </pc:picChg>
        <pc:picChg chg="add mod modCrop">
          <ac:chgData name="Sarah Inglesfield" userId="786ea869-d7bc-40c5-8c89-61066508cb32" providerId="ADAL" clId="{28B80247-BEDB-437C-A7AD-AAC46483AFED}" dt="2023-04-19T16:20:20.877" v="1559" actId="1035"/>
          <ac:picMkLst>
            <pc:docMk/>
            <pc:sldMk cId="3028642088" sldId="482"/>
            <ac:picMk id="8" creationId="{C776561D-E9B2-428A-B05B-66309833F3DB}"/>
          </ac:picMkLst>
        </pc:picChg>
      </pc:sldChg>
      <pc:sldChg chg="modSp">
        <pc:chgData name="Sarah Inglesfield" userId="786ea869-d7bc-40c5-8c89-61066508cb32" providerId="ADAL" clId="{28B80247-BEDB-437C-A7AD-AAC46483AFED}" dt="2023-04-20T08:32:33.583" v="2291" actId="20577"/>
        <pc:sldMkLst>
          <pc:docMk/>
          <pc:sldMk cId="3170111023" sldId="483"/>
        </pc:sldMkLst>
        <pc:spChg chg="mod">
          <ac:chgData name="Sarah Inglesfield" userId="786ea869-d7bc-40c5-8c89-61066508cb32" providerId="ADAL" clId="{28B80247-BEDB-437C-A7AD-AAC46483AFED}" dt="2023-04-20T08:32:33.583" v="2291" actId="20577"/>
          <ac:spMkLst>
            <pc:docMk/>
            <pc:sldMk cId="3170111023" sldId="483"/>
            <ac:spMk id="2" creationId="{00000000-0000-0000-0000-000000000000}"/>
          </ac:spMkLst>
        </pc:spChg>
      </pc:sldChg>
      <pc:sldChg chg="addSp delSp modSp">
        <pc:chgData name="Sarah Inglesfield" userId="786ea869-d7bc-40c5-8c89-61066508cb32" providerId="ADAL" clId="{28B80247-BEDB-437C-A7AD-AAC46483AFED}" dt="2023-04-20T15:36:42.569" v="4905" actId="478"/>
        <pc:sldMkLst>
          <pc:docMk/>
          <pc:sldMk cId="3777216101" sldId="484"/>
        </pc:sldMkLst>
        <pc:spChg chg="mod">
          <ac:chgData name="Sarah Inglesfield" userId="786ea869-d7bc-40c5-8c89-61066508cb32" providerId="ADAL" clId="{28B80247-BEDB-437C-A7AD-AAC46483AFED}" dt="2023-04-20T12:44:17.799" v="4146" actId="20577"/>
          <ac:spMkLst>
            <pc:docMk/>
            <pc:sldMk cId="3777216101" sldId="484"/>
            <ac:spMk id="2" creationId="{00000000-0000-0000-0000-000000000000}"/>
          </ac:spMkLst>
        </pc:spChg>
        <pc:spChg chg="del mod">
          <ac:chgData name="Sarah Inglesfield" userId="786ea869-d7bc-40c5-8c89-61066508cb32" providerId="ADAL" clId="{28B80247-BEDB-437C-A7AD-AAC46483AFED}" dt="2023-04-20T12:33:27.351" v="4086" actId="478"/>
          <ac:spMkLst>
            <pc:docMk/>
            <pc:sldMk cId="3777216101" sldId="484"/>
            <ac:spMk id="3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20T12:33:27.528" v="4087"/>
          <ac:spMkLst>
            <pc:docMk/>
            <pc:sldMk cId="3777216101" sldId="484"/>
            <ac:spMk id="17" creationId="{C46A2F67-BE69-4631-8AA7-0C4E8435A735}"/>
          </ac:spMkLst>
        </pc:spChg>
        <pc:spChg chg="add del mod">
          <ac:chgData name="Sarah Inglesfield" userId="786ea869-d7bc-40c5-8c89-61066508cb32" providerId="ADAL" clId="{28B80247-BEDB-437C-A7AD-AAC46483AFED}" dt="2023-04-20T12:34:43.682" v="4102"/>
          <ac:spMkLst>
            <pc:docMk/>
            <pc:sldMk cId="3777216101" sldId="484"/>
            <ac:spMk id="20" creationId="{2A1E0F13-7F46-4F2A-BF98-52D7B5350159}"/>
          </ac:spMkLst>
        </pc:spChg>
        <pc:spChg chg="add del mod">
          <ac:chgData name="Sarah Inglesfield" userId="786ea869-d7bc-40c5-8c89-61066508cb32" providerId="ADAL" clId="{28B80247-BEDB-437C-A7AD-AAC46483AFED}" dt="2023-04-20T13:01:22.579" v="4169" actId="478"/>
          <ac:spMkLst>
            <pc:docMk/>
            <pc:sldMk cId="3777216101" sldId="484"/>
            <ac:spMk id="21" creationId="{0B622F49-6AC5-4C0D-8AD9-67235112C476}"/>
          </ac:spMkLst>
        </pc:spChg>
        <pc:spChg chg="add mod">
          <ac:chgData name="Sarah Inglesfield" userId="786ea869-d7bc-40c5-8c89-61066508cb32" providerId="ADAL" clId="{28B80247-BEDB-437C-A7AD-AAC46483AFED}" dt="2023-04-20T12:34:42.013" v="4101" actId="2085"/>
          <ac:spMkLst>
            <pc:docMk/>
            <pc:sldMk cId="3777216101" sldId="484"/>
            <ac:spMk id="22" creationId="{B1430C4C-81D1-4F8A-B3E0-C59E5E9C372F}"/>
          </ac:spMkLst>
        </pc:spChg>
        <pc:spChg chg="add mod">
          <ac:chgData name="Sarah Inglesfield" userId="786ea869-d7bc-40c5-8c89-61066508cb32" providerId="ADAL" clId="{28B80247-BEDB-437C-A7AD-AAC46483AFED}" dt="2023-04-20T12:44:01.494" v="4132" actId="1076"/>
          <ac:spMkLst>
            <pc:docMk/>
            <pc:sldMk cId="3777216101" sldId="484"/>
            <ac:spMk id="23" creationId="{F727326A-8E5E-4327-BBDA-9877B993157C}"/>
          </ac:spMkLst>
        </pc:spChg>
        <pc:spChg chg="add mod">
          <ac:chgData name="Sarah Inglesfield" userId="786ea869-d7bc-40c5-8c89-61066508cb32" providerId="ADAL" clId="{28B80247-BEDB-437C-A7AD-AAC46483AFED}" dt="2023-04-20T13:01:33.583" v="4171" actId="1076"/>
          <ac:spMkLst>
            <pc:docMk/>
            <pc:sldMk cId="3777216101" sldId="484"/>
            <ac:spMk id="24" creationId="{97DD7608-755A-4005-BCEF-5457EC893A8D}"/>
          </ac:spMkLst>
        </pc:spChg>
        <pc:grpChg chg="add del mod">
          <ac:chgData name="Sarah Inglesfield" userId="786ea869-d7bc-40c5-8c89-61066508cb32" providerId="ADAL" clId="{28B80247-BEDB-437C-A7AD-AAC46483AFED}" dt="2023-04-20T09:04:49.929" v="2851"/>
          <ac:grpSpMkLst>
            <pc:docMk/>
            <pc:sldMk cId="3777216101" sldId="484"/>
            <ac:grpSpMk id="4" creationId="{A6C0DCC2-D42E-4E87-B3B5-D47D3F392665}"/>
          </ac:grpSpMkLst>
        </pc:grpChg>
        <pc:grpChg chg="add del mod">
          <ac:chgData name="Sarah Inglesfield" userId="786ea869-d7bc-40c5-8c89-61066508cb32" providerId="ADAL" clId="{28B80247-BEDB-437C-A7AD-AAC46483AFED}" dt="2023-04-20T15:36:42.569" v="4905" actId="478"/>
          <ac:grpSpMkLst>
            <pc:docMk/>
            <pc:sldMk cId="3777216101" sldId="484"/>
            <ac:grpSpMk id="28" creationId="{118EC127-0997-41CB-B7CC-C6171C339E4A}"/>
          </ac:grpSpMkLst>
        </pc:grpChg>
        <pc:grpChg chg="add mod">
          <ac:chgData name="Sarah Inglesfield" userId="786ea869-d7bc-40c5-8c89-61066508cb32" providerId="ADAL" clId="{28B80247-BEDB-437C-A7AD-AAC46483AFED}" dt="2023-04-20T15:36:40.007" v="4904" actId="1076"/>
          <ac:grpSpMkLst>
            <pc:docMk/>
            <pc:sldMk cId="3777216101" sldId="484"/>
            <ac:grpSpMk id="29" creationId="{CD5F6E78-C2EB-414D-A5CF-1DC8882110D1}"/>
          </ac:grpSpMkLst>
        </pc:grpChg>
        <pc:picChg chg="add mod">
          <ac:chgData name="Sarah Inglesfield" userId="786ea869-d7bc-40c5-8c89-61066508cb32" providerId="ADAL" clId="{28B80247-BEDB-437C-A7AD-AAC46483AFED}" dt="2023-04-20T13:17:25.418" v="4215" actId="1076"/>
          <ac:picMkLst>
            <pc:docMk/>
            <pc:sldMk cId="3777216101" sldId="484"/>
            <ac:picMk id="19" creationId="{DA405CEB-AA5D-48D4-A74A-1AA5BE49DA72}"/>
          </ac:picMkLst>
        </pc:picChg>
        <pc:picChg chg="add mod modCrop">
          <ac:chgData name="Sarah Inglesfield" userId="786ea869-d7bc-40c5-8c89-61066508cb32" providerId="ADAL" clId="{28B80247-BEDB-437C-A7AD-AAC46483AFED}" dt="2023-04-20T13:17:16.624" v="4212" actId="164"/>
          <ac:picMkLst>
            <pc:docMk/>
            <pc:sldMk cId="3777216101" sldId="484"/>
            <ac:picMk id="25" creationId="{4C4EE789-E931-4DC1-8C1E-A4ACF363D38A}"/>
          </ac:picMkLst>
        </pc:picChg>
        <pc:picChg chg="add mod modCrop">
          <ac:chgData name="Sarah Inglesfield" userId="786ea869-d7bc-40c5-8c89-61066508cb32" providerId="ADAL" clId="{28B80247-BEDB-437C-A7AD-AAC46483AFED}" dt="2023-04-20T13:17:16.624" v="4212" actId="164"/>
          <ac:picMkLst>
            <pc:docMk/>
            <pc:sldMk cId="3777216101" sldId="484"/>
            <ac:picMk id="26" creationId="{FAA36885-5830-4E88-8E14-319EEE5E9FB6}"/>
          </ac:picMkLst>
        </pc:picChg>
        <pc:picChg chg="add del">
          <ac:chgData name="Sarah Inglesfield" userId="786ea869-d7bc-40c5-8c89-61066508cb32" providerId="ADAL" clId="{28B80247-BEDB-437C-A7AD-AAC46483AFED}" dt="2023-04-20T13:17:09.041" v="4209"/>
          <ac:picMkLst>
            <pc:docMk/>
            <pc:sldMk cId="3777216101" sldId="484"/>
            <ac:picMk id="27" creationId="{AFE708A5-EDCD-4938-95D7-C72D54CB141F}"/>
          </ac:picMkLst>
        </pc:picChg>
      </pc:sldChg>
      <pc:sldChg chg="addSp delSp modSp ord">
        <pc:chgData name="Sarah Inglesfield" userId="786ea869-d7bc-40c5-8c89-61066508cb32" providerId="ADAL" clId="{28B80247-BEDB-437C-A7AD-AAC46483AFED}" dt="2023-04-20T13:02:02.274" v="4180" actId="1076"/>
        <pc:sldMkLst>
          <pc:docMk/>
          <pc:sldMk cId="2929888554" sldId="485"/>
        </pc:sldMkLst>
        <pc:spChg chg="del mod">
          <ac:chgData name="Sarah Inglesfield" userId="786ea869-d7bc-40c5-8c89-61066508cb32" providerId="ADAL" clId="{28B80247-BEDB-437C-A7AD-AAC46483AFED}" dt="2023-04-20T13:01:43.010" v="4173" actId="478"/>
          <ac:spMkLst>
            <pc:docMk/>
            <pc:sldMk cId="2929888554" sldId="485"/>
            <ac:spMk id="5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20T13:00:45.875" v="4161" actId="478"/>
          <ac:spMkLst>
            <pc:docMk/>
            <pc:sldMk cId="2929888554" sldId="485"/>
            <ac:spMk id="6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20T13:00:44.235" v="4160" actId="478"/>
          <ac:spMkLst>
            <pc:docMk/>
            <pc:sldMk cId="2929888554" sldId="485"/>
            <ac:spMk id="8" creationId="{B2B1CACB-980C-453E-AB02-C0FCC56B8867}"/>
          </ac:spMkLst>
        </pc:spChg>
        <pc:spChg chg="add del mod">
          <ac:chgData name="Sarah Inglesfield" userId="786ea869-d7bc-40c5-8c89-61066508cb32" providerId="ADAL" clId="{28B80247-BEDB-437C-A7AD-AAC46483AFED}" dt="2023-04-20T13:01:43.010" v="4173" actId="478"/>
          <ac:spMkLst>
            <pc:docMk/>
            <pc:sldMk cId="2929888554" sldId="485"/>
            <ac:spMk id="9" creationId="{A2FCD3D5-D507-4CDF-8687-F93629F9506F}"/>
          </ac:spMkLst>
        </pc:spChg>
        <pc:spChg chg="add mod">
          <ac:chgData name="Sarah Inglesfield" userId="786ea869-d7bc-40c5-8c89-61066508cb32" providerId="ADAL" clId="{28B80247-BEDB-437C-A7AD-AAC46483AFED}" dt="2023-04-20T13:01:59.382" v="4179" actId="1076"/>
          <ac:spMkLst>
            <pc:docMk/>
            <pc:sldMk cId="2929888554" sldId="485"/>
            <ac:spMk id="12" creationId="{AC46E6EF-7090-491A-BAB5-D0B1BB49E2D5}"/>
          </ac:spMkLst>
        </pc:spChg>
        <pc:spChg chg="add mod">
          <ac:chgData name="Sarah Inglesfield" userId="786ea869-d7bc-40c5-8c89-61066508cb32" providerId="ADAL" clId="{28B80247-BEDB-437C-A7AD-AAC46483AFED}" dt="2023-04-20T13:02:02.274" v="4180" actId="1076"/>
          <ac:spMkLst>
            <pc:docMk/>
            <pc:sldMk cId="2929888554" sldId="485"/>
            <ac:spMk id="13" creationId="{6895B675-9E2E-4FF3-A3A3-5F9709702A53}"/>
          </ac:spMkLst>
        </pc:spChg>
        <pc:spChg chg="add mod">
          <ac:chgData name="Sarah Inglesfield" userId="786ea869-d7bc-40c5-8c89-61066508cb32" providerId="ADAL" clId="{28B80247-BEDB-437C-A7AD-AAC46483AFED}" dt="2023-04-20T13:01:55.404" v="4177" actId="1076"/>
          <ac:spMkLst>
            <pc:docMk/>
            <pc:sldMk cId="2929888554" sldId="485"/>
            <ac:spMk id="14" creationId="{4211D9B2-563D-4551-9B23-7AFD1D5CDF51}"/>
          </ac:spMkLst>
        </pc:spChg>
        <pc:picChg chg="del">
          <ac:chgData name="Sarah Inglesfield" userId="786ea869-d7bc-40c5-8c89-61066508cb32" providerId="ADAL" clId="{28B80247-BEDB-437C-A7AD-AAC46483AFED}" dt="2023-04-20T13:00:36.733" v="4158" actId="478"/>
          <ac:picMkLst>
            <pc:docMk/>
            <pc:sldMk cId="2929888554" sldId="485"/>
            <ac:picMk id="4" creationId="{00000000-0000-0000-0000-000000000000}"/>
          </ac:picMkLst>
        </pc:picChg>
        <pc:picChg chg="add del mod">
          <ac:chgData name="Sarah Inglesfield" userId="786ea869-d7bc-40c5-8c89-61066508cb32" providerId="ADAL" clId="{28B80247-BEDB-437C-A7AD-AAC46483AFED}" dt="2023-04-20T13:00:34.959" v="4157" actId="478"/>
          <ac:picMkLst>
            <pc:docMk/>
            <pc:sldMk cId="2929888554" sldId="485"/>
            <ac:picMk id="7" creationId="{7F5186FE-A69F-417B-B28F-2B31681E31B0}"/>
          </ac:picMkLst>
        </pc:picChg>
        <pc:picChg chg="add mod ord">
          <ac:chgData name="Sarah Inglesfield" userId="786ea869-d7bc-40c5-8c89-61066508cb32" providerId="ADAL" clId="{28B80247-BEDB-437C-A7AD-AAC46483AFED}" dt="2023-04-20T13:01:50.392" v="4176" actId="1076"/>
          <ac:picMkLst>
            <pc:docMk/>
            <pc:sldMk cId="2929888554" sldId="485"/>
            <ac:picMk id="11" creationId="{6C35724D-0F20-4B2D-82DF-E705534A77EA}"/>
          </ac:picMkLst>
        </pc:picChg>
      </pc:sldChg>
      <pc:sldChg chg="ord">
        <pc:chgData name="Sarah Inglesfield" userId="786ea869-d7bc-40c5-8c89-61066508cb32" providerId="ADAL" clId="{28B80247-BEDB-437C-A7AD-AAC46483AFED}" dt="2023-04-20T10:52:18.412" v="3801"/>
        <pc:sldMkLst>
          <pc:docMk/>
          <pc:sldMk cId="3711380886" sldId="486"/>
        </pc:sldMkLst>
      </pc:sldChg>
      <pc:sldChg chg="addSp delSp modSp">
        <pc:chgData name="Sarah Inglesfield" userId="786ea869-d7bc-40c5-8c89-61066508cb32" providerId="ADAL" clId="{28B80247-BEDB-437C-A7AD-AAC46483AFED}" dt="2023-04-20T13:21:19.898" v="4262" actId="1076"/>
        <pc:sldMkLst>
          <pc:docMk/>
          <pc:sldMk cId="71245843" sldId="488"/>
        </pc:sldMkLst>
        <pc:grpChg chg="add mod">
          <ac:chgData name="Sarah Inglesfield" userId="786ea869-d7bc-40c5-8c89-61066508cb32" providerId="ADAL" clId="{28B80247-BEDB-437C-A7AD-AAC46483AFED}" dt="2023-04-20T13:21:19.898" v="4262" actId="1076"/>
          <ac:grpSpMkLst>
            <pc:docMk/>
            <pc:sldMk cId="71245843" sldId="488"/>
            <ac:grpSpMk id="99" creationId="{32D90C20-CB47-4344-8135-2AA2FC8A230F}"/>
          </ac:grpSpMkLst>
        </pc:grpChg>
        <pc:grpChg chg="mod">
          <ac:chgData name="Sarah Inglesfield" userId="786ea869-d7bc-40c5-8c89-61066508cb32" providerId="ADAL" clId="{28B80247-BEDB-437C-A7AD-AAC46483AFED}" dt="2023-04-20T13:21:12.799" v="4257" actId="1076"/>
          <ac:grpSpMkLst>
            <pc:docMk/>
            <pc:sldMk cId="71245843" sldId="488"/>
            <ac:grpSpMk id="132" creationId="{00000000-0000-0000-0000-000000000000}"/>
          </ac:grpSpMkLst>
        </pc:grpChg>
        <pc:picChg chg="mod">
          <ac:chgData name="Sarah Inglesfield" userId="786ea869-d7bc-40c5-8c89-61066508cb32" providerId="ADAL" clId="{28B80247-BEDB-437C-A7AD-AAC46483AFED}" dt="2023-04-20T13:21:16.699" v="4260" actId="1076"/>
          <ac:picMkLst>
            <pc:docMk/>
            <pc:sldMk cId="71245843" sldId="488"/>
            <ac:picMk id="4" creationId="{00000000-0000-0000-0000-000000000000}"/>
          </ac:picMkLst>
        </pc:picChg>
        <pc:picChg chg="add del mod">
          <ac:chgData name="Sarah Inglesfield" userId="786ea869-d7bc-40c5-8c89-61066508cb32" providerId="ADAL" clId="{28B80247-BEDB-437C-A7AD-AAC46483AFED}" dt="2023-04-20T13:19:04.151" v="4234" actId="478"/>
          <ac:picMkLst>
            <pc:docMk/>
            <pc:sldMk cId="71245843" sldId="488"/>
            <ac:picMk id="98" creationId="{F3708AAC-F6B3-4C22-9DD8-FAACA915BDEF}"/>
          </ac:picMkLst>
        </pc:picChg>
        <pc:picChg chg="mod modCrop">
          <ac:chgData name="Sarah Inglesfield" userId="786ea869-d7bc-40c5-8c89-61066508cb32" providerId="ADAL" clId="{28B80247-BEDB-437C-A7AD-AAC46483AFED}" dt="2023-04-20T13:21:13.047" v="4258" actId="732"/>
          <ac:picMkLst>
            <pc:docMk/>
            <pc:sldMk cId="71245843" sldId="488"/>
            <ac:picMk id="100" creationId="{72155CE1-A6E2-4FF5-BFB4-2F8F95FF5B14}"/>
          </ac:picMkLst>
        </pc:picChg>
        <pc:picChg chg="mod">
          <ac:chgData name="Sarah Inglesfield" userId="786ea869-d7bc-40c5-8c89-61066508cb32" providerId="ADAL" clId="{28B80247-BEDB-437C-A7AD-AAC46483AFED}" dt="2023-04-20T13:19:24.164" v="4240" actId="1076"/>
          <ac:picMkLst>
            <pc:docMk/>
            <pc:sldMk cId="71245843" sldId="488"/>
            <ac:picMk id="101" creationId="{5A15F700-246F-47CA-94DD-74337DD6A381}"/>
          </ac:picMkLst>
        </pc:picChg>
      </pc:sldChg>
      <pc:sldChg chg="addSp modSp setBg">
        <pc:chgData name="Sarah Inglesfield" userId="786ea869-d7bc-40c5-8c89-61066508cb32" providerId="ADAL" clId="{28B80247-BEDB-437C-A7AD-AAC46483AFED}" dt="2023-04-20T13:19:01.308" v="4233"/>
        <pc:sldMkLst>
          <pc:docMk/>
          <pc:sldMk cId="3354982916" sldId="490"/>
        </pc:sldMkLst>
        <pc:spChg chg="mod">
          <ac:chgData name="Sarah Inglesfield" userId="786ea869-d7bc-40c5-8c89-61066508cb32" providerId="ADAL" clId="{28B80247-BEDB-437C-A7AD-AAC46483AFED}" dt="2023-04-20T13:18:27.867" v="4227" actId="1076"/>
          <ac:spMkLst>
            <pc:docMk/>
            <pc:sldMk cId="3354982916" sldId="490"/>
            <ac:spMk id="2" creationId="{00000000-0000-0000-0000-000000000000}"/>
          </ac:spMkLst>
        </pc:spChg>
        <pc:grpChg chg="add mod">
          <ac:chgData name="Sarah Inglesfield" userId="786ea869-d7bc-40c5-8c89-61066508cb32" providerId="ADAL" clId="{28B80247-BEDB-437C-A7AD-AAC46483AFED}" dt="2023-04-20T13:18:25.694" v="4226" actId="1076"/>
          <ac:grpSpMkLst>
            <pc:docMk/>
            <pc:sldMk cId="3354982916" sldId="490"/>
            <ac:grpSpMk id="4" creationId="{E6AA73BC-9F0B-459C-9630-6984CF81E704}"/>
          </ac:grpSpMkLst>
        </pc:grpChg>
        <pc:picChg chg="mod">
          <ac:chgData name="Sarah Inglesfield" userId="786ea869-d7bc-40c5-8c89-61066508cb32" providerId="ADAL" clId="{28B80247-BEDB-437C-A7AD-AAC46483AFED}" dt="2023-04-20T13:18:34.888" v="4229" actId="1076"/>
          <ac:picMkLst>
            <pc:docMk/>
            <pc:sldMk cId="3354982916" sldId="490"/>
            <ac:picMk id="7" creationId="{00000000-0000-0000-0000-000000000000}"/>
          </ac:picMkLst>
        </pc:picChg>
        <pc:picChg chg="add mod modCrop">
          <ac:chgData name="Sarah Inglesfield" userId="786ea869-d7bc-40c5-8c89-61066508cb32" providerId="ADAL" clId="{28B80247-BEDB-437C-A7AD-AAC46483AFED}" dt="2023-04-20T13:18:23.040" v="4225" actId="164"/>
          <ac:picMkLst>
            <pc:docMk/>
            <pc:sldMk cId="3354982916" sldId="490"/>
            <ac:picMk id="8" creationId="{3D045B5E-7975-488C-958C-C707FF8987BD}"/>
          </ac:picMkLst>
        </pc:picChg>
        <pc:picChg chg="add mod">
          <ac:chgData name="Sarah Inglesfield" userId="786ea869-d7bc-40c5-8c89-61066508cb32" providerId="ADAL" clId="{28B80247-BEDB-437C-A7AD-AAC46483AFED}" dt="2023-04-20T13:18:23.040" v="4225" actId="164"/>
          <ac:picMkLst>
            <pc:docMk/>
            <pc:sldMk cId="3354982916" sldId="490"/>
            <ac:picMk id="9" creationId="{86EFC469-9FDC-4827-A9FF-53699CA61099}"/>
          </ac:picMkLst>
        </pc:picChg>
      </pc:sldChg>
      <pc:sldChg chg="addSp delSp modSp">
        <pc:chgData name="Sarah Inglesfield" userId="786ea869-d7bc-40c5-8c89-61066508cb32" providerId="ADAL" clId="{28B80247-BEDB-437C-A7AD-AAC46483AFED}" dt="2023-05-01T20:17:25.632" v="12247"/>
        <pc:sldMkLst>
          <pc:docMk/>
          <pc:sldMk cId="1460720681" sldId="492"/>
        </pc:sldMkLst>
        <pc:spChg chg="mod">
          <ac:chgData name="Sarah Inglesfield" userId="786ea869-d7bc-40c5-8c89-61066508cb32" providerId="ADAL" clId="{28B80247-BEDB-437C-A7AD-AAC46483AFED}" dt="2023-04-20T10:15:19.488" v="3337" actId="20577"/>
          <ac:spMkLst>
            <pc:docMk/>
            <pc:sldMk cId="1460720681" sldId="492"/>
            <ac:spMk id="6" creationId="{00000000-0000-0000-0000-000000000000}"/>
          </ac:spMkLst>
        </pc:spChg>
        <pc:picChg chg="add del mod">
          <ac:chgData name="Sarah Inglesfield" userId="786ea869-d7bc-40c5-8c89-61066508cb32" providerId="ADAL" clId="{28B80247-BEDB-437C-A7AD-AAC46483AFED}" dt="2023-05-01T19:47:37.133" v="12229"/>
          <ac:picMkLst>
            <pc:docMk/>
            <pc:sldMk cId="1460720681" sldId="492"/>
            <ac:picMk id="4" creationId="{45714D43-3FD9-43B5-84D7-B77138BDE9C3}"/>
          </ac:picMkLst>
        </pc:picChg>
        <pc:picChg chg="add del mod">
          <ac:chgData name="Sarah Inglesfield" userId="786ea869-d7bc-40c5-8c89-61066508cb32" providerId="ADAL" clId="{28B80247-BEDB-437C-A7AD-AAC46483AFED}" dt="2023-05-01T20:17:21.171" v="12246"/>
          <ac:picMkLst>
            <pc:docMk/>
            <pc:sldMk cId="1460720681" sldId="492"/>
            <ac:picMk id="7" creationId="{B1B54F64-EFF7-4938-B5E4-1D14C0ADF7A2}"/>
          </ac:picMkLst>
        </pc:picChg>
        <pc:picChg chg="add">
          <ac:chgData name="Sarah Inglesfield" userId="786ea869-d7bc-40c5-8c89-61066508cb32" providerId="ADAL" clId="{28B80247-BEDB-437C-A7AD-AAC46483AFED}" dt="2023-05-01T20:17:25.632" v="12247"/>
          <ac:picMkLst>
            <pc:docMk/>
            <pc:sldMk cId="1460720681" sldId="492"/>
            <ac:picMk id="9" creationId="{D3F98CDC-B1A1-45BF-909F-FDD45B5201A3}"/>
          </ac:picMkLst>
        </pc:picChg>
      </pc:sldChg>
      <pc:sldChg chg="addSp delSp modSp">
        <pc:chgData name="Sarah Inglesfield" userId="786ea869-d7bc-40c5-8c89-61066508cb32" providerId="ADAL" clId="{28B80247-BEDB-437C-A7AD-AAC46483AFED}" dt="2023-05-01T10:21:18.734" v="12114"/>
        <pc:sldMkLst>
          <pc:docMk/>
          <pc:sldMk cId="2426294397" sldId="493"/>
        </pc:sldMkLst>
        <pc:spChg chg="mod">
          <ac:chgData name="Sarah Inglesfield" userId="786ea869-d7bc-40c5-8c89-61066508cb32" providerId="ADAL" clId="{28B80247-BEDB-437C-A7AD-AAC46483AFED}" dt="2023-04-27T10:40:13.293" v="6717" actId="1076"/>
          <ac:spMkLst>
            <pc:docMk/>
            <pc:sldMk cId="2426294397" sldId="493"/>
            <ac:spMk id="2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27T15:38:34.873" v="7075" actId="478"/>
          <ac:spMkLst>
            <pc:docMk/>
            <pc:sldMk cId="2426294397" sldId="493"/>
            <ac:spMk id="5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7T15:48:24.730" v="7282" actId="20577"/>
          <ac:spMkLst>
            <pc:docMk/>
            <pc:sldMk cId="2426294397" sldId="493"/>
            <ac:spMk id="6" creationId="{00000000-0000-0000-0000-000000000000}"/>
          </ac:spMkLst>
        </pc:spChg>
        <pc:spChg chg="add">
          <ac:chgData name="Sarah Inglesfield" userId="786ea869-d7bc-40c5-8c89-61066508cb32" providerId="ADAL" clId="{28B80247-BEDB-437C-A7AD-AAC46483AFED}" dt="2023-05-01T10:21:16.133" v="12113"/>
          <ac:spMkLst>
            <pc:docMk/>
            <pc:sldMk cId="2426294397" sldId="493"/>
            <ac:spMk id="7" creationId="{8DB99947-0CBF-42C8-9D3B-F5DACA36E149}"/>
          </ac:spMkLst>
        </pc:spChg>
        <pc:spChg chg="add">
          <ac:chgData name="Sarah Inglesfield" userId="786ea869-d7bc-40c5-8c89-61066508cb32" providerId="ADAL" clId="{28B80247-BEDB-437C-A7AD-AAC46483AFED}" dt="2023-05-01T10:21:18.734" v="12114"/>
          <ac:spMkLst>
            <pc:docMk/>
            <pc:sldMk cId="2426294397" sldId="493"/>
            <ac:spMk id="9" creationId="{EE473AFF-CBE5-4C89-AC34-01C83A305094}"/>
          </ac:spMkLst>
        </pc:spChg>
        <pc:picChg chg="add del mod">
          <ac:chgData name="Sarah Inglesfield" userId="786ea869-d7bc-40c5-8c89-61066508cb32" providerId="ADAL" clId="{28B80247-BEDB-437C-A7AD-AAC46483AFED}" dt="2023-04-27T13:02:32.463" v="6826"/>
          <ac:picMkLst>
            <pc:docMk/>
            <pc:sldMk cId="2426294397" sldId="493"/>
            <ac:picMk id="7" creationId="{CCA18F7B-7CAF-4CA2-A48D-78DC46771B25}"/>
          </ac:picMkLst>
        </pc:picChg>
        <pc:picChg chg="add mod">
          <ac:chgData name="Sarah Inglesfield" userId="786ea869-d7bc-40c5-8c89-61066508cb32" providerId="ADAL" clId="{28B80247-BEDB-437C-A7AD-AAC46483AFED}" dt="2023-04-27T15:46:25.309" v="7219" actId="1076"/>
          <ac:picMkLst>
            <pc:docMk/>
            <pc:sldMk cId="2426294397" sldId="493"/>
            <ac:picMk id="8" creationId="{548D2FD4-9A80-42BA-B9C4-1272FBB77611}"/>
          </ac:picMkLst>
        </pc:picChg>
        <pc:picChg chg="add mod">
          <ac:chgData name="Sarah Inglesfield" userId="786ea869-d7bc-40c5-8c89-61066508cb32" providerId="ADAL" clId="{28B80247-BEDB-437C-A7AD-AAC46483AFED}" dt="2023-04-27T15:38:36.241" v="7076" actId="1076"/>
          <ac:picMkLst>
            <pc:docMk/>
            <pc:sldMk cId="2426294397" sldId="493"/>
            <ac:picMk id="4098" creationId="{EC604294-9F9C-48C4-B9E2-62DB990A7B89}"/>
          </ac:picMkLst>
        </pc:picChg>
      </pc:sldChg>
      <pc:sldChg chg="modSp">
        <pc:chgData name="Sarah Inglesfield" userId="786ea869-d7bc-40c5-8c89-61066508cb32" providerId="ADAL" clId="{28B80247-BEDB-437C-A7AD-AAC46483AFED}" dt="2023-04-20T16:00:42.302" v="5244" actId="20577"/>
        <pc:sldMkLst>
          <pc:docMk/>
          <pc:sldMk cId="4059846787" sldId="496"/>
        </pc:sldMkLst>
        <pc:spChg chg="mod">
          <ac:chgData name="Sarah Inglesfield" userId="786ea869-d7bc-40c5-8c89-61066508cb32" providerId="ADAL" clId="{28B80247-BEDB-437C-A7AD-AAC46483AFED}" dt="2023-04-20T16:00:42.302" v="5244" actId="20577"/>
          <ac:spMkLst>
            <pc:docMk/>
            <pc:sldMk cId="4059846787" sldId="496"/>
            <ac:spMk id="2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0T11:07:13.152" v="3870" actId="1076"/>
          <ac:spMkLst>
            <pc:docMk/>
            <pc:sldMk cId="4059846787" sldId="496"/>
            <ac:spMk id="3" creationId="{00000000-0000-0000-0000-000000000000}"/>
          </ac:spMkLst>
        </pc:spChg>
      </pc:sldChg>
      <pc:sldChg chg="addSp delSp modSp">
        <pc:chgData name="Sarah Inglesfield" userId="786ea869-d7bc-40c5-8c89-61066508cb32" providerId="ADAL" clId="{28B80247-BEDB-437C-A7AD-AAC46483AFED}" dt="2023-04-26T10:39:00.182" v="5911" actId="478"/>
        <pc:sldMkLst>
          <pc:docMk/>
          <pc:sldMk cId="3938843165" sldId="504"/>
        </pc:sldMkLst>
        <pc:spChg chg="mod">
          <ac:chgData name="Sarah Inglesfield" userId="786ea869-d7bc-40c5-8c89-61066508cb32" providerId="ADAL" clId="{28B80247-BEDB-437C-A7AD-AAC46483AFED}" dt="2023-04-26T10:03:52.293" v="5626" actId="1076"/>
          <ac:spMkLst>
            <pc:docMk/>
            <pc:sldMk cId="3938843165" sldId="504"/>
            <ac:spMk id="3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6T10:03:54.943" v="5627" actId="14100"/>
          <ac:spMkLst>
            <pc:docMk/>
            <pc:sldMk cId="3938843165" sldId="504"/>
            <ac:spMk id="4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6T10:03:49.777" v="5625" actId="1076"/>
          <ac:spMkLst>
            <pc:docMk/>
            <pc:sldMk cId="3938843165" sldId="504"/>
            <ac:spMk id="5" creationId="{00000000-0000-0000-0000-000000000000}"/>
          </ac:spMkLst>
        </pc:spChg>
        <pc:spChg chg="del mod">
          <ac:chgData name="Sarah Inglesfield" userId="786ea869-d7bc-40c5-8c89-61066508cb32" providerId="ADAL" clId="{28B80247-BEDB-437C-A7AD-AAC46483AFED}" dt="2023-04-26T10:03:47.302" v="5624" actId="478"/>
          <ac:spMkLst>
            <pc:docMk/>
            <pc:sldMk cId="3938843165" sldId="504"/>
            <ac:spMk id="6" creationId="{00000000-0000-0000-0000-000000000000}"/>
          </ac:spMkLst>
        </pc:spChg>
        <pc:picChg chg="del">
          <ac:chgData name="Sarah Inglesfield" userId="786ea869-d7bc-40c5-8c89-61066508cb32" providerId="ADAL" clId="{28B80247-BEDB-437C-A7AD-AAC46483AFED}" dt="2023-04-25T15:14:50.938" v="5353"/>
          <ac:picMkLst>
            <pc:docMk/>
            <pc:sldMk cId="3938843165" sldId="504"/>
            <ac:picMk id="7" creationId="{5E4A096C-6C9C-4E75-B1B5-403D3D58CB8E}"/>
          </ac:picMkLst>
        </pc:picChg>
        <pc:picChg chg="add del mod modCrop">
          <ac:chgData name="Sarah Inglesfield" userId="786ea869-d7bc-40c5-8c89-61066508cb32" providerId="ADAL" clId="{28B80247-BEDB-437C-A7AD-AAC46483AFED}" dt="2023-04-26T10:39:00.182" v="5911" actId="478"/>
          <ac:picMkLst>
            <pc:docMk/>
            <pc:sldMk cId="3938843165" sldId="504"/>
            <ac:picMk id="7" creationId="{D5CC59B9-711A-4424-B6A8-84F7699B1B5C}"/>
          </ac:picMkLst>
        </pc:picChg>
      </pc:sldChg>
      <pc:sldChg chg="addSp delSp modSp ord addAnim delAnim">
        <pc:chgData name="Sarah Inglesfield" userId="786ea869-d7bc-40c5-8c89-61066508cb32" providerId="ADAL" clId="{28B80247-BEDB-437C-A7AD-AAC46483AFED}" dt="2023-04-26T10:27:46.953" v="5888" actId="1076"/>
        <pc:sldMkLst>
          <pc:docMk/>
          <pc:sldMk cId="2505942179" sldId="505"/>
        </pc:sldMkLst>
        <pc:spChg chg="add del mod">
          <ac:chgData name="Sarah Inglesfield" userId="786ea869-d7bc-40c5-8c89-61066508cb32" providerId="ADAL" clId="{28B80247-BEDB-437C-A7AD-AAC46483AFED}" dt="2023-04-26T10:27:37.843" v="5887" actId="1076"/>
          <ac:spMkLst>
            <pc:docMk/>
            <pc:sldMk cId="2505942179" sldId="505"/>
            <ac:spMk id="17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6T10:27:46.953" v="5888" actId="1076"/>
          <ac:spMkLst>
            <pc:docMk/>
            <pc:sldMk cId="2505942179" sldId="505"/>
            <ac:spMk id="18" creationId="{00000000-0000-0000-0000-000000000000}"/>
          </ac:spMkLst>
        </pc:spChg>
        <pc:grpChg chg="mod">
          <ac:chgData name="Sarah Inglesfield" userId="786ea869-d7bc-40c5-8c89-61066508cb32" providerId="ADAL" clId="{28B80247-BEDB-437C-A7AD-AAC46483AFED}" dt="2023-04-26T10:27:46.953" v="5888" actId="1076"/>
          <ac:grpSpMkLst>
            <pc:docMk/>
            <pc:sldMk cId="2505942179" sldId="505"/>
            <ac:grpSpMk id="6" creationId="{00000000-0000-0000-0000-000000000000}"/>
          </ac:grpSpMkLst>
        </pc:grpChg>
        <pc:grpChg chg="mod">
          <ac:chgData name="Sarah Inglesfield" userId="786ea869-d7bc-40c5-8c89-61066508cb32" providerId="ADAL" clId="{28B80247-BEDB-437C-A7AD-AAC46483AFED}" dt="2023-04-26T10:27:46.953" v="5888" actId="1076"/>
          <ac:grpSpMkLst>
            <pc:docMk/>
            <pc:sldMk cId="2505942179" sldId="505"/>
            <ac:grpSpMk id="12" creationId="{00000000-0000-0000-0000-000000000000}"/>
          </ac:grpSpMkLst>
        </pc:grpChg>
        <pc:picChg chg="mod modCrop">
          <ac:chgData name="Sarah Inglesfield" userId="786ea869-d7bc-40c5-8c89-61066508cb32" providerId="ADAL" clId="{28B80247-BEDB-437C-A7AD-AAC46483AFED}" dt="2023-04-26T10:27:37.843" v="5887" actId="1076"/>
          <ac:picMkLst>
            <pc:docMk/>
            <pc:sldMk cId="2505942179" sldId="505"/>
            <ac:picMk id="5" creationId="{00000000-0000-0000-0000-000000000000}"/>
          </ac:picMkLst>
        </pc:picChg>
      </pc:sldChg>
      <pc:sldChg chg="modSp add del modAnim">
        <pc:chgData name="Sarah Inglesfield" userId="786ea869-d7bc-40c5-8c89-61066508cb32" providerId="ADAL" clId="{28B80247-BEDB-437C-A7AD-AAC46483AFED}" dt="2023-04-28T11:01:02.735" v="12071" actId="1076"/>
        <pc:sldMkLst>
          <pc:docMk/>
          <pc:sldMk cId="2580790531" sldId="517"/>
        </pc:sldMkLst>
        <pc:spChg chg="mod">
          <ac:chgData name="Sarah Inglesfield" userId="786ea869-d7bc-40c5-8c89-61066508cb32" providerId="ADAL" clId="{28B80247-BEDB-437C-A7AD-AAC46483AFED}" dt="2023-04-28T11:01:02.735" v="12071" actId="1076"/>
          <ac:spMkLst>
            <pc:docMk/>
            <pc:sldMk cId="2580790531" sldId="517"/>
            <ac:spMk id="5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8T11:00:58.787" v="12070" actId="1076"/>
          <ac:spMkLst>
            <pc:docMk/>
            <pc:sldMk cId="2580790531" sldId="517"/>
            <ac:spMk id="8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8T11:00:33.540" v="12067" actId="1076"/>
          <ac:spMkLst>
            <pc:docMk/>
            <pc:sldMk cId="2580790531" sldId="517"/>
            <ac:spMk id="9" creationId="{00000000-0000-0000-0000-000000000000}"/>
          </ac:spMkLst>
        </pc:spChg>
        <pc:grpChg chg="mod">
          <ac:chgData name="Sarah Inglesfield" userId="786ea869-d7bc-40c5-8c89-61066508cb32" providerId="ADAL" clId="{28B80247-BEDB-437C-A7AD-AAC46483AFED}" dt="2023-04-28T11:00:18.534" v="12063" actId="1076"/>
          <ac:grpSpMkLst>
            <pc:docMk/>
            <pc:sldMk cId="2580790531" sldId="517"/>
            <ac:grpSpMk id="6" creationId="{00000000-0000-0000-0000-000000000000}"/>
          </ac:grpSpMkLst>
        </pc:grpChg>
        <pc:picChg chg="mod">
          <ac:chgData name="Sarah Inglesfield" userId="786ea869-d7bc-40c5-8c89-61066508cb32" providerId="ADAL" clId="{28B80247-BEDB-437C-A7AD-AAC46483AFED}" dt="2023-04-28T11:01:02.735" v="12071" actId="1076"/>
          <ac:picMkLst>
            <pc:docMk/>
            <pc:sldMk cId="2580790531" sldId="517"/>
            <ac:picMk id="4" creationId="{00000000-0000-0000-0000-000000000000}"/>
          </ac:picMkLst>
        </pc:picChg>
        <pc:picChg chg="mod">
          <ac:chgData name="Sarah Inglesfield" userId="786ea869-d7bc-40c5-8c89-61066508cb32" providerId="ADAL" clId="{28B80247-BEDB-437C-A7AD-AAC46483AFED}" dt="2023-04-28T11:00:58.787" v="12070" actId="1076"/>
          <ac:picMkLst>
            <pc:docMk/>
            <pc:sldMk cId="2580790531" sldId="517"/>
            <ac:picMk id="7" creationId="{00000000-0000-0000-0000-000000000000}"/>
          </ac:picMkLst>
        </pc:picChg>
      </pc:sldChg>
      <pc:sldChg chg="addSp delSp modSp ord">
        <pc:chgData name="Sarah Inglesfield" userId="786ea869-d7bc-40c5-8c89-61066508cb32" providerId="ADAL" clId="{28B80247-BEDB-437C-A7AD-AAC46483AFED}" dt="2023-04-19T20:12:46.577" v="2173" actId="255"/>
        <pc:sldMkLst>
          <pc:docMk/>
          <pc:sldMk cId="2519526604" sldId="526"/>
        </pc:sldMkLst>
        <pc:spChg chg="mod">
          <ac:chgData name="Sarah Inglesfield" userId="786ea869-d7bc-40c5-8c89-61066508cb32" providerId="ADAL" clId="{28B80247-BEDB-437C-A7AD-AAC46483AFED}" dt="2023-04-19T20:12:46.577" v="2173" actId="255"/>
          <ac:spMkLst>
            <pc:docMk/>
            <pc:sldMk cId="2519526604" sldId="526"/>
            <ac:spMk id="3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19T16:04:02.612" v="1336"/>
          <ac:spMkLst>
            <pc:docMk/>
            <pc:sldMk cId="2519526604" sldId="526"/>
            <ac:spMk id="4" creationId="{00000000-0000-0000-0000-000000000000}"/>
          </ac:spMkLst>
        </pc:spChg>
        <pc:picChg chg="add mod">
          <ac:chgData name="Sarah Inglesfield" userId="786ea869-d7bc-40c5-8c89-61066508cb32" providerId="ADAL" clId="{28B80247-BEDB-437C-A7AD-AAC46483AFED}" dt="2023-04-19T16:06:33.934" v="1446" actId="14100"/>
          <ac:picMkLst>
            <pc:docMk/>
            <pc:sldMk cId="2519526604" sldId="526"/>
            <ac:picMk id="5" creationId="{1F331ABE-5967-40E7-BA11-EF49B751525E}"/>
          </ac:picMkLst>
        </pc:picChg>
        <pc:picChg chg="add del">
          <ac:chgData name="Sarah Inglesfield" userId="786ea869-d7bc-40c5-8c89-61066508cb32" providerId="ADAL" clId="{28B80247-BEDB-437C-A7AD-AAC46483AFED}" dt="2023-04-19T16:02:12.838" v="1319"/>
          <ac:picMkLst>
            <pc:docMk/>
            <pc:sldMk cId="2519526604" sldId="526"/>
            <ac:picMk id="6" creationId="{F2DE1C68-5467-4156-9CCA-35FFC15D0009}"/>
          </ac:picMkLst>
        </pc:picChg>
        <pc:picChg chg="add del mod">
          <ac:chgData name="Sarah Inglesfield" userId="786ea869-d7bc-40c5-8c89-61066508cb32" providerId="ADAL" clId="{28B80247-BEDB-437C-A7AD-AAC46483AFED}" dt="2023-04-19T16:03:32.542" v="1328" actId="478"/>
          <ac:picMkLst>
            <pc:docMk/>
            <pc:sldMk cId="2519526604" sldId="526"/>
            <ac:picMk id="8" creationId="{D0417E3D-6EF8-45A8-A05E-82AF93B6DA8D}"/>
          </ac:picMkLst>
        </pc:picChg>
        <pc:picChg chg="add del mod">
          <ac:chgData name="Sarah Inglesfield" userId="786ea869-d7bc-40c5-8c89-61066508cb32" providerId="ADAL" clId="{28B80247-BEDB-437C-A7AD-AAC46483AFED}" dt="2023-04-19T16:06:31.343" v="1445" actId="478"/>
          <ac:picMkLst>
            <pc:docMk/>
            <pc:sldMk cId="2519526604" sldId="526"/>
            <ac:picMk id="10" creationId="{56FC1B3F-73DE-428E-9F29-88A387B29B9B}"/>
          </ac:picMkLst>
        </pc:picChg>
      </pc:sldChg>
      <pc:sldChg chg="addSp delSp modSp modAnim">
        <pc:chgData name="Sarah Inglesfield" userId="786ea869-d7bc-40c5-8c89-61066508cb32" providerId="ADAL" clId="{28B80247-BEDB-437C-A7AD-AAC46483AFED}" dt="2023-04-27T20:12:25.806" v="10183"/>
        <pc:sldMkLst>
          <pc:docMk/>
          <pc:sldMk cId="4026774020" sldId="527"/>
        </pc:sldMkLst>
        <pc:spChg chg="mod">
          <ac:chgData name="Sarah Inglesfield" userId="786ea869-d7bc-40c5-8c89-61066508cb32" providerId="ADAL" clId="{28B80247-BEDB-437C-A7AD-AAC46483AFED}" dt="2023-04-27T20:12:24.609" v="10180" actId="1076"/>
          <ac:spMkLst>
            <pc:docMk/>
            <pc:sldMk cId="4026774020" sldId="527"/>
            <ac:spMk id="2" creationId="{00000000-0000-0000-0000-000000000000}"/>
          </ac:spMkLst>
        </pc:spChg>
        <pc:spChg chg="add del">
          <ac:chgData name="Sarah Inglesfield" userId="786ea869-d7bc-40c5-8c89-61066508cb32" providerId="ADAL" clId="{28B80247-BEDB-437C-A7AD-AAC46483AFED}" dt="2023-04-27T20:12:09.653" v="10169"/>
          <ac:spMkLst>
            <pc:docMk/>
            <pc:sldMk cId="4026774020" sldId="527"/>
            <ac:spMk id="5" creationId="{E5C048C7-6FC9-460F-A64F-943491A9D606}"/>
          </ac:spMkLst>
        </pc:spChg>
        <pc:spChg chg="add del">
          <ac:chgData name="Sarah Inglesfield" userId="786ea869-d7bc-40c5-8c89-61066508cb32" providerId="ADAL" clId="{28B80247-BEDB-437C-A7AD-AAC46483AFED}" dt="2023-04-27T20:12:09.653" v="10169"/>
          <ac:spMkLst>
            <pc:docMk/>
            <pc:sldMk cId="4026774020" sldId="527"/>
            <ac:spMk id="6" creationId="{D6042004-A1CC-4DB1-B64A-C4117669616D}"/>
          </ac:spMkLst>
        </pc:spChg>
        <pc:spChg chg="add del">
          <ac:chgData name="Sarah Inglesfield" userId="786ea869-d7bc-40c5-8c89-61066508cb32" providerId="ADAL" clId="{28B80247-BEDB-437C-A7AD-AAC46483AFED}" dt="2023-04-27T20:12:09.653" v="10169"/>
          <ac:spMkLst>
            <pc:docMk/>
            <pc:sldMk cId="4026774020" sldId="527"/>
            <ac:spMk id="7" creationId="{D0AFF0A5-6CA4-4AA8-9CBA-F0FF2FD37CDE}"/>
          </ac:spMkLst>
        </pc:spChg>
        <pc:spChg chg="add del">
          <ac:chgData name="Sarah Inglesfield" userId="786ea869-d7bc-40c5-8c89-61066508cb32" providerId="ADAL" clId="{28B80247-BEDB-437C-A7AD-AAC46483AFED}" dt="2023-04-27T20:12:09.653" v="10169"/>
          <ac:spMkLst>
            <pc:docMk/>
            <pc:sldMk cId="4026774020" sldId="527"/>
            <ac:spMk id="10" creationId="{0B0EA7B3-B04F-41E8-886E-33361FF43AA5}"/>
          </ac:spMkLst>
        </pc:spChg>
        <pc:graphicFrameChg chg="add del">
          <ac:chgData name="Sarah Inglesfield" userId="786ea869-d7bc-40c5-8c89-61066508cb32" providerId="ADAL" clId="{28B80247-BEDB-437C-A7AD-AAC46483AFED}" dt="2023-04-27T20:12:09.653" v="10169"/>
          <ac:graphicFrameMkLst>
            <pc:docMk/>
            <pc:sldMk cId="4026774020" sldId="527"/>
            <ac:graphicFrameMk id="4" creationId="{55F18871-FDE1-4435-81D8-2639EDC9799C}"/>
          </ac:graphicFrameMkLst>
        </pc:graphicFrameChg>
        <pc:picChg chg="add del mod">
          <ac:chgData name="Sarah Inglesfield" userId="786ea869-d7bc-40c5-8c89-61066508cb32" providerId="ADAL" clId="{28B80247-BEDB-437C-A7AD-AAC46483AFED}" dt="2023-04-27T20:12:25.806" v="10183"/>
          <ac:picMkLst>
            <pc:docMk/>
            <pc:sldMk cId="4026774020" sldId="527"/>
            <ac:picMk id="11" creationId="{D2382B5B-E142-4F48-AC3D-3B53FBE732F3}"/>
          </ac:picMkLst>
        </pc:picChg>
        <pc:cxnChg chg="add del">
          <ac:chgData name="Sarah Inglesfield" userId="786ea869-d7bc-40c5-8c89-61066508cb32" providerId="ADAL" clId="{28B80247-BEDB-437C-A7AD-AAC46483AFED}" dt="2023-04-27T20:12:09.653" v="10169"/>
          <ac:cxnSpMkLst>
            <pc:docMk/>
            <pc:sldMk cId="4026774020" sldId="527"/>
            <ac:cxnSpMk id="8" creationId="{92D12941-1840-4733-B0B2-9A5ABB078E53}"/>
          </ac:cxnSpMkLst>
        </pc:cxnChg>
        <pc:cxnChg chg="add del">
          <ac:chgData name="Sarah Inglesfield" userId="786ea869-d7bc-40c5-8c89-61066508cb32" providerId="ADAL" clId="{28B80247-BEDB-437C-A7AD-AAC46483AFED}" dt="2023-04-27T20:12:09.653" v="10169"/>
          <ac:cxnSpMkLst>
            <pc:docMk/>
            <pc:sldMk cId="4026774020" sldId="527"/>
            <ac:cxnSpMk id="9" creationId="{F8A1D62A-78D6-488B-A567-8AA733C90896}"/>
          </ac:cxnSpMkLst>
        </pc:cxnChg>
      </pc:sldChg>
      <pc:sldChg chg="addSp modSp modAnim">
        <pc:chgData name="Sarah Inglesfield" userId="786ea869-d7bc-40c5-8c89-61066508cb32" providerId="ADAL" clId="{28B80247-BEDB-437C-A7AD-AAC46483AFED}" dt="2023-04-28T10:53:02.468" v="11903"/>
        <pc:sldMkLst>
          <pc:docMk/>
          <pc:sldMk cId="1701077167" sldId="531"/>
        </pc:sldMkLst>
        <pc:spChg chg="mod">
          <ac:chgData name="Sarah Inglesfield" userId="786ea869-d7bc-40c5-8c89-61066508cb32" providerId="ADAL" clId="{28B80247-BEDB-437C-A7AD-AAC46483AFED}" dt="2023-04-20T13:21:47.760" v="4270" actId="1076"/>
          <ac:spMkLst>
            <pc:docMk/>
            <pc:sldMk cId="1701077167" sldId="531"/>
            <ac:spMk id="2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28T10:52:39.424" v="11899" actId="1076"/>
          <ac:spMkLst>
            <pc:docMk/>
            <pc:sldMk cId="1701077167" sldId="531"/>
            <ac:spMk id="3" creationId="{8D4DDF88-AFAC-469F-902C-D8139D002B38}"/>
          </ac:spMkLst>
        </pc:spChg>
        <pc:grpChg chg="add mod">
          <ac:chgData name="Sarah Inglesfield" userId="786ea869-d7bc-40c5-8c89-61066508cb32" providerId="ADAL" clId="{28B80247-BEDB-437C-A7AD-AAC46483AFED}" dt="2023-04-20T13:22:00.612" v="4274" actId="1076"/>
          <ac:grpSpMkLst>
            <pc:docMk/>
            <pc:sldMk cId="1701077167" sldId="531"/>
            <ac:grpSpMk id="4" creationId="{06ED89EE-0558-42BC-BE12-15E9CDB30D9D}"/>
          </ac:grpSpMkLst>
        </pc:grpChg>
        <pc:grpChg chg="add mod">
          <ac:chgData name="Sarah Inglesfield" userId="786ea869-d7bc-40c5-8c89-61066508cb32" providerId="ADAL" clId="{28B80247-BEDB-437C-A7AD-AAC46483AFED}" dt="2023-04-28T10:52:32.908" v="11896" actId="1076"/>
          <ac:grpSpMkLst>
            <pc:docMk/>
            <pc:sldMk cId="1701077167" sldId="531"/>
            <ac:grpSpMk id="8" creationId="{8A609960-7542-4A20-9CF6-8899C9649BB0}"/>
          </ac:grpSpMkLst>
        </pc:grpChg>
        <pc:picChg chg="mod">
          <ac:chgData name="Sarah Inglesfield" userId="786ea869-d7bc-40c5-8c89-61066508cb32" providerId="ADAL" clId="{28B80247-BEDB-437C-A7AD-AAC46483AFED}" dt="2023-04-28T10:52:44.066" v="11900" actId="1076"/>
          <ac:picMkLst>
            <pc:docMk/>
            <pc:sldMk cId="1701077167" sldId="531"/>
            <ac:picMk id="5" creationId="{00000000-0000-0000-0000-000000000000}"/>
          </ac:picMkLst>
        </pc:picChg>
        <pc:picChg chg="mod modCrop">
          <ac:chgData name="Sarah Inglesfield" userId="786ea869-d7bc-40c5-8c89-61066508cb32" providerId="ADAL" clId="{28B80247-BEDB-437C-A7AD-AAC46483AFED}" dt="2023-04-20T13:21:40.113" v="4268" actId="1076"/>
          <ac:picMkLst>
            <pc:docMk/>
            <pc:sldMk cId="1701077167" sldId="531"/>
            <ac:picMk id="6" creationId="{29BEC738-BABF-44E6-AD6D-D222A7BBAB43}"/>
          </ac:picMkLst>
        </pc:picChg>
        <pc:picChg chg="mod">
          <ac:chgData name="Sarah Inglesfield" userId="786ea869-d7bc-40c5-8c89-61066508cb32" providerId="ADAL" clId="{28B80247-BEDB-437C-A7AD-AAC46483AFED}" dt="2023-04-20T13:21:55.450" v="4273" actId="14100"/>
          <ac:picMkLst>
            <pc:docMk/>
            <pc:sldMk cId="1701077167" sldId="531"/>
            <ac:picMk id="7" creationId="{CD9C43A0-05A0-4D2A-9C88-6B67600482FE}"/>
          </ac:picMkLst>
        </pc:picChg>
      </pc:sldChg>
      <pc:sldChg chg="add">
        <pc:chgData name="Sarah Inglesfield" userId="786ea869-d7bc-40c5-8c89-61066508cb32" providerId="ADAL" clId="{28B80247-BEDB-437C-A7AD-AAC46483AFED}" dt="2023-05-01T10:08:21.167" v="12076"/>
        <pc:sldMkLst>
          <pc:docMk/>
          <pc:sldMk cId="1185790870" sldId="532"/>
        </pc:sldMkLst>
      </pc:sldChg>
      <pc:sldChg chg="addSp delSp modSp add">
        <pc:chgData name="Sarah Inglesfield" userId="786ea869-d7bc-40c5-8c89-61066508cb32" providerId="ADAL" clId="{28B80247-BEDB-437C-A7AD-AAC46483AFED}" dt="2023-05-01T12:56:56.563" v="12225"/>
        <pc:sldMkLst>
          <pc:docMk/>
          <pc:sldMk cId="120689642" sldId="533"/>
        </pc:sldMkLst>
        <pc:spChg chg="mod">
          <ac:chgData name="Sarah Inglesfield" userId="786ea869-d7bc-40c5-8c89-61066508cb32" providerId="ADAL" clId="{28B80247-BEDB-437C-A7AD-AAC46483AFED}" dt="2023-05-01T12:56:56.563" v="12225"/>
          <ac:spMkLst>
            <pc:docMk/>
            <pc:sldMk cId="120689642" sldId="533"/>
            <ac:spMk id="2" creationId="{00000000-0000-0000-0000-000000000000}"/>
          </ac:spMkLst>
        </pc:spChg>
        <pc:picChg chg="add del">
          <ac:chgData name="Sarah Inglesfield" userId="786ea869-d7bc-40c5-8c89-61066508cb32" providerId="ADAL" clId="{28B80247-BEDB-437C-A7AD-AAC46483AFED}" dt="2023-05-01T12:54:30.217" v="12218"/>
          <ac:picMkLst>
            <pc:docMk/>
            <pc:sldMk cId="120689642" sldId="533"/>
            <ac:picMk id="5" creationId="{13F246FA-A4CC-44FA-8C36-867719E35CA9}"/>
          </ac:picMkLst>
        </pc:picChg>
      </pc:sldChg>
      <pc:sldChg chg="modSp add">
        <pc:chgData name="Sarah Inglesfield" userId="786ea869-d7bc-40c5-8c89-61066508cb32" providerId="ADAL" clId="{28B80247-BEDB-437C-A7AD-AAC46483AFED}" dt="2023-05-01T12:57:00.996" v="12226"/>
        <pc:sldMkLst>
          <pc:docMk/>
          <pc:sldMk cId="101744729" sldId="534"/>
        </pc:sldMkLst>
        <pc:spChg chg="mod">
          <ac:chgData name="Sarah Inglesfield" userId="786ea869-d7bc-40c5-8c89-61066508cb32" providerId="ADAL" clId="{28B80247-BEDB-437C-A7AD-AAC46483AFED}" dt="2023-05-01T12:57:00.996" v="12226"/>
          <ac:spMkLst>
            <pc:docMk/>
            <pc:sldMk cId="101744729" sldId="534"/>
            <ac:spMk id="2" creationId="{00000000-0000-0000-0000-000000000000}"/>
          </ac:spMkLst>
        </pc:spChg>
      </pc:sldChg>
      <pc:sldChg chg="addSp delSp">
        <pc:chgData name="Sarah Inglesfield" userId="786ea869-d7bc-40c5-8c89-61066508cb32" providerId="ADAL" clId="{28B80247-BEDB-437C-A7AD-AAC46483AFED}" dt="2023-04-19T16:31:54.549" v="1616"/>
        <pc:sldMkLst>
          <pc:docMk/>
          <pc:sldMk cId="1938279627" sldId="535"/>
        </pc:sldMkLst>
        <pc:picChg chg="add del">
          <ac:chgData name="Sarah Inglesfield" userId="786ea869-d7bc-40c5-8c89-61066508cb32" providerId="ADAL" clId="{28B80247-BEDB-437C-A7AD-AAC46483AFED}" dt="2023-04-19T16:31:54.549" v="1616"/>
          <ac:picMkLst>
            <pc:docMk/>
            <pc:sldMk cId="1938279627" sldId="535"/>
            <ac:picMk id="7" creationId="{2AB99A19-BF70-4586-9746-302392B90EE9}"/>
          </ac:picMkLst>
        </pc:picChg>
      </pc:sldChg>
      <pc:sldChg chg="addSp delSp modSp">
        <pc:chgData name="Sarah Inglesfield" userId="786ea869-d7bc-40c5-8c89-61066508cb32" providerId="ADAL" clId="{28B80247-BEDB-437C-A7AD-AAC46483AFED}" dt="2023-04-20T13:23:04.481" v="4284" actId="1076"/>
        <pc:sldMkLst>
          <pc:docMk/>
          <pc:sldMk cId="251237152" sldId="537"/>
        </pc:sldMkLst>
        <pc:grpChg chg="add del">
          <ac:chgData name="Sarah Inglesfield" userId="786ea869-d7bc-40c5-8c89-61066508cb32" providerId="ADAL" clId="{28B80247-BEDB-437C-A7AD-AAC46483AFED}" dt="2023-04-20T13:22:31.468" v="4279" actId="478"/>
          <ac:grpSpMkLst>
            <pc:docMk/>
            <pc:sldMk cId="251237152" sldId="537"/>
            <ac:grpSpMk id="5" creationId="{FA26C8E3-AF44-420F-9D8E-D32530D5A43B}"/>
          </ac:grpSpMkLst>
        </pc:grpChg>
        <pc:picChg chg="del topLvl">
          <ac:chgData name="Sarah Inglesfield" userId="786ea869-d7bc-40c5-8c89-61066508cb32" providerId="ADAL" clId="{28B80247-BEDB-437C-A7AD-AAC46483AFED}" dt="2023-04-20T13:22:38.559" v="4280" actId="478"/>
          <ac:picMkLst>
            <pc:docMk/>
            <pc:sldMk cId="251237152" sldId="537"/>
            <ac:picMk id="6" creationId="{748D7AA1-84D6-45C6-95BD-199C03E80C67}"/>
          </ac:picMkLst>
        </pc:picChg>
        <pc:picChg chg="del topLvl">
          <ac:chgData name="Sarah Inglesfield" userId="786ea869-d7bc-40c5-8c89-61066508cb32" providerId="ADAL" clId="{28B80247-BEDB-437C-A7AD-AAC46483AFED}" dt="2023-04-20T13:22:31.468" v="4279" actId="478"/>
          <ac:picMkLst>
            <pc:docMk/>
            <pc:sldMk cId="251237152" sldId="537"/>
            <ac:picMk id="7" creationId="{A5457AEA-088D-45AA-B297-5F2372639454}"/>
          </ac:picMkLst>
        </pc:picChg>
        <pc:picChg chg="add mod">
          <ac:chgData name="Sarah Inglesfield" userId="786ea869-d7bc-40c5-8c89-61066508cb32" providerId="ADAL" clId="{28B80247-BEDB-437C-A7AD-AAC46483AFED}" dt="2023-04-20T13:23:04.481" v="4284" actId="1076"/>
          <ac:picMkLst>
            <pc:docMk/>
            <pc:sldMk cId="251237152" sldId="537"/>
            <ac:picMk id="8" creationId="{B4010CC2-B23C-4798-848C-058F14F29396}"/>
          </ac:picMkLst>
        </pc:picChg>
      </pc:sldChg>
      <pc:sldChg chg="addSp delSp modSp">
        <pc:chgData name="Sarah Inglesfield" userId="786ea869-d7bc-40c5-8c89-61066508cb32" providerId="ADAL" clId="{28B80247-BEDB-437C-A7AD-AAC46483AFED}" dt="2023-04-20T13:23:35.352" v="4295" actId="478"/>
        <pc:sldMkLst>
          <pc:docMk/>
          <pc:sldMk cId="3267222266" sldId="538"/>
        </pc:sldMkLst>
        <pc:spChg chg="add del mod">
          <ac:chgData name="Sarah Inglesfield" userId="786ea869-d7bc-40c5-8c89-61066508cb32" providerId="ADAL" clId="{28B80247-BEDB-437C-A7AD-AAC46483AFED}" dt="2023-04-20T13:23:34.220" v="4294" actId="478"/>
          <ac:spMkLst>
            <pc:docMk/>
            <pc:sldMk cId="3267222266" sldId="538"/>
            <ac:spMk id="2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20T13:23:34.220" v="4294" actId="478"/>
          <ac:spMkLst>
            <pc:docMk/>
            <pc:sldMk cId="3267222266" sldId="538"/>
            <ac:spMk id="7" creationId="{C0E90FB1-E25D-451F-B482-6345D9990DC7}"/>
          </ac:spMkLst>
        </pc:spChg>
        <pc:picChg chg="add del mod">
          <ac:chgData name="Sarah Inglesfield" userId="786ea869-d7bc-40c5-8c89-61066508cb32" providerId="ADAL" clId="{28B80247-BEDB-437C-A7AD-AAC46483AFED}" dt="2023-04-20T13:23:10.766" v="4289" actId="478"/>
          <ac:picMkLst>
            <pc:docMk/>
            <pc:sldMk cId="3267222266" sldId="538"/>
            <ac:picMk id="5" creationId="{5B1FEB89-3033-4020-B892-B9739194709E}"/>
          </ac:picMkLst>
        </pc:picChg>
        <pc:picChg chg="add del">
          <ac:chgData name="Sarah Inglesfield" userId="786ea869-d7bc-40c5-8c89-61066508cb32" providerId="ADAL" clId="{28B80247-BEDB-437C-A7AD-AAC46483AFED}" dt="2023-04-20T13:23:35.352" v="4295" actId="478"/>
          <ac:picMkLst>
            <pc:docMk/>
            <pc:sldMk cId="3267222266" sldId="538"/>
            <ac:picMk id="6" creationId="{F9D61988-392A-4D8E-9967-A82759ECB5ED}"/>
          </ac:picMkLst>
        </pc:picChg>
      </pc:sldChg>
      <pc:sldChg chg="addSp modSp modAnim">
        <pc:chgData name="Sarah Inglesfield" userId="786ea869-d7bc-40c5-8c89-61066508cb32" providerId="ADAL" clId="{28B80247-BEDB-437C-A7AD-AAC46483AFED}" dt="2023-04-18T18:46:07.712" v="33"/>
        <pc:sldMkLst>
          <pc:docMk/>
          <pc:sldMk cId="2865208894" sldId="542"/>
        </pc:sldMkLst>
        <pc:spChg chg="add mod">
          <ac:chgData name="Sarah Inglesfield" userId="786ea869-d7bc-40c5-8c89-61066508cb32" providerId="ADAL" clId="{28B80247-BEDB-437C-A7AD-AAC46483AFED}" dt="2023-04-18T18:45:52.501" v="32" actId="1076"/>
          <ac:spMkLst>
            <pc:docMk/>
            <pc:sldMk cId="2865208894" sldId="542"/>
            <ac:spMk id="6" creationId="{FA38B880-6341-415F-8AD9-BBDDDA33D9BA}"/>
          </ac:spMkLst>
        </pc:spChg>
        <pc:picChg chg="mod">
          <ac:chgData name="Sarah Inglesfield" userId="786ea869-d7bc-40c5-8c89-61066508cb32" providerId="ADAL" clId="{28B80247-BEDB-437C-A7AD-AAC46483AFED}" dt="2023-04-18T18:45:46.568" v="31" actId="1076"/>
          <ac:picMkLst>
            <pc:docMk/>
            <pc:sldMk cId="2865208894" sldId="542"/>
            <ac:picMk id="3" creationId="{00000000-0000-0000-0000-000000000000}"/>
          </ac:picMkLst>
        </pc:picChg>
      </pc:sldChg>
      <pc:sldChg chg="modSp">
        <pc:chgData name="Sarah Inglesfield" userId="786ea869-d7bc-40c5-8c89-61066508cb32" providerId="ADAL" clId="{28B80247-BEDB-437C-A7AD-AAC46483AFED}" dt="2023-04-20T07:27:35.569" v="2198" actId="1076"/>
        <pc:sldMkLst>
          <pc:docMk/>
          <pc:sldMk cId="1889414194" sldId="548"/>
        </pc:sldMkLst>
        <pc:spChg chg="mod">
          <ac:chgData name="Sarah Inglesfield" userId="786ea869-d7bc-40c5-8c89-61066508cb32" providerId="ADAL" clId="{28B80247-BEDB-437C-A7AD-AAC46483AFED}" dt="2023-04-20T07:27:35.569" v="2198" actId="1076"/>
          <ac:spMkLst>
            <pc:docMk/>
            <pc:sldMk cId="1889414194" sldId="548"/>
            <ac:spMk id="85" creationId="{00000000-0000-0000-0000-000000000000}"/>
          </ac:spMkLst>
        </pc:spChg>
      </pc:sldChg>
      <pc:sldChg chg="addSp modSp modNotesTx">
        <pc:chgData name="Sarah Inglesfield" userId="786ea869-d7bc-40c5-8c89-61066508cb32" providerId="ADAL" clId="{28B80247-BEDB-437C-A7AD-AAC46483AFED}" dt="2023-04-27T19:12:27.462" v="9435" actId="20577"/>
        <pc:sldMkLst>
          <pc:docMk/>
          <pc:sldMk cId="2749798563" sldId="555"/>
        </pc:sldMkLst>
        <pc:spChg chg="mod">
          <ac:chgData name="Sarah Inglesfield" userId="786ea869-d7bc-40c5-8c89-61066508cb32" providerId="ADAL" clId="{28B80247-BEDB-437C-A7AD-AAC46483AFED}" dt="2023-04-18T19:01:26.057" v="145" actId="207"/>
          <ac:spMkLst>
            <pc:docMk/>
            <pc:sldMk cId="2749798563" sldId="555"/>
            <ac:spMk id="16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18T18:59:07.734" v="132" actId="1076"/>
          <ac:spMkLst>
            <pc:docMk/>
            <pc:sldMk cId="2749798563" sldId="555"/>
            <ac:spMk id="29" creationId="{8F861876-226E-4AA2-9ACC-FCB44C632D72}"/>
          </ac:spMkLst>
        </pc:spChg>
        <pc:spChg chg="mod">
          <ac:chgData name="Sarah Inglesfield" userId="786ea869-d7bc-40c5-8c89-61066508cb32" providerId="ADAL" clId="{28B80247-BEDB-437C-A7AD-AAC46483AFED}" dt="2023-04-18T19:01:28.401" v="146" actId="207"/>
          <ac:spMkLst>
            <pc:docMk/>
            <pc:sldMk cId="2749798563" sldId="555"/>
            <ac:spMk id="82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18T19:01:23.473" v="144" actId="207"/>
          <ac:spMkLst>
            <pc:docMk/>
            <pc:sldMk cId="2749798563" sldId="555"/>
            <ac:spMk id="127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18T19:01:19.462" v="143" actId="207"/>
          <ac:spMkLst>
            <pc:docMk/>
            <pc:sldMk cId="2749798563" sldId="555"/>
            <ac:spMk id="128" creationId="{00000000-0000-0000-0000-000000000000}"/>
          </ac:spMkLst>
        </pc:spChg>
      </pc:sldChg>
      <pc:sldChg chg="modSp">
        <pc:chgData name="Sarah Inglesfield" userId="786ea869-d7bc-40c5-8c89-61066508cb32" providerId="ADAL" clId="{28B80247-BEDB-437C-A7AD-AAC46483AFED}" dt="2023-04-18T19:01:50.448" v="149" actId="207"/>
        <pc:sldMkLst>
          <pc:docMk/>
          <pc:sldMk cId="2365635866" sldId="559"/>
        </pc:sldMkLst>
        <pc:graphicFrameChg chg="modGraphic">
          <ac:chgData name="Sarah Inglesfield" userId="786ea869-d7bc-40c5-8c89-61066508cb32" providerId="ADAL" clId="{28B80247-BEDB-437C-A7AD-AAC46483AFED}" dt="2023-04-18T19:01:50.448" v="149" actId="207"/>
          <ac:graphicFrameMkLst>
            <pc:docMk/>
            <pc:sldMk cId="2365635866" sldId="559"/>
            <ac:graphicFrameMk id="3" creationId="{00000000-0000-0000-0000-000000000000}"/>
          </ac:graphicFrameMkLst>
        </pc:graphicFrameChg>
      </pc:sldChg>
      <pc:sldChg chg="addSp delSp modSp addAnim delAnim modAnim">
        <pc:chgData name="Sarah Inglesfield" userId="786ea869-d7bc-40c5-8c89-61066508cb32" providerId="ADAL" clId="{28B80247-BEDB-437C-A7AD-AAC46483AFED}" dt="2023-04-28T10:48:19.347" v="11869" actId="478"/>
        <pc:sldMkLst>
          <pc:docMk/>
          <pc:sldMk cId="3393160559" sldId="561"/>
        </pc:sldMkLst>
        <pc:spChg chg="del">
          <ac:chgData name="Sarah Inglesfield" userId="786ea869-d7bc-40c5-8c89-61066508cb32" providerId="ADAL" clId="{28B80247-BEDB-437C-A7AD-AAC46483AFED}" dt="2023-04-28T10:48:19.347" v="11869" actId="478"/>
          <ac:spMkLst>
            <pc:docMk/>
            <pc:sldMk cId="3393160559" sldId="561"/>
            <ac:spMk id="2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18T19:45:54.576" v="870" actId="20577"/>
          <ac:spMkLst>
            <pc:docMk/>
            <pc:sldMk cId="3393160559" sldId="561"/>
            <ac:spMk id="3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18T19:38:19.616" v="819" actId="1076"/>
          <ac:spMkLst>
            <pc:docMk/>
            <pc:sldMk cId="3393160559" sldId="561"/>
            <ac:spMk id="4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18T19:38:24.426" v="822" actId="1076"/>
          <ac:spMkLst>
            <pc:docMk/>
            <pc:sldMk cId="3393160559" sldId="561"/>
            <ac:spMk id="5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18T19:45:12.207" v="859" actId="478"/>
          <ac:spMkLst>
            <pc:docMk/>
            <pc:sldMk cId="3393160559" sldId="561"/>
            <ac:spMk id="6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18T19:45:26.981" v="860"/>
          <ac:spMkLst>
            <pc:docMk/>
            <pc:sldMk cId="3393160559" sldId="561"/>
            <ac:spMk id="7" creationId="{3EE0D669-459A-4445-8A88-EFB0ED00212C}"/>
          </ac:spMkLst>
        </pc:spChg>
        <pc:spChg chg="add mod">
          <ac:chgData name="Sarah Inglesfield" userId="786ea869-d7bc-40c5-8c89-61066508cb32" providerId="ADAL" clId="{28B80247-BEDB-437C-A7AD-AAC46483AFED}" dt="2023-04-18T19:02:56.436" v="171" actId="164"/>
          <ac:spMkLst>
            <pc:docMk/>
            <pc:sldMk cId="3393160559" sldId="561"/>
            <ac:spMk id="28" creationId="{2557DADF-FFF6-4EEE-AE9D-DC3DA81D1EE2}"/>
          </ac:spMkLst>
        </pc:spChg>
        <pc:spChg chg="add del mod">
          <ac:chgData name="Sarah Inglesfield" userId="786ea869-d7bc-40c5-8c89-61066508cb32" providerId="ADAL" clId="{28B80247-BEDB-437C-A7AD-AAC46483AFED}" dt="2023-04-18T19:00:24.853" v="140" actId="478"/>
          <ac:spMkLst>
            <pc:docMk/>
            <pc:sldMk cId="3393160559" sldId="561"/>
            <ac:spMk id="29" creationId="{FB91074A-BC49-48B7-8118-ADEECFB3416E}"/>
          </ac:spMkLst>
        </pc:spChg>
        <pc:spChg chg="add del mod">
          <ac:chgData name="Sarah Inglesfield" userId="786ea869-d7bc-40c5-8c89-61066508cb32" providerId="ADAL" clId="{28B80247-BEDB-437C-A7AD-AAC46483AFED}" dt="2023-04-18T19:00:24.440" v="139" actId="478"/>
          <ac:spMkLst>
            <pc:docMk/>
            <pc:sldMk cId="3393160559" sldId="561"/>
            <ac:spMk id="30" creationId="{CFB84C54-78B8-4E6D-A540-AAF086108556}"/>
          </ac:spMkLst>
        </pc:spChg>
        <pc:spChg chg="add del mod">
          <ac:chgData name="Sarah Inglesfield" userId="786ea869-d7bc-40c5-8c89-61066508cb32" providerId="ADAL" clId="{28B80247-BEDB-437C-A7AD-AAC46483AFED}" dt="2023-04-18T19:02:05.627" v="151" actId="478"/>
          <ac:spMkLst>
            <pc:docMk/>
            <pc:sldMk cId="3393160559" sldId="561"/>
            <ac:spMk id="31" creationId="{FFDDABF8-506F-412B-B562-239F6FDDCCA7}"/>
          </ac:spMkLst>
        </pc:spChg>
        <pc:spChg chg="add del mod">
          <ac:chgData name="Sarah Inglesfield" userId="786ea869-d7bc-40c5-8c89-61066508cb32" providerId="ADAL" clId="{28B80247-BEDB-437C-A7AD-AAC46483AFED}" dt="2023-04-18T19:02:48.340" v="165" actId="478"/>
          <ac:spMkLst>
            <pc:docMk/>
            <pc:sldMk cId="3393160559" sldId="561"/>
            <ac:spMk id="32" creationId="{9F859144-0200-464F-9B4B-3314F73D9B68}"/>
          </ac:spMkLst>
        </pc:spChg>
        <pc:spChg chg="add mod topLvl">
          <ac:chgData name="Sarah Inglesfield" userId="786ea869-d7bc-40c5-8c89-61066508cb32" providerId="ADAL" clId="{28B80247-BEDB-437C-A7AD-AAC46483AFED}" dt="2023-04-18T19:21:28.876" v="438" actId="164"/>
          <ac:spMkLst>
            <pc:docMk/>
            <pc:sldMk cId="3393160559" sldId="561"/>
            <ac:spMk id="33" creationId="{40B83FAE-27EA-42CC-B995-C53E59B3948B}"/>
          </ac:spMkLst>
        </pc:spChg>
        <pc:spChg chg="add del mod">
          <ac:chgData name="Sarah Inglesfield" userId="786ea869-d7bc-40c5-8c89-61066508cb32" providerId="ADAL" clId="{28B80247-BEDB-437C-A7AD-AAC46483AFED}" dt="2023-04-18T19:02:49.969" v="168" actId="478"/>
          <ac:spMkLst>
            <pc:docMk/>
            <pc:sldMk cId="3393160559" sldId="561"/>
            <ac:spMk id="34" creationId="{89D57C67-C50B-4883-BD16-82FB8F10A6DE}"/>
          </ac:spMkLst>
        </pc:spChg>
        <pc:spChg chg="add del mod">
          <ac:chgData name="Sarah Inglesfield" userId="786ea869-d7bc-40c5-8c89-61066508cb32" providerId="ADAL" clId="{28B80247-BEDB-437C-A7AD-AAC46483AFED}" dt="2023-04-18T19:02:50.401" v="169" actId="478"/>
          <ac:spMkLst>
            <pc:docMk/>
            <pc:sldMk cId="3393160559" sldId="561"/>
            <ac:spMk id="35" creationId="{46C92708-6CBE-44B7-812A-903470134CA1}"/>
          </ac:spMkLst>
        </pc:spChg>
        <pc:spChg chg="mod topLvl">
          <ac:chgData name="Sarah Inglesfield" userId="786ea869-d7bc-40c5-8c89-61066508cb32" providerId="ADAL" clId="{28B80247-BEDB-437C-A7AD-AAC46483AFED}" dt="2023-04-18T19:21:42.823" v="441" actId="164"/>
          <ac:spMkLst>
            <pc:docMk/>
            <pc:sldMk cId="3393160559" sldId="561"/>
            <ac:spMk id="39" creationId="{8656B466-BA02-4413-843C-9F61D450FEF0}"/>
          </ac:spMkLst>
        </pc:spChg>
        <pc:spChg chg="mod topLvl">
          <ac:chgData name="Sarah Inglesfield" userId="786ea869-d7bc-40c5-8c89-61066508cb32" providerId="ADAL" clId="{28B80247-BEDB-437C-A7AD-AAC46483AFED}" dt="2023-04-18T19:21:47.866" v="442" actId="164"/>
          <ac:spMkLst>
            <pc:docMk/>
            <pc:sldMk cId="3393160559" sldId="561"/>
            <ac:spMk id="45" creationId="{58F8F9D9-54B3-4FB5-ADD7-D9B1E9F0B46D}"/>
          </ac:spMkLst>
        </pc:spChg>
        <pc:spChg chg="mod topLvl">
          <ac:chgData name="Sarah Inglesfield" userId="786ea869-d7bc-40c5-8c89-61066508cb32" providerId="ADAL" clId="{28B80247-BEDB-437C-A7AD-AAC46483AFED}" dt="2023-04-18T19:21:47.866" v="442" actId="164"/>
          <ac:spMkLst>
            <pc:docMk/>
            <pc:sldMk cId="3393160559" sldId="561"/>
            <ac:spMk id="51" creationId="{BBB2E3B5-9D13-4027-A572-F20053C2678B}"/>
          </ac:spMkLst>
        </pc:spChg>
        <pc:spChg chg="mod topLvl">
          <ac:chgData name="Sarah Inglesfield" userId="786ea869-d7bc-40c5-8c89-61066508cb32" providerId="ADAL" clId="{28B80247-BEDB-437C-A7AD-AAC46483AFED}" dt="2023-04-18T19:21:47.866" v="442" actId="164"/>
          <ac:spMkLst>
            <pc:docMk/>
            <pc:sldMk cId="3393160559" sldId="561"/>
            <ac:spMk id="57" creationId="{1A857C17-87AB-487E-A9E4-406A20E1447F}"/>
          </ac:spMkLst>
        </pc:spChg>
        <pc:spChg chg="mod topLvl">
          <ac:chgData name="Sarah Inglesfield" userId="786ea869-d7bc-40c5-8c89-61066508cb32" providerId="ADAL" clId="{28B80247-BEDB-437C-A7AD-AAC46483AFED}" dt="2023-04-18T19:21:28.876" v="438" actId="164"/>
          <ac:spMkLst>
            <pc:docMk/>
            <pc:sldMk cId="3393160559" sldId="561"/>
            <ac:spMk id="63" creationId="{E8FAEDCB-C0B9-497F-87D0-67ED3D563A2F}"/>
          </ac:spMkLst>
        </pc:spChg>
        <pc:spChg chg="mod topLvl">
          <ac:chgData name="Sarah Inglesfield" userId="786ea869-d7bc-40c5-8c89-61066508cb32" providerId="ADAL" clId="{28B80247-BEDB-437C-A7AD-AAC46483AFED}" dt="2023-04-18T19:21:28.876" v="438" actId="164"/>
          <ac:spMkLst>
            <pc:docMk/>
            <pc:sldMk cId="3393160559" sldId="561"/>
            <ac:spMk id="69" creationId="{887A871A-BAFE-450C-B6FD-3966B0A65E43}"/>
          </ac:spMkLst>
        </pc:spChg>
        <pc:spChg chg="add del mod">
          <ac:chgData name="Sarah Inglesfield" userId="786ea869-d7bc-40c5-8c89-61066508cb32" providerId="ADAL" clId="{28B80247-BEDB-437C-A7AD-AAC46483AFED}" dt="2023-04-18T19:35:20.575" v="607" actId="1076"/>
          <ac:spMkLst>
            <pc:docMk/>
            <pc:sldMk cId="3393160559" sldId="561"/>
            <ac:spMk id="73" creationId="{F23DB8C5-42EC-413D-979B-768B22EEDAEA}"/>
          </ac:spMkLst>
        </pc:spChg>
        <pc:spChg chg="add del mod">
          <ac:chgData name="Sarah Inglesfield" userId="786ea869-d7bc-40c5-8c89-61066508cb32" providerId="ADAL" clId="{28B80247-BEDB-437C-A7AD-AAC46483AFED}" dt="2023-04-18T19:10:49.152" v="342" actId="478"/>
          <ac:spMkLst>
            <pc:docMk/>
            <pc:sldMk cId="3393160559" sldId="561"/>
            <ac:spMk id="74" creationId="{B7A6316D-97F6-48F2-B6D1-8E7584190211}"/>
          </ac:spMkLst>
        </pc:spChg>
        <pc:spChg chg="add del mod">
          <ac:chgData name="Sarah Inglesfield" userId="786ea869-d7bc-40c5-8c89-61066508cb32" providerId="ADAL" clId="{28B80247-BEDB-437C-A7AD-AAC46483AFED}" dt="2023-04-18T19:10:49.152" v="342" actId="478"/>
          <ac:spMkLst>
            <pc:docMk/>
            <pc:sldMk cId="3393160559" sldId="561"/>
            <ac:spMk id="75" creationId="{61D2EA49-0638-4049-822F-986EE84065D9}"/>
          </ac:spMkLst>
        </pc:spChg>
        <pc:spChg chg="add del mod ord">
          <ac:chgData name="Sarah Inglesfield" userId="786ea869-d7bc-40c5-8c89-61066508cb32" providerId="ADAL" clId="{28B80247-BEDB-437C-A7AD-AAC46483AFED}" dt="2023-04-18T19:41:19.819" v="838" actId="166"/>
          <ac:spMkLst>
            <pc:docMk/>
            <pc:sldMk cId="3393160559" sldId="561"/>
            <ac:spMk id="76" creationId="{DEBF2C36-F8F1-448D-ACC2-EE06A68D0485}"/>
          </ac:spMkLst>
        </pc:spChg>
        <pc:spChg chg="add del mod">
          <ac:chgData name="Sarah Inglesfield" userId="786ea869-d7bc-40c5-8c89-61066508cb32" providerId="ADAL" clId="{28B80247-BEDB-437C-A7AD-AAC46483AFED}" dt="2023-04-18T19:06:49.421" v="271" actId="478"/>
          <ac:spMkLst>
            <pc:docMk/>
            <pc:sldMk cId="3393160559" sldId="561"/>
            <ac:spMk id="77" creationId="{67A80D72-405A-40B9-A8F9-32B297127671}"/>
          </ac:spMkLst>
        </pc:spChg>
        <pc:spChg chg="add del mod">
          <ac:chgData name="Sarah Inglesfield" userId="786ea869-d7bc-40c5-8c89-61066508cb32" providerId="ADAL" clId="{28B80247-BEDB-437C-A7AD-AAC46483AFED}" dt="2023-04-18T19:08:59.300" v="299" actId="478"/>
          <ac:spMkLst>
            <pc:docMk/>
            <pc:sldMk cId="3393160559" sldId="561"/>
            <ac:spMk id="78" creationId="{ABE34E63-6D19-4383-8B73-93068D2E3508}"/>
          </ac:spMkLst>
        </pc:spChg>
        <pc:spChg chg="add del mod">
          <ac:chgData name="Sarah Inglesfield" userId="786ea869-d7bc-40c5-8c89-61066508cb32" providerId="ADAL" clId="{28B80247-BEDB-437C-A7AD-AAC46483AFED}" dt="2023-04-18T19:09:05.780" v="304" actId="478"/>
          <ac:spMkLst>
            <pc:docMk/>
            <pc:sldMk cId="3393160559" sldId="561"/>
            <ac:spMk id="79" creationId="{63991C85-C577-4F02-86BD-05091077DF60}"/>
          </ac:spMkLst>
        </pc:spChg>
        <pc:spChg chg="add del mod">
          <ac:chgData name="Sarah Inglesfield" userId="786ea869-d7bc-40c5-8c89-61066508cb32" providerId="ADAL" clId="{28B80247-BEDB-437C-A7AD-AAC46483AFED}" dt="2023-04-18T19:22:46.924" v="448" actId="164"/>
          <ac:spMkLst>
            <pc:docMk/>
            <pc:sldMk cId="3393160559" sldId="561"/>
            <ac:spMk id="80" creationId="{BE4CA256-0522-4CF4-9FC1-DAE043BE5E5D}"/>
          </ac:spMkLst>
        </pc:spChg>
        <pc:spChg chg="add del mod">
          <ac:chgData name="Sarah Inglesfield" userId="786ea869-d7bc-40c5-8c89-61066508cb32" providerId="ADAL" clId="{28B80247-BEDB-437C-A7AD-AAC46483AFED}" dt="2023-04-18T19:08:58.452" v="298" actId="478"/>
          <ac:spMkLst>
            <pc:docMk/>
            <pc:sldMk cId="3393160559" sldId="561"/>
            <ac:spMk id="81" creationId="{9EE740C2-51CC-41C0-AF06-507E37FF0192}"/>
          </ac:spMkLst>
        </pc:spChg>
        <pc:spChg chg="add del mod">
          <ac:chgData name="Sarah Inglesfield" userId="786ea869-d7bc-40c5-8c89-61066508cb32" providerId="ADAL" clId="{28B80247-BEDB-437C-A7AD-AAC46483AFED}" dt="2023-04-18T19:07:45.530" v="293"/>
          <ac:spMkLst>
            <pc:docMk/>
            <pc:sldMk cId="3393160559" sldId="561"/>
            <ac:spMk id="82" creationId="{FC44866F-E7D2-4F5F-834E-142AAB2B95D5}"/>
          </ac:spMkLst>
        </pc:spChg>
        <pc:spChg chg="add del mod">
          <ac:chgData name="Sarah Inglesfield" userId="786ea869-d7bc-40c5-8c89-61066508cb32" providerId="ADAL" clId="{28B80247-BEDB-437C-A7AD-AAC46483AFED}" dt="2023-04-18T19:07:45.530" v="293"/>
          <ac:spMkLst>
            <pc:docMk/>
            <pc:sldMk cId="3393160559" sldId="561"/>
            <ac:spMk id="83" creationId="{2C877187-3A0E-4A5C-8530-E76D674DB177}"/>
          </ac:spMkLst>
        </pc:spChg>
        <pc:spChg chg="add del mod">
          <ac:chgData name="Sarah Inglesfield" userId="786ea869-d7bc-40c5-8c89-61066508cb32" providerId="ADAL" clId="{28B80247-BEDB-437C-A7AD-AAC46483AFED}" dt="2023-04-18T19:07:45.530" v="293"/>
          <ac:spMkLst>
            <pc:docMk/>
            <pc:sldMk cId="3393160559" sldId="561"/>
            <ac:spMk id="84" creationId="{65CF8351-61A7-4EBD-9A8D-42819F93E415}"/>
          </ac:spMkLst>
        </pc:spChg>
        <pc:spChg chg="add del mod">
          <ac:chgData name="Sarah Inglesfield" userId="786ea869-d7bc-40c5-8c89-61066508cb32" providerId="ADAL" clId="{28B80247-BEDB-437C-A7AD-AAC46483AFED}" dt="2023-04-18T19:38:06.522" v="813"/>
          <ac:spMkLst>
            <pc:docMk/>
            <pc:sldMk cId="3393160559" sldId="561"/>
            <ac:spMk id="85" creationId="{094014C7-5617-4E31-AA73-A9D351138CE0}"/>
          </ac:spMkLst>
        </pc:spChg>
        <pc:spChg chg="add del mod">
          <ac:chgData name="Sarah Inglesfield" userId="786ea869-d7bc-40c5-8c89-61066508cb32" providerId="ADAL" clId="{28B80247-BEDB-437C-A7AD-AAC46483AFED}" dt="2023-04-18T19:38:06.522" v="813"/>
          <ac:spMkLst>
            <pc:docMk/>
            <pc:sldMk cId="3393160559" sldId="561"/>
            <ac:spMk id="86" creationId="{D3C4D065-A514-41B8-B159-2EC99F7739F9}"/>
          </ac:spMkLst>
        </pc:spChg>
        <pc:spChg chg="add del mod">
          <ac:chgData name="Sarah Inglesfield" userId="786ea869-d7bc-40c5-8c89-61066508cb32" providerId="ADAL" clId="{28B80247-BEDB-437C-A7AD-AAC46483AFED}" dt="2023-04-18T19:38:06.522" v="813"/>
          <ac:spMkLst>
            <pc:docMk/>
            <pc:sldMk cId="3393160559" sldId="561"/>
            <ac:spMk id="87" creationId="{61FB1ADB-8085-48A1-9FA8-245034E0BF45}"/>
          </ac:spMkLst>
        </pc:spChg>
        <pc:spChg chg="add del mod">
          <ac:chgData name="Sarah Inglesfield" userId="786ea869-d7bc-40c5-8c89-61066508cb32" providerId="ADAL" clId="{28B80247-BEDB-437C-A7AD-AAC46483AFED}" dt="2023-04-18T19:38:06.522" v="813"/>
          <ac:spMkLst>
            <pc:docMk/>
            <pc:sldMk cId="3393160559" sldId="561"/>
            <ac:spMk id="88" creationId="{CC95E5BA-C454-4662-A891-5E5C97DAD9F2}"/>
          </ac:spMkLst>
        </pc:spChg>
        <pc:spChg chg="add mod">
          <ac:chgData name="Sarah Inglesfield" userId="786ea869-d7bc-40c5-8c89-61066508cb32" providerId="ADAL" clId="{28B80247-BEDB-437C-A7AD-AAC46483AFED}" dt="2023-04-18T19:25:49.388" v="469" actId="164"/>
          <ac:spMkLst>
            <pc:docMk/>
            <pc:sldMk cId="3393160559" sldId="561"/>
            <ac:spMk id="89" creationId="{2703D102-44A8-4547-AF00-9A81F7A0B890}"/>
          </ac:spMkLst>
        </pc:spChg>
        <pc:spChg chg="add mod">
          <ac:chgData name="Sarah Inglesfield" userId="786ea869-d7bc-40c5-8c89-61066508cb32" providerId="ADAL" clId="{28B80247-BEDB-437C-A7AD-AAC46483AFED}" dt="2023-04-18T19:22:46.924" v="448" actId="164"/>
          <ac:spMkLst>
            <pc:docMk/>
            <pc:sldMk cId="3393160559" sldId="561"/>
            <ac:spMk id="90" creationId="{8B0D43DD-4E54-4559-B2C9-3964DD48C24B}"/>
          </ac:spMkLst>
        </pc:spChg>
        <pc:spChg chg="add del mod">
          <ac:chgData name="Sarah Inglesfield" userId="786ea869-d7bc-40c5-8c89-61066508cb32" providerId="ADAL" clId="{28B80247-BEDB-437C-A7AD-AAC46483AFED}" dt="2023-04-18T19:38:06.522" v="813"/>
          <ac:spMkLst>
            <pc:docMk/>
            <pc:sldMk cId="3393160559" sldId="561"/>
            <ac:spMk id="91" creationId="{03DD8D0C-A858-4986-9B7B-BED9D28396A3}"/>
          </ac:spMkLst>
        </pc:spChg>
        <pc:spChg chg="add mod">
          <ac:chgData name="Sarah Inglesfield" userId="786ea869-d7bc-40c5-8c89-61066508cb32" providerId="ADAL" clId="{28B80247-BEDB-437C-A7AD-AAC46483AFED}" dt="2023-04-18T19:22:46.924" v="448" actId="164"/>
          <ac:spMkLst>
            <pc:docMk/>
            <pc:sldMk cId="3393160559" sldId="561"/>
            <ac:spMk id="92" creationId="{1E6F16D9-C784-4420-BBB0-9DE14E88DC89}"/>
          </ac:spMkLst>
        </pc:spChg>
        <pc:spChg chg="add mod">
          <ac:chgData name="Sarah Inglesfield" userId="786ea869-d7bc-40c5-8c89-61066508cb32" providerId="ADAL" clId="{28B80247-BEDB-437C-A7AD-AAC46483AFED}" dt="2023-04-18T19:22:46.924" v="448" actId="164"/>
          <ac:spMkLst>
            <pc:docMk/>
            <pc:sldMk cId="3393160559" sldId="561"/>
            <ac:spMk id="93" creationId="{4818834A-9633-42D6-B9F8-4584D1C05A1C}"/>
          </ac:spMkLst>
        </pc:spChg>
        <pc:spChg chg="add del mod">
          <ac:chgData name="Sarah Inglesfield" userId="786ea869-d7bc-40c5-8c89-61066508cb32" providerId="ADAL" clId="{28B80247-BEDB-437C-A7AD-AAC46483AFED}" dt="2023-04-18T19:10:21.395" v="325" actId="478"/>
          <ac:spMkLst>
            <pc:docMk/>
            <pc:sldMk cId="3393160559" sldId="561"/>
            <ac:spMk id="94" creationId="{D850CA56-C6CF-48F0-B815-79667471E24A}"/>
          </ac:spMkLst>
        </pc:spChg>
        <pc:spChg chg="add mod">
          <ac:chgData name="Sarah Inglesfield" userId="786ea869-d7bc-40c5-8c89-61066508cb32" providerId="ADAL" clId="{28B80247-BEDB-437C-A7AD-AAC46483AFED}" dt="2023-04-18T19:22:46.924" v="448" actId="164"/>
          <ac:spMkLst>
            <pc:docMk/>
            <pc:sldMk cId="3393160559" sldId="561"/>
            <ac:spMk id="95" creationId="{14CAD921-EEFE-4898-A8E1-F46D9DCBD387}"/>
          </ac:spMkLst>
        </pc:spChg>
        <pc:spChg chg="add mod">
          <ac:chgData name="Sarah Inglesfield" userId="786ea869-d7bc-40c5-8c89-61066508cb32" providerId="ADAL" clId="{28B80247-BEDB-437C-A7AD-AAC46483AFED}" dt="2023-04-18T19:22:46.924" v="448" actId="164"/>
          <ac:spMkLst>
            <pc:docMk/>
            <pc:sldMk cId="3393160559" sldId="561"/>
            <ac:spMk id="96" creationId="{AE7DF611-B675-4CC2-9463-7044610C57C6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97" creationId="{6322F273-BE22-4363-B2E2-C0C60CE5E996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98" creationId="{F16FD221-5FF2-4E87-A8B9-08F4A4B27E4B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99" creationId="{FE530F88-BB27-4CF5-8DBE-DD6BC9D0E554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100" creationId="{6F7D8638-6903-4792-BFB0-7EA193AE89E0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101" creationId="{4D22ECFA-BFCC-4281-A1BE-4EF46E9180F8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102" creationId="{259E1490-B211-4B12-9410-E9037B849458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103" creationId="{9882A4E6-B0D3-4089-8CE5-42EF6A323748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104" creationId="{6851ADDE-43EC-47C7-AACE-29087EFB9EE6}"/>
          </ac:spMkLst>
        </pc:spChg>
        <pc:spChg chg="add del mod">
          <ac:chgData name="Sarah Inglesfield" userId="786ea869-d7bc-40c5-8c89-61066508cb32" providerId="ADAL" clId="{28B80247-BEDB-437C-A7AD-AAC46483AFED}" dt="2023-04-18T19:10:32.014" v="331"/>
          <ac:spMkLst>
            <pc:docMk/>
            <pc:sldMk cId="3393160559" sldId="561"/>
            <ac:spMk id="105" creationId="{2FBDEBB1-25C6-4E01-BBB7-3A910D4B4DCD}"/>
          </ac:spMkLst>
        </pc:spChg>
        <pc:spChg chg="add mod">
          <ac:chgData name="Sarah Inglesfield" userId="786ea869-d7bc-40c5-8c89-61066508cb32" providerId="ADAL" clId="{28B80247-BEDB-437C-A7AD-AAC46483AFED}" dt="2023-04-18T19:40:51.118" v="831" actId="14100"/>
          <ac:spMkLst>
            <pc:docMk/>
            <pc:sldMk cId="3393160559" sldId="561"/>
            <ac:spMk id="106" creationId="{66FB213A-FA4C-4683-A51B-7A966FAE44ED}"/>
          </ac:spMkLst>
        </pc:spChg>
        <pc:spChg chg="add mod">
          <ac:chgData name="Sarah Inglesfield" userId="786ea869-d7bc-40c5-8c89-61066508cb32" providerId="ADAL" clId="{28B80247-BEDB-437C-A7AD-AAC46483AFED}" dt="2023-04-18T19:35:20.575" v="607" actId="1076"/>
          <ac:spMkLst>
            <pc:docMk/>
            <pc:sldMk cId="3393160559" sldId="561"/>
            <ac:spMk id="107" creationId="{F29CA30B-0FBC-41C6-9A10-DDB2D296104F}"/>
          </ac:spMkLst>
        </pc:spChg>
        <pc:spChg chg="add mod">
          <ac:chgData name="Sarah Inglesfield" userId="786ea869-d7bc-40c5-8c89-61066508cb32" providerId="ADAL" clId="{28B80247-BEDB-437C-A7AD-AAC46483AFED}" dt="2023-04-18T19:25:17.335" v="465" actId="164"/>
          <ac:spMkLst>
            <pc:docMk/>
            <pc:sldMk cId="3393160559" sldId="561"/>
            <ac:spMk id="108" creationId="{FFEEFB97-3F24-4EE3-A425-02C3B89C1731}"/>
          </ac:spMkLst>
        </pc:spChg>
        <pc:spChg chg="add mod">
          <ac:chgData name="Sarah Inglesfield" userId="786ea869-d7bc-40c5-8c89-61066508cb32" providerId="ADAL" clId="{28B80247-BEDB-437C-A7AD-AAC46483AFED}" dt="2023-04-18T19:25:17.335" v="465" actId="164"/>
          <ac:spMkLst>
            <pc:docMk/>
            <pc:sldMk cId="3393160559" sldId="561"/>
            <ac:spMk id="109" creationId="{EAB6C20C-D57D-4755-B6F7-F693322D20C5}"/>
          </ac:spMkLst>
        </pc:spChg>
        <pc:spChg chg="add mod">
          <ac:chgData name="Sarah Inglesfield" userId="786ea869-d7bc-40c5-8c89-61066508cb32" providerId="ADAL" clId="{28B80247-BEDB-437C-A7AD-AAC46483AFED}" dt="2023-04-18T19:25:17.335" v="465" actId="164"/>
          <ac:spMkLst>
            <pc:docMk/>
            <pc:sldMk cId="3393160559" sldId="561"/>
            <ac:spMk id="110" creationId="{EFCAC48F-6285-40A4-AF7B-6825E9481697}"/>
          </ac:spMkLst>
        </pc:spChg>
        <pc:spChg chg="add mod">
          <ac:chgData name="Sarah Inglesfield" userId="786ea869-d7bc-40c5-8c89-61066508cb32" providerId="ADAL" clId="{28B80247-BEDB-437C-A7AD-AAC46483AFED}" dt="2023-04-18T19:25:17.335" v="465" actId="164"/>
          <ac:spMkLst>
            <pc:docMk/>
            <pc:sldMk cId="3393160559" sldId="561"/>
            <ac:spMk id="111" creationId="{F4EEB9DA-C32A-4CA9-AF3D-409951FE459A}"/>
          </ac:spMkLst>
        </pc:spChg>
        <pc:spChg chg="add mod">
          <ac:chgData name="Sarah Inglesfield" userId="786ea869-d7bc-40c5-8c89-61066508cb32" providerId="ADAL" clId="{28B80247-BEDB-437C-A7AD-AAC46483AFED}" dt="2023-04-18T19:25:17.335" v="465" actId="164"/>
          <ac:spMkLst>
            <pc:docMk/>
            <pc:sldMk cId="3393160559" sldId="561"/>
            <ac:spMk id="112" creationId="{EB8210DC-1D3F-4F6B-8D86-5FBB2B9B06DC}"/>
          </ac:spMkLst>
        </pc:spChg>
        <pc:spChg chg="add mod">
          <ac:chgData name="Sarah Inglesfield" userId="786ea869-d7bc-40c5-8c89-61066508cb32" providerId="ADAL" clId="{28B80247-BEDB-437C-A7AD-AAC46483AFED}" dt="2023-04-18T19:25:17.335" v="465" actId="164"/>
          <ac:spMkLst>
            <pc:docMk/>
            <pc:sldMk cId="3393160559" sldId="561"/>
            <ac:spMk id="113" creationId="{2235E0F8-B276-412A-AB2A-719009EFF10D}"/>
          </ac:spMkLst>
        </pc:spChg>
        <pc:spChg chg="add mod">
          <ac:chgData name="Sarah Inglesfield" userId="786ea869-d7bc-40c5-8c89-61066508cb32" providerId="ADAL" clId="{28B80247-BEDB-437C-A7AD-AAC46483AFED}" dt="2023-04-18T19:25:17.335" v="465" actId="164"/>
          <ac:spMkLst>
            <pc:docMk/>
            <pc:sldMk cId="3393160559" sldId="561"/>
            <ac:spMk id="114" creationId="{EE7B2BD4-5783-40E9-8ABC-246097279D91}"/>
          </ac:spMkLst>
        </pc:spChg>
        <pc:spChg chg="add del mod">
          <ac:chgData name="Sarah Inglesfield" userId="786ea869-d7bc-40c5-8c89-61066508cb32" providerId="ADAL" clId="{28B80247-BEDB-437C-A7AD-AAC46483AFED}" dt="2023-04-18T19:35:20.575" v="607" actId="1076"/>
          <ac:spMkLst>
            <pc:docMk/>
            <pc:sldMk cId="3393160559" sldId="561"/>
            <ac:spMk id="115" creationId="{E4801340-DBE4-48F9-A097-CDAEE7208585}"/>
          </ac:spMkLst>
        </pc:spChg>
        <pc:spChg chg="add del mod">
          <ac:chgData name="Sarah Inglesfield" userId="786ea869-d7bc-40c5-8c89-61066508cb32" providerId="ADAL" clId="{28B80247-BEDB-437C-A7AD-AAC46483AFED}" dt="2023-04-18T19:35:20.575" v="607" actId="1076"/>
          <ac:spMkLst>
            <pc:docMk/>
            <pc:sldMk cId="3393160559" sldId="561"/>
            <ac:spMk id="116" creationId="{AD8CF6BB-D867-4889-945B-6B3C5483A0EA}"/>
          </ac:spMkLst>
        </pc:spChg>
        <pc:spChg chg="add mod">
          <ac:chgData name="Sarah Inglesfield" userId="786ea869-d7bc-40c5-8c89-61066508cb32" providerId="ADAL" clId="{28B80247-BEDB-437C-A7AD-AAC46483AFED}" dt="2023-04-18T19:25:33.212" v="466" actId="164"/>
          <ac:spMkLst>
            <pc:docMk/>
            <pc:sldMk cId="3393160559" sldId="561"/>
            <ac:spMk id="117" creationId="{FD47510C-91BE-4647-9B5E-06B7ACCF0E3F}"/>
          </ac:spMkLst>
        </pc:spChg>
        <pc:spChg chg="add mod">
          <ac:chgData name="Sarah Inglesfield" userId="786ea869-d7bc-40c5-8c89-61066508cb32" providerId="ADAL" clId="{28B80247-BEDB-437C-A7AD-AAC46483AFED}" dt="2023-04-18T19:25:33.212" v="466" actId="164"/>
          <ac:spMkLst>
            <pc:docMk/>
            <pc:sldMk cId="3393160559" sldId="561"/>
            <ac:spMk id="118" creationId="{0E98B5AD-4FE5-46E3-BDFD-9747E35253E7}"/>
          </ac:spMkLst>
        </pc:spChg>
        <pc:spChg chg="add mod">
          <ac:chgData name="Sarah Inglesfield" userId="786ea869-d7bc-40c5-8c89-61066508cb32" providerId="ADAL" clId="{28B80247-BEDB-437C-A7AD-AAC46483AFED}" dt="2023-04-18T19:25:33.212" v="466" actId="164"/>
          <ac:spMkLst>
            <pc:docMk/>
            <pc:sldMk cId="3393160559" sldId="561"/>
            <ac:spMk id="119" creationId="{9AC83437-AC6A-459C-A060-9D18C49DB507}"/>
          </ac:spMkLst>
        </pc:spChg>
        <pc:spChg chg="add mod">
          <ac:chgData name="Sarah Inglesfield" userId="786ea869-d7bc-40c5-8c89-61066508cb32" providerId="ADAL" clId="{28B80247-BEDB-437C-A7AD-AAC46483AFED}" dt="2023-04-18T19:25:33.212" v="466" actId="164"/>
          <ac:spMkLst>
            <pc:docMk/>
            <pc:sldMk cId="3393160559" sldId="561"/>
            <ac:spMk id="120" creationId="{5F9EADBC-DA1B-44E3-8BFE-07C3BA049B94}"/>
          </ac:spMkLst>
        </pc:spChg>
        <pc:spChg chg="add mod">
          <ac:chgData name="Sarah Inglesfield" userId="786ea869-d7bc-40c5-8c89-61066508cb32" providerId="ADAL" clId="{28B80247-BEDB-437C-A7AD-AAC46483AFED}" dt="2023-04-18T19:25:33.212" v="466" actId="164"/>
          <ac:spMkLst>
            <pc:docMk/>
            <pc:sldMk cId="3393160559" sldId="561"/>
            <ac:spMk id="121" creationId="{98EBAB06-BE68-4C56-B602-6B1B7977E9E0}"/>
          </ac:spMkLst>
        </pc:spChg>
        <pc:spChg chg="add mod">
          <ac:chgData name="Sarah Inglesfield" userId="786ea869-d7bc-40c5-8c89-61066508cb32" providerId="ADAL" clId="{28B80247-BEDB-437C-A7AD-AAC46483AFED}" dt="2023-04-18T19:25:33.212" v="466" actId="164"/>
          <ac:spMkLst>
            <pc:docMk/>
            <pc:sldMk cId="3393160559" sldId="561"/>
            <ac:spMk id="122" creationId="{81359256-875B-4F6E-8042-F97C2E7DAF63}"/>
          </ac:spMkLst>
        </pc:spChg>
        <pc:spChg chg="add mod">
          <ac:chgData name="Sarah Inglesfield" userId="786ea869-d7bc-40c5-8c89-61066508cb32" providerId="ADAL" clId="{28B80247-BEDB-437C-A7AD-AAC46483AFED}" dt="2023-04-18T19:25:33.212" v="466" actId="164"/>
          <ac:spMkLst>
            <pc:docMk/>
            <pc:sldMk cId="3393160559" sldId="561"/>
            <ac:spMk id="123" creationId="{37214C85-6AF7-4763-B8AA-C275599B85AE}"/>
          </ac:spMkLst>
        </pc:spChg>
        <pc:spChg chg="add del mod">
          <ac:chgData name="Sarah Inglesfield" userId="786ea869-d7bc-40c5-8c89-61066508cb32" providerId="ADAL" clId="{28B80247-BEDB-437C-A7AD-AAC46483AFED}" dt="2023-04-18T19:24:48.177" v="458" actId="478"/>
          <ac:spMkLst>
            <pc:docMk/>
            <pc:sldMk cId="3393160559" sldId="561"/>
            <ac:spMk id="124" creationId="{B43E2B01-03F3-4B2A-A934-BCBD63E119CC}"/>
          </ac:spMkLst>
        </pc:spChg>
        <pc:spChg chg="add del mod">
          <ac:chgData name="Sarah Inglesfield" userId="786ea869-d7bc-40c5-8c89-61066508cb32" providerId="ADAL" clId="{28B80247-BEDB-437C-A7AD-AAC46483AFED}" dt="2023-04-18T19:24:53.340" v="459" actId="478"/>
          <ac:spMkLst>
            <pc:docMk/>
            <pc:sldMk cId="3393160559" sldId="561"/>
            <ac:spMk id="125" creationId="{947C56C3-513C-47E9-8BDE-1E419EBA319D}"/>
          </ac:spMkLst>
        </pc:spChg>
        <pc:spChg chg="add del mod">
          <ac:chgData name="Sarah Inglesfield" userId="786ea869-d7bc-40c5-8c89-61066508cb32" providerId="ADAL" clId="{28B80247-BEDB-437C-A7AD-AAC46483AFED}" dt="2023-04-18T19:25:05.247" v="464" actId="478"/>
          <ac:spMkLst>
            <pc:docMk/>
            <pc:sldMk cId="3393160559" sldId="561"/>
            <ac:spMk id="126" creationId="{A93FEC1B-711C-4C66-B926-B7F122E975D4}"/>
          </ac:spMkLst>
        </pc:spChg>
        <pc:spChg chg="add del mod">
          <ac:chgData name="Sarah Inglesfield" userId="786ea869-d7bc-40c5-8c89-61066508cb32" providerId="ADAL" clId="{28B80247-BEDB-437C-A7AD-AAC46483AFED}" dt="2023-04-18T19:16:49.173" v="400" actId="478"/>
          <ac:spMkLst>
            <pc:docMk/>
            <pc:sldMk cId="3393160559" sldId="561"/>
            <ac:spMk id="127" creationId="{8AE549C7-D1D4-45BF-99F0-716B32B55B59}"/>
          </ac:spMkLst>
        </pc:spChg>
        <pc:spChg chg="add del mod">
          <ac:chgData name="Sarah Inglesfield" userId="786ea869-d7bc-40c5-8c89-61066508cb32" providerId="ADAL" clId="{28B80247-BEDB-437C-A7AD-AAC46483AFED}" dt="2023-04-18T19:16:48.783" v="399" actId="478"/>
          <ac:spMkLst>
            <pc:docMk/>
            <pc:sldMk cId="3393160559" sldId="561"/>
            <ac:spMk id="128" creationId="{ADDB86C8-B1E7-4D52-9A68-FDD74C8D4639}"/>
          </ac:spMkLst>
        </pc:spChg>
        <pc:spChg chg="add del mod">
          <ac:chgData name="Sarah Inglesfield" userId="786ea869-d7bc-40c5-8c89-61066508cb32" providerId="ADAL" clId="{28B80247-BEDB-437C-A7AD-AAC46483AFED}" dt="2023-04-18T19:16:47.936" v="398" actId="478"/>
          <ac:spMkLst>
            <pc:docMk/>
            <pc:sldMk cId="3393160559" sldId="561"/>
            <ac:spMk id="129" creationId="{56D85076-6AC1-44C1-AA24-CBEFB481FCD1}"/>
          </ac:spMkLst>
        </pc:spChg>
        <pc:spChg chg="add mod topLvl">
          <ac:chgData name="Sarah Inglesfield" userId="786ea869-d7bc-40c5-8c89-61066508cb32" providerId="ADAL" clId="{28B80247-BEDB-437C-A7AD-AAC46483AFED}" dt="2023-04-18T19:17:44.792" v="409" actId="164"/>
          <ac:spMkLst>
            <pc:docMk/>
            <pc:sldMk cId="3393160559" sldId="561"/>
            <ac:spMk id="130" creationId="{01A58227-F407-4D27-89A0-0AD755184B7D}"/>
          </ac:spMkLst>
        </pc:spChg>
        <pc:spChg chg="add mod topLvl">
          <ac:chgData name="Sarah Inglesfield" userId="786ea869-d7bc-40c5-8c89-61066508cb32" providerId="ADAL" clId="{28B80247-BEDB-437C-A7AD-AAC46483AFED}" dt="2023-04-18T19:17:44.792" v="409" actId="164"/>
          <ac:spMkLst>
            <pc:docMk/>
            <pc:sldMk cId="3393160559" sldId="561"/>
            <ac:spMk id="131" creationId="{F087E0D4-68EE-4738-9045-4D21F3ED8D88}"/>
          </ac:spMkLst>
        </pc:spChg>
        <pc:spChg chg="add mod topLvl">
          <ac:chgData name="Sarah Inglesfield" userId="786ea869-d7bc-40c5-8c89-61066508cb32" providerId="ADAL" clId="{28B80247-BEDB-437C-A7AD-AAC46483AFED}" dt="2023-04-18T19:17:44.792" v="409" actId="164"/>
          <ac:spMkLst>
            <pc:docMk/>
            <pc:sldMk cId="3393160559" sldId="561"/>
            <ac:spMk id="132" creationId="{56811FA9-8D20-48F7-BF7E-F69776E23DA9}"/>
          </ac:spMkLst>
        </pc:spChg>
        <pc:spChg chg="add mod topLvl">
          <ac:chgData name="Sarah Inglesfield" userId="786ea869-d7bc-40c5-8c89-61066508cb32" providerId="ADAL" clId="{28B80247-BEDB-437C-A7AD-AAC46483AFED}" dt="2023-04-18T19:17:44.792" v="409" actId="164"/>
          <ac:spMkLst>
            <pc:docMk/>
            <pc:sldMk cId="3393160559" sldId="561"/>
            <ac:spMk id="133" creationId="{32E1D895-9E61-4161-BD9D-CA7860466E86}"/>
          </ac:spMkLst>
        </pc:spChg>
        <pc:spChg chg="add mod topLvl">
          <ac:chgData name="Sarah Inglesfield" userId="786ea869-d7bc-40c5-8c89-61066508cb32" providerId="ADAL" clId="{28B80247-BEDB-437C-A7AD-AAC46483AFED}" dt="2023-04-18T19:17:44.792" v="409" actId="164"/>
          <ac:spMkLst>
            <pc:docMk/>
            <pc:sldMk cId="3393160559" sldId="561"/>
            <ac:spMk id="134" creationId="{F5821D68-05DF-4953-870D-48EDC33967F3}"/>
          </ac:spMkLst>
        </pc:spChg>
        <pc:spChg chg="add mod topLvl">
          <ac:chgData name="Sarah Inglesfield" userId="786ea869-d7bc-40c5-8c89-61066508cb32" providerId="ADAL" clId="{28B80247-BEDB-437C-A7AD-AAC46483AFED}" dt="2023-04-18T19:17:44.792" v="409" actId="164"/>
          <ac:spMkLst>
            <pc:docMk/>
            <pc:sldMk cId="3393160559" sldId="561"/>
            <ac:spMk id="135" creationId="{B8E2FA51-466E-45A8-897F-4C571A22A70C}"/>
          </ac:spMkLst>
        </pc:spChg>
        <pc:spChg chg="add mod topLvl">
          <ac:chgData name="Sarah Inglesfield" userId="786ea869-d7bc-40c5-8c89-61066508cb32" providerId="ADAL" clId="{28B80247-BEDB-437C-A7AD-AAC46483AFED}" dt="2023-04-18T19:17:44.792" v="409" actId="164"/>
          <ac:spMkLst>
            <pc:docMk/>
            <pc:sldMk cId="3393160559" sldId="561"/>
            <ac:spMk id="136" creationId="{7B3CE740-3465-4DB3-A1EE-C42BD2A2B670}"/>
          </ac:spMkLst>
        </pc:spChg>
        <pc:spChg chg="mod topLvl">
          <ac:chgData name="Sarah Inglesfield" userId="786ea869-d7bc-40c5-8c89-61066508cb32" providerId="ADAL" clId="{28B80247-BEDB-437C-A7AD-AAC46483AFED}" dt="2023-04-18T19:18:11.247" v="415" actId="164"/>
          <ac:spMkLst>
            <pc:docMk/>
            <pc:sldMk cId="3393160559" sldId="561"/>
            <ac:spMk id="140" creationId="{DB8FC9B0-9996-47AB-A9F7-9F8AA942AF40}"/>
          </ac:spMkLst>
        </pc:spChg>
        <pc:spChg chg="mod topLvl">
          <ac:chgData name="Sarah Inglesfield" userId="786ea869-d7bc-40c5-8c89-61066508cb32" providerId="ADAL" clId="{28B80247-BEDB-437C-A7AD-AAC46483AFED}" dt="2023-04-18T19:18:11.247" v="415" actId="164"/>
          <ac:spMkLst>
            <pc:docMk/>
            <pc:sldMk cId="3393160559" sldId="561"/>
            <ac:spMk id="141" creationId="{EDBC5136-A641-47C6-B9C7-E7E8BC8DE4EF}"/>
          </ac:spMkLst>
        </pc:spChg>
        <pc:spChg chg="mod topLvl">
          <ac:chgData name="Sarah Inglesfield" userId="786ea869-d7bc-40c5-8c89-61066508cb32" providerId="ADAL" clId="{28B80247-BEDB-437C-A7AD-AAC46483AFED}" dt="2023-04-18T19:18:11.247" v="415" actId="164"/>
          <ac:spMkLst>
            <pc:docMk/>
            <pc:sldMk cId="3393160559" sldId="561"/>
            <ac:spMk id="142" creationId="{6848AF99-1C94-42EE-B99F-C0482632E3A7}"/>
          </ac:spMkLst>
        </pc:spChg>
        <pc:spChg chg="mod topLvl">
          <ac:chgData name="Sarah Inglesfield" userId="786ea869-d7bc-40c5-8c89-61066508cb32" providerId="ADAL" clId="{28B80247-BEDB-437C-A7AD-AAC46483AFED}" dt="2023-04-18T19:18:11.247" v="415" actId="164"/>
          <ac:spMkLst>
            <pc:docMk/>
            <pc:sldMk cId="3393160559" sldId="561"/>
            <ac:spMk id="143" creationId="{A02DA033-2597-404E-BAF8-304CDD974D13}"/>
          </ac:spMkLst>
        </pc:spChg>
        <pc:spChg chg="mod topLvl">
          <ac:chgData name="Sarah Inglesfield" userId="786ea869-d7bc-40c5-8c89-61066508cb32" providerId="ADAL" clId="{28B80247-BEDB-437C-A7AD-AAC46483AFED}" dt="2023-04-18T19:18:11.247" v="415" actId="164"/>
          <ac:spMkLst>
            <pc:docMk/>
            <pc:sldMk cId="3393160559" sldId="561"/>
            <ac:spMk id="144" creationId="{004ECE5D-CBCE-4D73-9E48-26D9E9BF12E2}"/>
          </ac:spMkLst>
        </pc:spChg>
        <pc:spChg chg="mod topLvl">
          <ac:chgData name="Sarah Inglesfield" userId="786ea869-d7bc-40c5-8c89-61066508cb32" providerId="ADAL" clId="{28B80247-BEDB-437C-A7AD-AAC46483AFED}" dt="2023-04-18T19:18:11.247" v="415" actId="164"/>
          <ac:spMkLst>
            <pc:docMk/>
            <pc:sldMk cId="3393160559" sldId="561"/>
            <ac:spMk id="145" creationId="{EE07D26F-DAFF-451B-97EE-E8D7E2C5CAC2}"/>
          </ac:spMkLst>
        </pc:spChg>
        <pc:spChg chg="mod topLvl">
          <ac:chgData name="Sarah Inglesfield" userId="786ea869-d7bc-40c5-8c89-61066508cb32" providerId="ADAL" clId="{28B80247-BEDB-437C-A7AD-AAC46483AFED}" dt="2023-04-18T19:18:11.247" v="415" actId="164"/>
          <ac:spMkLst>
            <pc:docMk/>
            <pc:sldMk cId="3393160559" sldId="561"/>
            <ac:spMk id="146" creationId="{8DAA441F-57E9-499D-B652-75D28AF92BD1}"/>
          </ac:spMkLst>
        </pc:spChg>
        <pc:spChg chg="add del mod">
          <ac:chgData name="Sarah Inglesfield" userId="786ea869-d7bc-40c5-8c89-61066508cb32" providerId="ADAL" clId="{28B80247-BEDB-437C-A7AD-AAC46483AFED}" dt="2023-04-18T19:19:37.523" v="420"/>
          <ac:spMkLst>
            <pc:docMk/>
            <pc:sldMk cId="3393160559" sldId="561"/>
            <ac:spMk id="148" creationId="{74A75EBE-752F-4812-9F77-47D85C292668}"/>
          </ac:spMkLst>
        </pc:spChg>
        <pc:spChg chg="add del mod">
          <ac:chgData name="Sarah Inglesfield" userId="786ea869-d7bc-40c5-8c89-61066508cb32" providerId="ADAL" clId="{28B80247-BEDB-437C-A7AD-AAC46483AFED}" dt="2023-04-18T19:26:40.908" v="476" actId="478"/>
          <ac:spMkLst>
            <pc:docMk/>
            <pc:sldMk cId="3393160559" sldId="561"/>
            <ac:spMk id="149" creationId="{B7F995BF-970B-4A36-AC95-2A6B6DBD1F7C}"/>
          </ac:spMkLst>
        </pc:spChg>
        <pc:spChg chg="add del mod">
          <ac:chgData name="Sarah Inglesfield" userId="786ea869-d7bc-40c5-8c89-61066508cb32" providerId="ADAL" clId="{28B80247-BEDB-437C-A7AD-AAC46483AFED}" dt="2023-04-18T19:41:10.053" v="837" actId="478"/>
          <ac:spMkLst>
            <pc:docMk/>
            <pc:sldMk cId="3393160559" sldId="561"/>
            <ac:spMk id="150" creationId="{FFF1A5EA-6957-4B3D-A110-09C33B0AA422}"/>
          </ac:spMkLst>
        </pc:spChg>
        <pc:spChg chg="add del mod">
          <ac:chgData name="Sarah Inglesfield" userId="786ea869-d7bc-40c5-8c89-61066508cb32" providerId="ADAL" clId="{28B80247-BEDB-437C-A7AD-AAC46483AFED}" dt="2023-04-18T19:24:46.408" v="457" actId="478"/>
          <ac:spMkLst>
            <pc:docMk/>
            <pc:sldMk cId="3393160559" sldId="561"/>
            <ac:spMk id="151" creationId="{F440DAF7-7A8D-48CF-B21B-0F601BEA5B8E}"/>
          </ac:spMkLst>
        </pc:spChg>
        <pc:spChg chg="add del mod">
          <ac:chgData name="Sarah Inglesfield" userId="786ea869-d7bc-40c5-8c89-61066508cb32" providerId="ADAL" clId="{28B80247-BEDB-437C-A7AD-AAC46483AFED}" dt="2023-04-18T19:32:46.679" v="568" actId="478"/>
          <ac:spMkLst>
            <pc:docMk/>
            <pc:sldMk cId="3393160559" sldId="561"/>
            <ac:spMk id="161" creationId="{5663996A-91DD-4C47-8350-C31D6DC20465}"/>
          </ac:spMkLst>
        </pc:spChg>
        <pc:spChg chg="add del mod">
          <ac:chgData name="Sarah Inglesfield" userId="786ea869-d7bc-40c5-8c89-61066508cb32" providerId="ADAL" clId="{28B80247-BEDB-437C-A7AD-AAC46483AFED}" dt="2023-04-18T19:32:42.761" v="567"/>
          <ac:spMkLst>
            <pc:docMk/>
            <pc:sldMk cId="3393160559" sldId="561"/>
            <ac:spMk id="162" creationId="{D58041A1-4D8A-4CCC-B1AB-D3699EF28D5F}"/>
          </ac:spMkLst>
        </pc:spChg>
        <pc:spChg chg="add del mod">
          <ac:chgData name="Sarah Inglesfield" userId="786ea869-d7bc-40c5-8c89-61066508cb32" providerId="ADAL" clId="{28B80247-BEDB-437C-A7AD-AAC46483AFED}" dt="2023-04-18T19:32:42.709" v="565"/>
          <ac:spMkLst>
            <pc:docMk/>
            <pc:sldMk cId="3393160559" sldId="561"/>
            <ac:spMk id="163" creationId="{F8601459-CDDF-4766-AEE9-6EED5AB265E4}"/>
          </ac:spMkLst>
        </pc:spChg>
        <pc:spChg chg="add mod">
          <ac:chgData name="Sarah Inglesfield" userId="786ea869-d7bc-40c5-8c89-61066508cb32" providerId="ADAL" clId="{28B80247-BEDB-437C-A7AD-AAC46483AFED}" dt="2023-04-18T19:35:00.424" v="605" actId="1076"/>
          <ac:spMkLst>
            <pc:docMk/>
            <pc:sldMk cId="3393160559" sldId="561"/>
            <ac:spMk id="174" creationId="{444B2B26-BDC3-4395-8CC3-2CE66D146DE2}"/>
          </ac:spMkLst>
        </pc:spChg>
        <pc:spChg chg="add mod">
          <ac:chgData name="Sarah Inglesfield" userId="786ea869-d7bc-40c5-8c89-61066508cb32" providerId="ADAL" clId="{28B80247-BEDB-437C-A7AD-AAC46483AFED}" dt="2023-04-18T19:35:04.620" v="606" actId="1076"/>
          <ac:spMkLst>
            <pc:docMk/>
            <pc:sldMk cId="3393160559" sldId="561"/>
            <ac:spMk id="175" creationId="{CE1C43C5-CFF3-487D-A459-8081C3C208D5}"/>
          </ac:spMkLst>
        </pc:spChg>
        <pc:spChg chg="add mod">
          <ac:chgData name="Sarah Inglesfield" userId="786ea869-d7bc-40c5-8c89-61066508cb32" providerId="ADAL" clId="{28B80247-BEDB-437C-A7AD-AAC46483AFED}" dt="2023-04-18T19:34:39.708" v="601" actId="1076"/>
          <ac:spMkLst>
            <pc:docMk/>
            <pc:sldMk cId="3393160559" sldId="561"/>
            <ac:spMk id="176" creationId="{4B12D3C0-D20E-4932-A5F3-5C5435F22E7F}"/>
          </ac:spMkLst>
        </pc:spChg>
        <pc:spChg chg="add del mod">
          <ac:chgData name="Sarah Inglesfield" userId="786ea869-d7bc-40c5-8c89-61066508cb32" providerId="ADAL" clId="{28B80247-BEDB-437C-A7AD-AAC46483AFED}" dt="2023-04-18T19:33:07.650" v="578"/>
          <ac:spMkLst>
            <pc:docMk/>
            <pc:sldMk cId="3393160559" sldId="561"/>
            <ac:spMk id="180" creationId="{4CCA2C7B-8020-4D28-9902-7968ED73F063}"/>
          </ac:spMkLst>
        </pc:spChg>
        <pc:spChg chg="add del mod">
          <ac:chgData name="Sarah Inglesfield" userId="786ea869-d7bc-40c5-8c89-61066508cb32" providerId="ADAL" clId="{28B80247-BEDB-437C-A7AD-AAC46483AFED}" dt="2023-04-18T19:33:07.650" v="578"/>
          <ac:spMkLst>
            <pc:docMk/>
            <pc:sldMk cId="3393160559" sldId="561"/>
            <ac:spMk id="181" creationId="{80A529DA-1A71-46B3-AC61-125DC16BB592}"/>
          </ac:spMkLst>
        </pc:spChg>
        <pc:spChg chg="add del mod">
          <ac:chgData name="Sarah Inglesfield" userId="786ea869-d7bc-40c5-8c89-61066508cb32" providerId="ADAL" clId="{28B80247-BEDB-437C-A7AD-AAC46483AFED}" dt="2023-04-18T19:33:07.650" v="578"/>
          <ac:spMkLst>
            <pc:docMk/>
            <pc:sldMk cId="3393160559" sldId="561"/>
            <ac:spMk id="191" creationId="{5B2679CF-24EF-4B60-AF81-E7DD70EAE813}"/>
          </ac:spMkLst>
        </pc:spChg>
        <pc:spChg chg="add del mod">
          <ac:chgData name="Sarah Inglesfield" userId="786ea869-d7bc-40c5-8c89-61066508cb32" providerId="ADAL" clId="{28B80247-BEDB-437C-A7AD-AAC46483AFED}" dt="2023-04-18T19:37:18.848" v="746" actId="478"/>
          <ac:spMkLst>
            <pc:docMk/>
            <pc:sldMk cId="3393160559" sldId="561"/>
            <ac:spMk id="207" creationId="{E9A55CDB-9877-4A45-BE8A-D0A725A456FC}"/>
          </ac:spMkLst>
        </pc:spChg>
        <pc:spChg chg="add mod">
          <ac:chgData name="Sarah Inglesfield" userId="786ea869-d7bc-40c5-8c89-61066508cb32" providerId="ADAL" clId="{28B80247-BEDB-437C-A7AD-AAC46483AFED}" dt="2023-04-18T19:38:33.101" v="825" actId="1076"/>
          <ac:spMkLst>
            <pc:docMk/>
            <pc:sldMk cId="3393160559" sldId="561"/>
            <ac:spMk id="208" creationId="{8A401F9E-77E0-4C63-B279-5D2604861CBC}"/>
          </ac:spMkLst>
        </pc:spChg>
        <pc:spChg chg="add mod">
          <ac:chgData name="Sarah Inglesfield" userId="786ea869-d7bc-40c5-8c89-61066508cb32" providerId="ADAL" clId="{28B80247-BEDB-437C-A7AD-AAC46483AFED}" dt="2023-04-18T19:45:39.502" v="868" actId="14100"/>
          <ac:spMkLst>
            <pc:docMk/>
            <pc:sldMk cId="3393160559" sldId="561"/>
            <ac:spMk id="209" creationId="{92D89529-3679-4059-B080-121FD883B5A1}"/>
          </ac:spMkLst>
        </pc:spChg>
        <pc:grpChg chg="add del mod">
          <ac:chgData name="Sarah Inglesfield" userId="786ea869-d7bc-40c5-8c89-61066508cb32" providerId="ADAL" clId="{28B80247-BEDB-437C-A7AD-AAC46483AFED}" dt="2023-04-18T19:16:56.811" v="401" actId="165"/>
          <ac:grpSpMkLst>
            <pc:docMk/>
            <pc:sldMk cId="3393160559" sldId="561"/>
            <ac:grpSpMk id="2" creationId="{E0B7CC06-6108-4630-B51C-12FBFE13AD45}"/>
          </ac:grpSpMkLst>
        </pc:grpChg>
        <pc:grpChg chg="add del">
          <ac:chgData name="Sarah Inglesfield" userId="786ea869-d7bc-40c5-8c89-61066508cb32" providerId="ADAL" clId="{28B80247-BEDB-437C-A7AD-AAC46483AFED}" dt="2023-04-18T19:02:49.470" v="167" actId="478"/>
          <ac:grpSpMkLst>
            <pc:docMk/>
            <pc:sldMk cId="3393160559" sldId="561"/>
            <ac:grpSpMk id="8" creationId="{6FF048E8-E2B1-4637-B896-D5E23C996ECC}"/>
          </ac:grpSpMkLst>
        </pc:grpChg>
        <pc:grpChg chg="add mod">
          <ac:chgData name="Sarah Inglesfield" userId="786ea869-d7bc-40c5-8c89-61066508cb32" providerId="ADAL" clId="{28B80247-BEDB-437C-A7AD-AAC46483AFED}" dt="2023-04-18T19:02:56.436" v="171" actId="164"/>
          <ac:grpSpMkLst>
            <pc:docMk/>
            <pc:sldMk cId="3393160559" sldId="561"/>
            <ac:grpSpMk id="12" creationId="{B962BCB5-EA30-4F4B-ABD2-27F5B9A8909A}"/>
          </ac:grpSpMkLst>
        </pc:grpChg>
        <pc:grpChg chg="add del mod">
          <ac:chgData name="Sarah Inglesfield" userId="786ea869-d7bc-40c5-8c89-61066508cb32" providerId="ADAL" clId="{28B80247-BEDB-437C-A7AD-AAC46483AFED}" dt="2023-04-18T19:02:48.839" v="166" actId="478"/>
          <ac:grpSpMkLst>
            <pc:docMk/>
            <pc:sldMk cId="3393160559" sldId="561"/>
            <ac:grpSpMk id="16" creationId="{647BEA9D-7ABF-4894-974B-EA471389F6BD}"/>
          </ac:grpSpMkLst>
        </pc:grpChg>
        <pc:grpChg chg="add del mod">
          <ac:chgData name="Sarah Inglesfield" userId="786ea869-d7bc-40c5-8c89-61066508cb32" providerId="ADAL" clId="{28B80247-BEDB-437C-A7AD-AAC46483AFED}" dt="2023-04-18T19:02:50.772" v="170" actId="478"/>
          <ac:grpSpMkLst>
            <pc:docMk/>
            <pc:sldMk cId="3393160559" sldId="561"/>
            <ac:grpSpMk id="20" creationId="{7E8A3BC7-5192-4E0E-ADEC-FCA11D07F33F}"/>
          </ac:grpSpMkLst>
        </pc:grpChg>
        <pc:grpChg chg="add mod topLvl">
          <ac:chgData name="Sarah Inglesfield" userId="786ea869-d7bc-40c5-8c89-61066508cb32" providerId="ADAL" clId="{28B80247-BEDB-437C-A7AD-AAC46483AFED}" dt="2023-04-18T19:21:28.876" v="438" actId="164"/>
          <ac:grpSpMkLst>
            <pc:docMk/>
            <pc:sldMk cId="3393160559" sldId="561"/>
            <ac:grpSpMk id="24" creationId="{446333A9-7375-4B81-A652-46FA8FA51E9D}"/>
          </ac:grpSpMkLst>
        </pc:grpChg>
        <pc:grpChg chg="add del mod">
          <ac:chgData name="Sarah Inglesfield" userId="786ea869-d7bc-40c5-8c89-61066508cb32" providerId="ADAL" clId="{28B80247-BEDB-437C-A7AD-AAC46483AFED}" dt="2023-04-18T19:03:01.092" v="173"/>
          <ac:grpSpMkLst>
            <pc:docMk/>
            <pc:sldMk cId="3393160559" sldId="561"/>
            <ac:grpSpMk id="36" creationId="{9E55F67A-7C83-4E21-9663-649D4FF97141}"/>
          </ac:grpSpMkLst>
        </pc:grpChg>
        <pc:grpChg chg="add del mod">
          <ac:chgData name="Sarah Inglesfield" userId="786ea869-d7bc-40c5-8c89-61066508cb32" providerId="ADAL" clId="{28B80247-BEDB-437C-A7AD-AAC46483AFED}" dt="2023-04-18T19:16:56.811" v="401" actId="165"/>
          <ac:grpSpMkLst>
            <pc:docMk/>
            <pc:sldMk cId="3393160559" sldId="561"/>
            <ac:grpSpMk id="37" creationId="{B8CA1914-9A85-430F-B148-36179D28B78D}"/>
          </ac:grpSpMkLst>
        </pc:grpChg>
        <pc:grpChg chg="mod topLvl">
          <ac:chgData name="Sarah Inglesfield" userId="786ea869-d7bc-40c5-8c89-61066508cb32" providerId="ADAL" clId="{28B80247-BEDB-437C-A7AD-AAC46483AFED}" dt="2023-04-18T19:21:42.823" v="441" actId="164"/>
          <ac:grpSpMkLst>
            <pc:docMk/>
            <pc:sldMk cId="3393160559" sldId="561"/>
            <ac:grpSpMk id="38" creationId="{64A0D4AF-042D-451A-9D31-55CCD35D7E29}"/>
          </ac:grpSpMkLst>
        </pc:grpChg>
        <pc:grpChg chg="add del mod">
          <ac:chgData name="Sarah Inglesfield" userId="786ea869-d7bc-40c5-8c89-61066508cb32" providerId="ADAL" clId="{28B80247-BEDB-437C-A7AD-AAC46483AFED}" dt="2023-04-18T19:16:56.811" v="401" actId="165"/>
          <ac:grpSpMkLst>
            <pc:docMk/>
            <pc:sldMk cId="3393160559" sldId="561"/>
            <ac:grpSpMk id="43" creationId="{2C7413F2-83BF-4549-AA55-478E5AE89A92}"/>
          </ac:grpSpMkLst>
        </pc:grpChg>
        <pc:grpChg chg="mod topLvl">
          <ac:chgData name="Sarah Inglesfield" userId="786ea869-d7bc-40c5-8c89-61066508cb32" providerId="ADAL" clId="{28B80247-BEDB-437C-A7AD-AAC46483AFED}" dt="2023-04-18T19:21:47.866" v="442" actId="164"/>
          <ac:grpSpMkLst>
            <pc:docMk/>
            <pc:sldMk cId="3393160559" sldId="561"/>
            <ac:grpSpMk id="44" creationId="{13A20726-A95F-40DE-AEE0-510BF1984822}"/>
          </ac:grpSpMkLst>
        </pc:grpChg>
        <pc:grpChg chg="add del mod">
          <ac:chgData name="Sarah Inglesfield" userId="786ea869-d7bc-40c5-8c89-61066508cb32" providerId="ADAL" clId="{28B80247-BEDB-437C-A7AD-AAC46483AFED}" dt="2023-04-18T19:16:56.811" v="401" actId="165"/>
          <ac:grpSpMkLst>
            <pc:docMk/>
            <pc:sldMk cId="3393160559" sldId="561"/>
            <ac:grpSpMk id="49" creationId="{7E415372-CFB4-4D43-8D73-88F7BA3F6619}"/>
          </ac:grpSpMkLst>
        </pc:grpChg>
        <pc:grpChg chg="mod topLvl">
          <ac:chgData name="Sarah Inglesfield" userId="786ea869-d7bc-40c5-8c89-61066508cb32" providerId="ADAL" clId="{28B80247-BEDB-437C-A7AD-AAC46483AFED}" dt="2023-04-18T19:21:47.866" v="442" actId="164"/>
          <ac:grpSpMkLst>
            <pc:docMk/>
            <pc:sldMk cId="3393160559" sldId="561"/>
            <ac:grpSpMk id="50" creationId="{FF0B9C29-9B58-42AB-9391-B22CCF0BAAF0}"/>
          </ac:grpSpMkLst>
        </pc:grpChg>
        <pc:grpChg chg="add del mod">
          <ac:chgData name="Sarah Inglesfield" userId="786ea869-d7bc-40c5-8c89-61066508cb32" providerId="ADAL" clId="{28B80247-BEDB-437C-A7AD-AAC46483AFED}" dt="2023-04-18T19:16:56.811" v="401" actId="165"/>
          <ac:grpSpMkLst>
            <pc:docMk/>
            <pc:sldMk cId="3393160559" sldId="561"/>
            <ac:grpSpMk id="55" creationId="{639365C7-DA63-4C37-B42F-17D15803F839}"/>
          </ac:grpSpMkLst>
        </pc:grpChg>
        <pc:grpChg chg="mod topLvl">
          <ac:chgData name="Sarah Inglesfield" userId="786ea869-d7bc-40c5-8c89-61066508cb32" providerId="ADAL" clId="{28B80247-BEDB-437C-A7AD-AAC46483AFED}" dt="2023-04-18T19:21:47.866" v="442" actId="164"/>
          <ac:grpSpMkLst>
            <pc:docMk/>
            <pc:sldMk cId="3393160559" sldId="561"/>
            <ac:grpSpMk id="56" creationId="{DEDAC4C8-5708-443B-9CED-FF95AB6AFB48}"/>
          </ac:grpSpMkLst>
        </pc:grpChg>
        <pc:grpChg chg="add del mod ord">
          <ac:chgData name="Sarah Inglesfield" userId="786ea869-d7bc-40c5-8c89-61066508cb32" providerId="ADAL" clId="{28B80247-BEDB-437C-A7AD-AAC46483AFED}" dt="2023-04-18T19:16:56.811" v="401" actId="165"/>
          <ac:grpSpMkLst>
            <pc:docMk/>
            <pc:sldMk cId="3393160559" sldId="561"/>
            <ac:grpSpMk id="61" creationId="{3B2694AB-6F9F-4FB8-93D5-3BCBD33EDEDF}"/>
          </ac:grpSpMkLst>
        </pc:grpChg>
        <pc:grpChg chg="mod topLvl">
          <ac:chgData name="Sarah Inglesfield" userId="786ea869-d7bc-40c5-8c89-61066508cb32" providerId="ADAL" clId="{28B80247-BEDB-437C-A7AD-AAC46483AFED}" dt="2023-04-18T19:21:28.876" v="438" actId="164"/>
          <ac:grpSpMkLst>
            <pc:docMk/>
            <pc:sldMk cId="3393160559" sldId="561"/>
            <ac:grpSpMk id="62" creationId="{C2716FC8-4D3B-427B-8781-AD8C61C7AB47}"/>
          </ac:grpSpMkLst>
        </pc:grpChg>
        <pc:grpChg chg="add del mod ord">
          <ac:chgData name="Sarah Inglesfield" userId="786ea869-d7bc-40c5-8c89-61066508cb32" providerId="ADAL" clId="{28B80247-BEDB-437C-A7AD-AAC46483AFED}" dt="2023-04-18T19:16:56.811" v="401" actId="165"/>
          <ac:grpSpMkLst>
            <pc:docMk/>
            <pc:sldMk cId="3393160559" sldId="561"/>
            <ac:grpSpMk id="67" creationId="{BCEF7CFA-FF13-4406-BA93-4233C65BF4F3}"/>
          </ac:grpSpMkLst>
        </pc:grpChg>
        <pc:grpChg chg="mod topLvl">
          <ac:chgData name="Sarah Inglesfield" userId="786ea869-d7bc-40c5-8c89-61066508cb32" providerId="ADAL" clId="{28B80247-BEDB-437C-A7AD-AAC46483AFED}" dt="2023-04-18T19:21:28.876" v="438" actId="164"/>
          <ac:grpSpMkLst>
            <pc:docMk/>
            <pc:sldMk cId="3393160559" sldId="561"/>
            <ac:grpSpMk id="68" creationId="{2952CBE1-7C5C-47B7-AF58-AE2278633CC7}"/>
          </ac:grpSpMkLst>
        </pc:grpChg>
        <pc:grpChg chg="add del mod">
          <ac:chgData name="Sarah Inglesfield" userId="786ea869-d7bc-40c5-8c89-61066508cb32" providerId="ADAL" clId="{28B80247-BEDB-437C-A7AD-AAC46483AFED}" dt="2023-04-18T19:17:37.093" v="407" actId="165"/>
          <ac:grpSpMkLst>
            <pc:docMk/>
            <pc:sldMk cId="3393160559" sldId="561"/>
            <ac:grpSpMk id="137" creationId="{F1213009-0D46-4268-820D-FD79AA0B7FCC}"/>
          </ac:grpSpMkLst>
        </pc:grpChg>
        <pc:grpChg chg="add mod">
          <ac:chgData name="Sarah Inglesfield" userId="786ea869-d7bc-40c5-8c89-61066508cb32" providerId="ADAL" clId="{28B80247-BEDB-437C-A7AD-AAC46483AFED}" dt="2023-04-18T19:17:44.792" v="409" actId="164"/>
          <ac:grpSpMkLst>
            <pc:docMk/>
            <pc:sldMk cId="3393160559" sldId="561"/>
            <ac:grpSpMk id="138" creationId="{0DCE7A48-03C8-4D36-9542-CBCDF72CE4E0}"/>
          </ac:grpSpMkLst>
        </pc:grpChg>
        <pc:grpChg chg="add del mod">
          <ac:chgData name="Sarah Inglesfield" userId="786ea869-d7bc-40c5-8c89-61066508cb32" providerId="ADAL" clId="{28B80247-BEDB-437C-A7AD-AAC46483AFED}" dt="2023-04-18T19:18:04.850" v="413" actId="165"/>
          <ac:grpSpMkLst>
            <pc:docMk/>
            <pc:sldMk cId="3393160559" sldId="561"/>
            <ac:grpSpMk id="139" creationId="{7C9E81F4-AC25-4357-84BE-E2D11D078993}"/>
          </ac:grpSpMkLst>
        </pc:grpChg>
        <pc:grpChg chg="add mod">
          <ac:chgData name="Sarah Inglesfield" userId="786ea869-d7bc-40c5-8c89-61066508cb32" providerId="ADAL" clId="{28B80247-BEDB-437C-A7AD-AAC46483AFED}" dt="2023-04-18T19:18:11.247" v="415" actId="164"/>
          <ac:grpSpMkLst>
            <pc:docMk/>
            <pc:sldMk cId="3393160559" sldId="561"/>
            <ac:grpSpMk id="147" creationId="{73673AA9-5307-4629-A252-CB708E9810BB}"/>
          </ac:grpSpMkLst>
        </pc:grpChg>
        <pc:grpChg chg="add mod">
          <ac:chgData name="Sarah Inglesfield" userId="786ea869-d7bc-40c5-8c89-61066508cb32" providerId="ADAL" clId="{28B80247-BEDB-437C-A7AD-AAC46483AFED}" dt="2023-04-18T19:21:21.016" v="437" actId="164"/>
          <ac:grpSpMkLst>
            <pc:docMk/>
            <pc:sldMk cId="3393160559" sldId="561"/>
            <ac:grpSpMk id="152" creationId="{A167FB40-C2B7-4780-80E7-A15B4AA62E22}"/>
          </ac:grpSpMkLst>
        </pc:grpChg>
        <pc:grpChg chg="add mod">
          <ac:chgData name="Sarah Inglesfield" userId="786ea869-d7bc-40c5-8c89-61066508cb32" providerId="ADAL" clId="{28B80247-BEDB-437C-A7AD-AAC46483AFED}" dt="2023-04-18T19:21:28.876" v="438" actId="164"/>
          <ac:grpSpMkLst>
            <pc:docMk/>
            <pc:sldMk cId="3393160559" sldId="561"/>
            <ac:grpSpMk id="153" creationId="{4299FA89-7F42-4255-98EF-59BCFBC0B8AA}"/>
          </ac:grpSpMkLst>
        </pc:grpChg>
        <pc:grpChg chg="add mod">
          <ac:chgData name="Sarah Inglesfield" userId="786ea869-d7bc-40c5-8c89-61066508cb32" providerId="ADAL" clId="{28B80247-BEDB-437C-A7AD-AAC46483AFED}" dt="2023-04-18T19:21:42.823" v="441" actId="164"/>
          <ac:grpSpMkLst>
            <pc:docMk/>
            <pc:sldMk cId="3393160559" sldId="561"/>
            <ac:grpSpMk id="154" creationId="{3643BC29-8DD9-4BCE-961C-F503584FF94E}"/>
          </ac:grpSpMkLst>
        </pc:grpChg>
        <pc:grpChg chg="add del mod">
          <ac:chgData name="Sarah Inglesfield" userId="786ea869-d7bc-40c5-8c89-61066508cb32" providerId="ADAL" clId="{28B80247-BEDB-437C-A7AD-AAC46483AFED}" dt="2023-04-18T19:22:07.752" v="444"/>
          <ac:grpSpMkLst>
            <pc:docMk/>
            <pc:sldMk cId="3393160559" sldId="561"/>
            <ac:grpSpMk id="155" creationId="{CAE0B82A-ECE3-4390-9D6E-C74F74D41A0F}"/>
          </ac:grpSpMkLst>
        </pc:grpChg>
        <pc:grpChg chg="add mod">
          <ac:chgData name="Sarah Inglesfield" userId="786ea869-d7bc-40c5-8c89-61066508cb32" providerId="ADAL" clId="{28B80247-BEDB-437C-A7AD-AAC46483AFED}" dt="2023-04-18T19:25:49.388" v="469" actId="164"/>
          <ac:grpSpMkLst>
            <pc:docMk/>
            <pc:sldMk cId="3393160559" sldId="561"/>
            <ac:grpSpMk id="156" creationId="{C66ADBFD-CED9-4677-BA2B-5516966AC1DB}"/>
          </ac:grpSpMkLst>
        </pc:grpChg>
        <pc:grpChg chg="add mod">
          <ac:chgData name="Sarah Inglesfield" userId="786ea869-d7bc-40c5-8c89-61066508cb32" providerId="ADAL" clId="{28B80247-BEDB-437C-A7AD-AAC46483AFED}" dt="2023-04-18T19:35:20.575" v="607" actId="1076"/>
          <ac:grpSpMkLst>
            <pc:docMk/>
            <pc:sldMk cId="3393160559" sldId="561"/>
            <ac:grpSpMk id="157" creationId="{115FFB3F-5E78-4B5A-8341-4B6445E52EEF}"/>
          </ac:grpSpMkLst>
        </pc:grpChg>
        <pc:grpChg chg="add del mod">
          <ac:chgData name="Sarah Inglesfield" userId="786ea869-d7bc-40c5-8c89-61066508cb32" providerId="ADAL" clId="{28B80247-BEDB-437C-A7AD-AAC46483AFED}" dt="2023-04-18T19:35:20.575" v="607" actId="1076"/>
          <ac:grpSpMkLst>
            <pc:docMk/>
            <pc:sldMk cId="3393160559" sldId="561"/>
            <ac:grpSpMk id="158" creationId="{19262956-085B-45E2-945C-FFA1C0B82FA1}"/>
          </ac:grpSpMkLst>
        </pc:grpChg>
        <pc:grpChg chg="add del mod">
          <ac:chgData name="Sarah Inglesfield" userId="786ea869-d7bc-40c5-8c89-61066508cb32" providerId="ADAL" clId="{28B80247-BEDB-437C-A7AD-AAC46483AFED}" dt="2023-04-18T19:35:20.575" v="607" actId="1076"/>
          <ac:grpSpMkLst>
            <pc:docMk/>
            <pc:sldMk cId="3393160559" sldId="561"/>
            <ac:grpSpMk id="160" creationId="{F62419A0-E168-493F-92F2-DCE6219AD7B3}"/>
          </ac:grpSpMkLst>
        </pc:grpChg>
        <pc:grpChg chg="add del mod">
          <ac:chgData name="Sarah Inglesfield" userId="786ea869-d7bc-40c5-8c89-61066508cb32" providerId="ADAL" clId="{28B80247-BEDB-437C-A7AD-AAC46483AFED}" dt="2023-04-18T19:33:07.650" v="578"/>
          <ac:grpSpMkLst>
            <pc:docMk/>
            <pc:sldMk cId="3393160559" sldId="561"/>
            <ac:grpSpMk id="182" creationId="{787982B8-8226-4661-A7B8-6E5F6C49E44D}"/>
          </ac:grpSpMkLst>
        </pc:grpChg>
        <pc:picChg chg="add del">
          <ac:chgData name="Sarah Inglesfield" userId="786ea869-d7bc-40c5-8c89-61066508cb32" providerId="ADAL" clId="{28B80247-BEDB-437C-A7AD-AAC46483AFED}" dt="2023-04-18T19:25:46.413" v="468"/>
          <ac:picMkLst>
            <pc:docMk/>
            <pc:sldMk cId="3393160559" sldId="561"/>
            <ac:picMk id="159" creationId="{AB606B6D-481F-4A39-96B2-CCFEED8326E0}"/>
          </ac:picMkLst>
        </pc:picChg>
        <pc:cxnChg chg="add del mod">
          <ac:chgData name="Sarah Inglesfield" userId="786ea869-d7bc-40c5-8c89-61066508cb32" providerId="ADAL" clId="{28B80247-BEDB-437C-A7AD-AAC46483AFED}" dt="2023-04-18T19:32:42.494" v="560" actId="11529"/>
          <ac:cxnSpMkLst>
            <pc:docMk/>
            <pc:sldMk cId="3393160559" sldId="561"/>
            <ac:cxnSpMk id="165" creationId="{1A1BAAF8-DBD2-4E12-A4CD-264933679FBD}"/>
          </ac:cxnSpMkLst>
        </pc:cxnChg>
        <pc:cxnChg chg="add del mod">
          <ac:chgData name="Sarah Inglesfield" userId="786ea869-d7bc-40c5-8c89-61066508cb32" providerId="ADAL" clId="{28B80247-BEDB-437C-A7AD-AAC46483AFED}" dt="2023-04-18T19:32:42.436" v="558"/>
          <ac:cxnSpMkLst>
            <pc:docMk/>
            <pc:sldMk cId="3393160559" sldId="561"/>
            <ac:cxnSpMk id="166" creationId="{9B74AFFE-5C54-4EF5-9E21-2B2A6E072F4C}"/>
          </ac:cxnSpMkLst>
        </pc:cxnChg>
        <pc:cxnChg chg="add del mod">
          <ac:chgData name="Sarah Inglesfield" userId="786ea869-d7bc-40c5-8c89-61066508cb32" providerId="ADAL" clId="{28B80247-BEDB-437C-A7AD-AAC46483AFED}" dt="2023-04-18T19:32:42.161" v="550"/>
          <ac:cxnSpMkLst>
            <pc:docMk/>
            <pc:sldMk cId="3393160559" sldId="561"/>
            <ac:cxnSpMk id="171" creationId="{B380633B-CA31-4D2A-A709-11D74A83D77A}"/>
          </ac:cxnSpMkLst>
        </pc:cxnChg>
        <pc:cxnChg chg="add mod">
          <ac:chgData name="Sarah Inglesfield" userId="786ea869-d7bc-40c5-8c89-61066508cb32" providerId="ADAL" clId="{28B80247-BEDB-437C-A7AD-AAC46483AFED}" dt="2023-04-18T19:35:00.424" v="605" actId="1076"/>
          <ac:cxnSpMkLst>
            <pc:docMk/>
            <pc:sldMk cId="3393160559" sldId="561"/>
            <ac:cxnSpMk id="177" creationId="{83A578D3-92A7-4234-8657-28A11F00F17C}"/>
          </ac:cxnSpMkLst>
        </pc:cxnChg>
        <pc:cxnChg chg="add mod">
          <ac:chgData name="Sarah Inglesfield" userId="786ea869-d7bc-40c5-8c89-61066508cb32" providerId="ADAL" clId="{28B80247-BEDB-437C-A7AD-AAC46483AFED}" dt="2023-04-18T19:35:04.620" v="606" actId="1076"/>
          <ac:cxnSpMkLst>
            <pc:docMk/>
            <pc:sldMk cId="3393160559" sldId="561"/>
            <ac:cxnSpMk id="178" creationId="{EF85CBCD-A256-41B4-AA4F-A95668468E82}"/>
          </ac:cxnSpMkLst>
        </pc:cxnChg>
        <pc:cxnChg chg="add mod">
          <ac:chgData name="Sarah Inglesfield" userId="786ea869-d7bc-40c5-8c89-61066508cb32" providerId="ADAL" clId="{28B80247-BEDB-437C-A7AD-AAC46483AFED}" dt="2023-04-18T19:34:39.708" v="601" actId="1076"/>
          <ac:cxnSpMkLst>
            <pc:docMk/>
            <pc:sldMk cId="3393160559" sldId="561"/>
            <ac:cxnSpMk id="179" creationId="{4DE71EF7-4496-43E9-B7F5-5C43DA72BEAE}"/>
          </ac:cxnSpMkLst>
        </pc:cxnChg>
      </pc:sldChg>
      <pc:sldChg chg="addSp modSp modAnim">
        <pc:chgData name="Sarah Inglesfield" userId="786ea869-d7bc-40c5-8c89-61066508cb32" providerId="ADAL" clId="{28B80247-BEDB-437C-A7AD-AAC46483AFED}" dt="2023-04-18T18:44:39.851" v="18" actId="1076"/>
        <pc:sldMkLst>
          <pc:docMk/>
          <pc:sldMk cId="1908965991" sldId="562"/>
        </pc:sldMkLst>
        <pc:spChg chg="add mod">
          <ac:chgData name="Sarah Inglesfield" userId="786ea869-d7bc-40c5-8c89-61066508cb32" providerId="ADAL" clId="{28B80247-BEDB-437C-A7AD-AAC46483AFED}" dt="2023-04-18T18:44:39.851" v="18" actId="1076"/>
          <ac:spMkLst>
            <pc:docMk/>
            <pc:sldMk cId="1908965991" sldId="562"/>
            <ac:spMk id="4" creationId="{141D7474-47F2-4A40-BFBD-6539D102C368}"/>
          </ac:spMkLst>
        </pc:spChg>
      </pc:sldChg>
      <pc:sldChg chg="addSp delSp modSp add delAnim modNotesTx">
        <pc:chgData name="Sarah Inglesfield" userId="786ea869-d7bc-40c5-8c89-61066508cb32" providerId="ADAL" clId="{28B80247-BEDB-437C-A7AD-AAC46483AFED}" dt="2023-05-03T20:29:13.631" v="13665" actId="20577"/>
        <pc:sldMkLst>
          <pc:docMk/>
          <pc:sldMk cId="446593121" sldId="563"/>
        </pc:sldMkLst>
        <pc:spChg chg="add del mod">
          <ac:chgData name="Sarah Inglesfield" userId="786ea869-d7bc-40c5-8c89-61066508cb32" providerId="ADAL" clId="{28B80247-BEDB-437C-A7AD-AAC46483AFED}" dt="2023-04-18T19:49:51.062" v="921" actId="20577"/>
          <ac:spMkLst>
            <pc:docMk/>
            <pc:sldMk cId="446593121" sldId="563"/>
            <ac:spMk id="2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18T19:47:22.596" v="909" actId="1076"/>
          <ac:spMkLst>
            <pc:docMk/>
            <pc:sldMk cId="446593121" sldId="563"/>
            <ac:spMk id="3" creationId="{32E55FD9-7A14-497F-A8E0-B96E2A7E0C13}"/>
          </ac:spMkLst>
        </pc:spChg>
        <pc:spChg chg="del">
          <ac:chgData name="Sarah Inglesfield" userId="786ea869-d7bc-40c5-8c89-61066508cb32" providerId="ADAL" clId="{28B80247-BEDB-437C-A7AD-AAC46483AFED}" dt="2023-04-18T19:46:40.340" v="872" actId="478"/>
          <ac:spMkLst>
            <pc:docMk/>
            <pc:sldMk cId="446593121" sldId="563"/>
            <ac:spMk id="4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18T19:47:29.071" v="913"/>
          <ac:spMkLst>
            <pc:docMk/>
            <pc:sldMk cId="446593121" sldId="563"/>
            <ac:spMk id="5" creationId="{68397436-977B-463A-BB99-54397B4FD754}"/>
          </ac:spMkLst>
        </pc:spChg>
        <pc:spChg chg="del">
          <ac:chgData name="Sarah Inglesfield" userId="786ea869-d7bc-40c5-8c89-61066508cb32" providerId="ADAL" clId="{28B80247-BEDB-437C-A7AD-AAC46483AFED}" dt="2023-04-18T19:46:46.824" v="875" actId="478"/>
          <ac:spMkLst>
            <pc:docMk/>
            <pc:sldMk cId="446593121" sldId="563"/>
            <ac:spMk id="7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18T19:46:46.824" v="875" actId="478"/>
          <ac:spMkLst>
            <pc:docMk/>
            <pc:sldMk cId="446593121" sldId="563"/>
            <ac:spMk id="9" creationId="{00000000-0000-0000-0000-000000000000}"/>
          </ac:spMkLst>
        </pc:spChg>
        <pc:spChg chg="del mod">
          <ac:chgData name="Sarah Inglesfield" userId="786ea869-d7bc-40c5-8c89-61066508cb32" providerId="ADAL" clId="{28B80247-BEDB-437C-A7AD-AAC46483AFED}" dt="2023-04-18T19:48:34.036" v="915" actId="478"/>
          <ac:spMkLst>
            <pc:docMk/>
            <pc:sldMk cId="446593121" sldId="563"/>
            <ac:spMk id="14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18T19:47:24.716" v="910" actId="1076"/>
          <ac:spMkLst>
            <pc:docMk/>
            <pc:sldMk cId="446593121" sldId="563"/>
            <ac:spMk id="15" creationId="{8B738DA9-5AAB-48D5-AB8D-BBAF7DB99526}"/>
          </ac:spMkLst>
        </pc:spChg>
        <pc:spChg chg="add del mod">
          <ac:chgData name="Sarah Inglesfield" userId="786ea869-d7bc-40c5-8c89-61066508cb32" providerId="ADAL" clId="{28B80247-BEDB-437C-A7AD-AAC46483AFED}" dt="2023-04-18T19:48:35.952" v="916" actId="478"/>
          <ac:spMkLst>
            <pc:docMk/>
            <pc:sldMk cId="446593121" sldId="563"/>
            <ac:spMk id="17" creationId="{6C7830F7-3183-4AFA-A1B0-FE2472A787FC}"/>
          </ac:spMkLst>
        </pc:spChg>
        <pc:spChg chg="add del mod">
          <ac:chgData name="Sarah Inglesfield" userId="786ea869-d7bc-40c5-8c89-61066508cb32" providerId="ADAL" clId="{28B80247-BEDB-437C-A7AD-AAC46483AFED}" dt="2023-04-18T19:56:05.655" v="927" actId="478"/>
          <ac:spMkLst>
            <pc:docMk/>
            <pc:sldMk cId="446593121" sldId="563"/>
            <ac:spMk id="18" creationId="{63AB0B40-9B02-4648-9D9D-0898C6F7D161}"/>
          </ac:spMkLst>
        </pc:spChg>
        <pc:spChg chg="add del mod">
          <ac:chgData name="Sarah Inglesfield" userId="786ea869-d7bc-40c5-8c89-61066508cb32" providerId="ADAL" clId="{28B80247-BEDB-437C-A7AD-AAC46483AFED}" dt="2023-04-18T19:56:19.942" v="933" actId="478"/>
          <ac:spMkLst>
            <pc:docMk/>
            <pc:sldMk cId="446593121" sldId="563"/>
            <ac:spMk id="19" creationId="{DF6BA89B-7CED-4816-A1A7-8060A446B317}"/>
          </ac:spMkLst>
        </pc:spChg>
        <pc:spChg chg="add del mod">
          <ac:chgData name="Sarah Inglesfield" userId="786ea869-d7bc-40c5-8c89-61066508cb32" providerId="ADAL" clId="{28B80247-BEDB-437C-A7AD-AAC46483AFED}" dt="2023-04-18T19:57:01.876" v="949" actId="478"/>
          <ac:spMkLst>
            <pc:docMk/>
            <pc:sldMk cId="446593121" sldId="563"/>
            <ac:spMk id="20" creationId="{9C1C0B98-23BF-4304-A5D3-4AD459936A40}"/>
          </ac:spMkLst>
        </pc:spChg>
        <pc:spChg chg="add mod topLvl">
          <ac:chgData name="Sarah Inglesfield" userId="786ea869-d7bc-40c5-8c89-61066508cb32" providerId="ADAL" clId="{28B80247-BEDB-437C-A7AD-AAC46483AFED}" dt="2023-04-18T20:01:53.645" v="1052" actId="164"/>
          <ac:spMkLst>
            <pc:docMk/>
            <pc:sldMk cId="446593121" sldId="563"/>
            <ac:spMk id="24" creationId="{1D2F2CDA-90BB-4FD3-93AC-982E50990482}"/>
          </ac:spMkLst>
        </pc:spChg>
        <pc:spChg chg="add del mod">
          <ac:chgData name="Sarah Inglesfield" userId="786ea869-d7bc-40c5-8c89-61066508cb32" providerId="ADAL" clId="{28B80247-BEDB-437C-A7AD-AAC46483AFED}" dt="2023-04-18T20:00:34.805" v="1028" actId="478"/>
          <ac:spMkLst>
            <pc:docMk/>
            <pc:sldMk cId="446593121" sldId="563"/>
            <ac:spMk id="25" creationId="{AE9AAFAF-B503-4108-B7F2-588048981BD3}"/>
          </ac:spMkLst>
        </pc:spChg>
        <pc:spChg chg="add del mod">
          <ac:chgData name="Sarah Inglesfield" userId="786ea869-d7bc-40c5-8c89-61066508cb32" providerId="ADAL" clId="{28B80247-BEDB-437C-A7AD-AAC46483AFED}" dt="2023-04-18T20:02:27.730" v="1062" actId="478"/>
          <ac:spMkLst>
            <pc:docMk/>
            <pc:sldMk cId="446593121" sldId="563"/>
            <ac:spMk id="47" creationId="{A926D4CB-639D-47B9-8C68-23272ABB4086}"/>
          </ac:spMkLst>
        </pc:spChg>
        <pc:spChg chg="add del mod">
          <ac:chgData name="Sarah Inglesfield" userId="786ea869-d7bc-40c5-8c89-61066508cb32" providerId="ADAL" clId="{28B80247-BEDB-437C-A7AD-AAC46483AFED}" dt="2023-04-18T20:06:15.093" v="1125" actId="478"/>
          <ac:spMkLst>
            <pc:docMk/>
            <pc:sldMk cId="446593121" sldId="563"/>
            <ac:spMk id="48" creationId="{87154681-636A-49EC-AA6C-C01BF19C223C}"/>
          </ac:spMkLst>
        </pc:spChg>
        <pc:spChg chg="add mod">
          <ac:chgData name="Sarah Inglesfield" userId="786ea869-d7bc-40c5-8c89-61066508cb32" providerId="ADAL" clId="{28B80247-BEDB-437C-A7AD-AAC46483AFED}" dt="2023-04-18T20:06:45.367" v="1132" actId="1076"/>
          <ac:spMkLst>
            <pc:docMk/>
            <pc:sldMk cId="446593121" sldId="563"/>
            <ac:spMk id="49" creationId="{109B0B1E-AD6C-41A6-926A-A3380D54D33F}"/>
          </ac:spMkLst>
        </pc:spChg>
        <pc:spChg chg="add mod">
          <ac:chgData name="Sarah Inglesfield" userId="786ea869-d7bc-40c5-8c89-61066508cb32" providerId="ADAL" clId="{28B80247-BEDB-437C-A7AD-AAC46483AFED}" dt="2023-04-18T20:06:40.918" v="1129" actId="1076"/>
          <ac:spMkLst>
            <pc:docMk/>
            <pc:sldMk cId="446593121" sldId="563"/>
            <ac:spMk id="50" creationId="{4B448306-0E72-4AA3-BAD0-FF51561303F2}"/>
          </ac:spMkLst>
        </pc:spChg>
        <pc:spChg chg="add mod">
          <ac:chgData name="Sarah Inglesfield" userId="786ea869-d7bc-40c5-8c89-61066508cb32" providerId="ADAL" clId="{28B80247-BEDB-437C-A7AD-AAC46483AFED}" dt="2023-04-18T20:06:46.700" v="1133" actId="1076"/>
          <ac:spMkLst>
            <pc:docMk/>
            <pc:sldMk cId="446593121" sldId="563"/>
            <ac:spMk id="51" creationId="{245D1F05-F6F8-4273-A153-B70FC06DDC17}"/>
          </ac:spMkLst>
        </pc:spChg>
        <pc:spChg chg="add del mod">
          <ac:chgData name="Sarah Inglesfield" userId="786ea869-d7bc-40c5-8c89-61066508cb32" providerId="ADAL" clId="{28B80247-BEDB-437C-A7AD-AAC46483AFED}" dt="2023-04-18T20:06:11.025" v="1123" actId="478"/>
          <ac:spMkLst>
            <pc:docMk/>
            <pc:sldMk cId="446593121" sldId="563"/>
            <ac:spMk id="52" creationId="{162D5D6D-5D9C-46BF-BA61-D7E83866A7AA}"/>
          </ac:spMkLst>
        </pc:spChg>
        <pc:spChg chg="add mod">
          <ac:chgData name="Sarah Inglesfield" userId="786ea869-d7bc-40c5-8c89-61066508cb32" providerId="ADAL" clId="{28B80247-BEDB-437C-A7AD-AAC46483AFED}" dt="2023-04-18T20:06:49.154" v="1134" actId="1076"/>
          <ac:spMkLst>
            <pc:docMk/>
            <pc:sldMk cId="446593121" sldId="563"/>
            <ac:spMk id="53" creationId="{2C85D6AF-0C0D-4757-A630-5984DFD18B4B}"/>
          </ac:spMkLst>
        </pc:spChg>
        <pc:spChg chg="add mod">
          <ac:chgData name="Sarah Inglesfield" userId="786ea869-d7bc-40c5-8c89-61066508cb32" providerId="ADAL" clId="{28B80247-BEDB-437C-A7AD-AAC46483AFED}" dt="2023-04-18T20:04:37.253" v="1079" actId="1076"/>
          <ac:spMkLst>
            <pc:docMk/>
            <pc:sldMk cId="446593121" sldId="563"/>
            <ac:spMk id="54" creationId="{46A79AF7-0C56-4517-923D-08A6D5E9DCB4}"/>
          </ac:spMkLst>
        </pc:spChg>
        <pc:spChg chg="add mod">
          <ac:chgData name="Sarah Inglesfield" userId="786ea869-d7bc-40c5-8c89-61066508cb32" providerId="ADAL" clId="{28B80247-BEDB-437C-A7AD-AAC46483AFED}" dt="2023-04-18T20:06:51.357" v="1135" actId="1076"/>
          <ac:spMkLst>
            <pc:docMk/>
            <pc:sldMk cId="446593121" sldId="563"/>
            <ac:spMk id="55" creationId="{E8704DC9-5B2F-45D1-A397-C15E4F1C5DF2}"/>
          </ac:spMkLst>
        </pc:spChg>
        <pc:spChg chg="add mod">
          <ac:chgData name="Sarah Inglesfield" userId="786ea869-d7bc-40c5-8c89-61066508cb32" providerId="ADAL" clId="{28B80247-BEDB-437C-A7AD-AAC46483AFED}" dt="2023-04-18T20:04:47.320" v="1081" actId="571"/>
          <ac:spMkLst>
            <pc:docMk/>
            <pc:sldMk cId="446593121" sldId="563"/>
            <ac:spMk id="56" creationId="{C6A3B14C-DDBD-488A-B18A-EF29B23860B7}"/>
          </ac:spMkLst>
        </pc:spChg>
        <pc:spChg chg="add del mod">
          <ac:chgData name="Sarah Inglesfield" userId="786ea869-d7bc-40c5-8c89-61066508cb32" providerId="ADAL" clId="{28B80247-BEDB-437C-A7AD-AAC46483AFED}" dt="2023-04-18T20:05:53.181" v="1117" actId="478"/>
          <ac:spMkLst>
            <pc:docMk/>
            <pc:sldMk cId="446593121" sldId="563"/>
            <ac:spMk id="57" creationId="{FE866AA8-1FAA-433B-960B-E8EE26C80DF0}"/>
          </ac:spMkLst>
        </pc:spChg>
        <pc:spChg chg="add del mod">
          <ac:chgData name="Sarah Inglesfield" userId="786ea869-d7bc-40c5-8c89-61066508cb32" providerId="ADAL" clId="{28B80247-BEDB-437C-A7AD-AAC46483AFED}" dt="2023-04-18T20:06:06.297" v="1120" actId="478"/>
          <ac:spMkLst>
            <pc:docMk/>
            <pc:sldMk cId="446593121" sldId="563"/>
            <ac:spMk id="58" creationId="{45D86C6A-4B02-4D29-BF95-EA975654CDBB}"/>
          </ac:spMkLst>
        </pc:spChg>
        <pc:spChg chg="add del mod">
          <ac:chgData name="Sarah Inglesfield" userId="786ea869-d7bc-40c5-8c89-61066508cb32" providerId="ADAL" clId="{28B80247-BEDB-437C-A7AD-AAC46483AFED}" dt="2023-04-18T20:06:26.602" v="1127" actId="478"/>
          <ac:spMkLst>
            <pc:docMk/>
            <pc:sldMk cId="446593121" sldId="563"/>
            <ac:spMk id="59" creationId="{F8D151B9-E4EB-4C25-BE92-E73DCE558ADB}"/>
          </ac:spMkLst>
        </pc:spChg>
        <pc:spChg chg="add mod">
          <ac:chgData name="Sarah Inglesfield" userId="786ea869-d7bc-40c5-8c89-61066508cb32" providerId="ADAL" clId="{28B80247-BEDB-437C-A7AD-AAC46483AFED}" dt="2023-04-18T20:06:08.858" v="1121" actId="1076"/>
          <ac:spMkLst>
            <pc:docMk/>
            <pc:sldMk cId="446593121" sldId="563"/>
            <ac:spMk id="60" creationId="{4F4EDE97-3DCC-47FF-9A6F-42E545882E1F}"/>
          </ac:spMkLst>
        </pc:spChg>
        <pc:spChg chg="add mod">
          <ac:chgData name="Sarah Inglesfield" userId="786ea869-d7bc-40c5-8c89-61066508cb32" providerId="ADAL" clId="{28B80247-BEDB-437C-A7AD-AAC46483AFED}" dt="2023-04-18T20:05:04.583" v="1091" actId="1076"/>
          <ac:spMkLst>
            <pc:docMk/>
            <pc:sldMk cId="446593121" sldId="563"/>
            <ac:spMk id="61" creationId="{70C8CC61-8036-409D-83D7-7655C1B691A8}"/>
          </ac:spMkLst>
        </pc:spChg>
        <pc:spChg chg="add mod">
          <ac:chgData name="Sarah Inglesfield" userId="786ea869-d7bc-40c5-8c89-61066508cb32" providerId="ADAL" clId="{28B80247-BEDB-437C-A7AD-AAC46483AFED}" dt="2023-04-18T20:05:15.927" v="1096" actId="1076"/>
          <ac:spMkLst>
            <pc:docMk/>
            <pc:sldMk cId="446593121" sldId="563"/>
            <ac:spMk id="62" creationId="{87125ED2-F323-447A-8571-3598EE0B58FA}"/>
          </ac:spMkLst>
        </pc:spChg>
        <pc:spChg chg="add mod">
          <ac:chgData name="Sarah Inglesfield" userId="786ea869-d7bc-40c5-8c89-61066508cb32" providerId="ADAL" clId="{28B80247-BEDB-437C-A7AD-AAC46483AFED}" dt="2023-04-18T20:05:12.711" v="1094" actId="571"/>
          <ac:spMkLst>
            <pc:docMk/>
            <pc:sldMk cId="446593121" sldId="563"/>
            <ac:spMk id="63" creationId="{95496315-5996-4731-94CB-386097AFEA0C}"/>
          </ac:spMkLst>
        </pc:spChg>
        <pc:spChg chg="add del mod">
          <ac:chgData name="Sarah Inglesfield" userId="786ea869-d7bc-40c5-8c89-61066508cb32" providerId="ADAL" clId="{28B80247-BEDB-437C-A7AD-AAC46483AFED}" dt="2023-04-18T20:05:44.998" v="1113" actId="478"/>
          <ac:spMkLst>
            <pc:docMk/>
            <pc:sldMk cId="446593121" sldId="563"/>
            <ac:spMk id="64" creationId="{D7F1A98D-0571-481F-B46A-E385A72442EF}"/>
          </ac:spMkLst>
        </pc:spChg>
        <pc:spChg chg="add mod">
          <ac:chgData name="Sarah Inglesfield" userId="786ea869-d7bc-40c5-8c89-61066508cb32" providerId="ADAL" clId="{28B80247-BEDB-437C-A7AD-AAC46483AFED}" dt="2023-04-18T20:05:19.164" v="1098" actId="1076"/>
          <ac:spMkLst>
            <pc:docMk/>
            <pc:sldMk cId="446593121" sldId="563"/>
            <ac:spMk id="65" creationId="{EA483638-B35A-4DA4-A4DA-752EFABAB7A8}"/>
          </ac:spMkLst>
        </pc:spChg>
        <pc:spChg chg="add mod">
          <ac:chgData name="Sarah Inglesfield" userId="786ea869-d7bc-40c5-8c89-61066508cb32" providerId="ADAL" clId="{28B80247-BEDB-437C-A7AD-AAC46483AFED}" dt="2023-04-18T20:06:35.962" v="1128" actId="1076"/>
          <ac:spMkLst>
            <pc:docMk/>
            <pc:sldMk cId="446593121" sldId="563"/>
            <ac:spMk id="66" creationId="{F8392840-5718-4D84-A659-8B971154F4AC}"/>
          </ac:spMkLst>
        </pc:spChg>
        <pc:spChg chg="add mod">
          <ac:chgData name="Sarah Inglesfield" userId="786ea869-d7bc-40c5-8c89-61066508cb32" providerId="ADAL" clId="{28B80247-BEDB-437C-A7AD-AAC46483AFED}" dt="2023-04-18T20:05:25.460" v="1102" actId="1076"/>
          <ac:spMkLst>
            <pc:docMk/>
            <pc:sldMk cId="446593121" sldId="563"/>
            <ac:spMk id="67" creationId="{5C88AEEF-CA03-4E7F-94E5-90C038FDAB80}"/>
          </ac:spMkLst>
        </pc:spChg>
        <pc:spChg chg="add mod">
          <ac:chgData name="Sarah Inglesfield" userId="786ea869-d7bc-40c5-8c89-61066508cb32" providerId="ADAL" clId="{28B80247-BEDB-437C-A7AD-AAC46483AFED}" dt="2023-04-18T20:05:28.700" v="1104" actId="1076"/>
          <ac:spMkLst>
            <pc:docMk/>
            <pc:sldMk cId="446593121" sldId="563"/>
            <ac:spMk id="68" creationId="{1AA179C7-02B2-40BE-B7D7-4DCF704F9D84}"/>
          </ac:spMkLst>
        </pc:spChg>
        <pc:spChg chg="add del mod">
          <ac:chgData name="Sarah Inglesfield" userId="786ea869-d7bc-40c5-8c89-61066508cb32" providerId="ADAL" clId="{28B80247-BEDB-437C-A7AD-AAC46483AFED}" dt="2023-04-18T20:05:59.849" v="1119" actId="478"/>
          <ac:spMkLst>
            <pc:docMk/>
            <pc:sldMk cId="446593121" sldId="563"/>
            <ac:spMk id="69" creationId="{CEC05A5E-2B6A-4834-AE30-6E5E19BBD750}"/>
          </ac:spMkLst>
        </pc:spChg>
        <pc:spChg chg="add mod">
          <ac:chgData name="Sarah Inglesfield" userId="786ea869-d7bc-40c5-8c89-61066508cb32" providerId="ADAL" clId="{28B80247-BEDB-437C-A7AD-AAC46483AFED}" dt="2023-04-18T20:05:32.978" v="1106" actId="571"/>
          <ac:spMkLst>
            <pc:docMk/>
            <pc:sldMk cId="446593121" sldId="563"/>
            <ac:spMk id="70" creationId="{E0F46772-5078-41D5-BEAD-EF9F6758AED6}"/>
          </ac:spMkLst>
        </pc:spChg>
        <pc:spChg chg="add mod">
          <ac:chgData name="Sarah Inglesfield" userId="786ea869-d7bc-40c5-8c89-61066508cb32" providerId="ADAL" clId="{28B80247-BEDB-437C-A7AD-AAC46483AFED}" dt="2023-04-18T20:05:38.566" v="1110" actId="1076"/>
          <ac:spMkLst>
            <pc:docMk/>
            <pc:sldMk cId="446593121" sldId="563"/>
            <ac:spMk id="71" creationId="{17F9EF26-BDC3-4D27-AF11-7052CE0EDD04}"/>
          </ac:spMkLst>
        </pc:spChg>
        <pc:spChg chg="add mod">
          <ac:chgData name="Sarah Inglesfield" userId="786ea869-d7bc-40c5-8c89-61066508cb32" providerId="ADAL" clId="{28B80247-BEDB-437C-A7AD-AAC46483AFED}" dt="2023-04-18T20:08:36.920" v="1138" actId="1076"/>
          <ac:spMkLst>
            <pc:docMk/>
            <pc:sldMk cId="446593121" sldId="563"/>
            <ac:spMk id="72" creationId="{E3A1BD96-3288-434C-B86A-4A5080A22E53}"/>
          </ac:spMkLst>
        </pc:spChg>
        <pc:spChg chg="add mod">
          <ac:chgData name="Sarah Inglesfield" userId="786ea869-d7bc-40c5-8c89-61066508cb32" providerId="ADAL" clId="{28B80247-BEDB-437C-A7AD-AAC46483AFED}" dt="2023-04-18T20:08:59.439" v="1144" actId="1076"/>
          <ac:spMkLst>
            <pc:docMk/>
            <pc:sldMk cId="446593121" sldId="563"/>
            <ac:spMk id="73" creationId="{FA078C1A-C3AA-481F-BF14-3810D4F53C92}"/>
          </ac:spMkLst>
        </pc:spChg>
        <pc:spChg chg="add mod">
          <ac:chgData name="Sarah Inglesfield" userId="786ea869-d7bc-40c5-8c89-61066508cb32" providerId="ADAL" clId="{28B80247-BEDB-437C-A7AD-AAC46483AFED}" dt="2023-04-18T20:09:03.150" v="1145" actId="1076"/>
          <ac:spMkLst>
            <pc:docMk/>
            <pc:sldMk cId="446593121" sldId="563"/>
            <ac:spMk id="74" creationId="{2464DAC2-EBCA-4767-9268-CF466E568BDF}"/>
          </ac:spMkLst>
        </pc:spChg>
        <pc:grpChg chg="del">
          <ac:chgData name="Sarah Inglesfield" userId="786ea869-d7bc-40c5-8c89-61066508cb32" providerId="ADAL" clId="{28B80247-BEDB-437C-A7AD-AAC46483AFED}" dt="2023-04-18T19:46:46.824" v="875" actId="478"/>
          <ac:grpSpMkLst>
            <pc:docMk/>
            <pc:sldMk cId="446593121" sldId="563"/>
            <ac:grpSpMk id="13" creationId="{00000000-0000-0000-0000-000000000000}"/>
          </ac:grpSpMkLst>
        </pc:grpChg>
        <pc:grpChg chg="add del mod">
          <ac:chgData name="Sarah Inglesfield" userId="786ea869-d7bc-40c5-8c89-61066508cb32" providerId="ADAL" clId="{28B80247-BEDB-437C-A7AD-AAC46483AFED}" dt="2023-04-18T20:01:49.506" v="1051" actId="165"/>
          <ac:grpSpMkLst>
            <pc:docMk/>
            <pc:sldMk cId="446593121" sldId="563"/>
            <ac:grpSpMk id="43" creationId="{AB2B07AD-65BA-4BCE-8E2F-4D08B821F224}"/>
          </ac:grpSpMkLst>
        </pc:grpChg>
        <pc:grpChg chg="add mod">
          <ac:chgData name="Sarah Inglesfield" userId="786ea869-d7bc-40c5-8c89-61066508cb32" providerId="ADAL" clId="{28B80247-BEDB-437C-A7AD-AAC46483AFED}" dt="2023-04-18T20:01:43.154" v="1049" actId="164"/>
          <ac:grpSpMkLst>
            <pc:docMk/>
            <pc:sldMk cId="446593121" sldId="563"/>
            <ac:grpSpMk id="44" creationId="{50FC7459-2C96-4BA9-A666-9697F40BCB2A}"/>
          </ac:grpSpMkLst>
        </pc:grpChg>
        <pc:grpChg chg="add mod">
          <ac:chgData name="Sarah Inglesfield" userId="786ea869-d7bc-40c5-8c89-61066508cb32" providerId="ADAL" clId="{28B80247-BEDB-437C-A7AD-AAC46483AFED}" dt="2023-04-18T20:01:58.570" v="1054" actId="1076"/>
          <ac:grpSpMkLst>
            <pc:docMk/>
            <pc:sldMk cId="446593121" sldId="563"/>
            <ac:grpSpMk id="45" creationId="{7D7DB3DC-2E94-41C3-91C5-930547DA8E75}"/>
          </ac:grpSpMkLst>
        </pc:grpChg>
        <pc:picChg chg="add del mod">
          <ac:chgData name="Sarah Inglesfield" userId="786ea869-d7bc-40c5-8c89-61066508cb32" providerId="ADAL" clId="{28B80247-BEDB-437C-A7AD-AAC46483AFED}" dt="2023-04-18T19:56:39.560" v="942" actId="478"/>
          <ac:picMkLst>
            <pc:docMk/>
            <pc:sldMk cId="446593121" sldId="563"/>
            <ac:picMk id="22" creationId="{203BAF65-B5FA-41BA-9CED-18A212607D19}"/>
          </ac:picMkLst>
        </pc:picChg>
        <pc:picChg chg="add mod modCrop">
          <ac:chgData name="Sarah Inglesfield" userId="786ea869-d7bc-40c5-8c89-61066508cb32" providerId="ADAL" clId="{28B80247-BEDB-437C-A7AD-AAC46483AFED}" dt="2023-04-18T19:56:59.669" v="948" actId="1076"/>
          <ac:picMkLst>
            <pc:docMk/>
            <pc:sldMk cId="446593121" sldId="563"/>
            <ac:picMk id="23" creationId="{0A2ADB68-55B4-4E9C-B705-1DA9B826EC41}"/>
          </ac:picMkLst>
        </pc:picChg>
        <pc:cxnChg chg="del">
          <ac:chgData name="Sarah Inglesfield" userId="786ea869-d7bc-40c5-8c89-61066508cb32" providerId="ADAL" clId="{28B80247-BEDB-437C-A7AD-AAC46483AFED}" dt="2023-04-18T19:46:46.824" v="875" actId="478"/>
          <ac:cxnSpMkLst>
            <pc:docMk/>
            <pc:sldMk cId="446593121" sldId="563"/>
            <ac:cxnSpMk id="6" creationId="{00000000-0000-0000-0000-000000000000}"/>
          </ac:cxnSpMkLst>
        </pc:cxnChg>
        <pc:cxnChg chg="add mod">
          <ac:chgData name="Sarah Inglesfield" userId="786ea869-d7bc-40c5-8c89-61066508cb32" providerId="ADAL" clId="{28B80247-BEDB-437C-A7AD-AAC46483AFED}" dt="2023-04-18T20:01:53.645" v="1052" actId="164"/>
          <ac:cxnSpMkLst>
            <pc:docMk/>
            <pc:sldMk cId="446593121" sldId="563"/>
            <ac:cxnSpMk id="27" creationId="{701CF882-CCFD-49C2-B57D-116A894CD5B6}"/>
          </ac:cxnSpMkLst>
        </pc:cxnChg>
        <pc:cxnChg chg="add mod topLvl">
          <ac:chgData name="Sarah Inglesfield" userId="786ea869-d7bc-40c5-8c89-61066508cb32" providerId="ADAL" clId="{28B80247-BEDB-437C-A7AD-AAC46483AFED}" dt="2023-04-18T20:01:53.645" v="1052" actId="164"/>
          <ac:cxnSpMkLst>
            <pc:docMk/>
            <pc:sldMk cId="446593121" sldId="563"/>
            <ac:cxnSpMk id="28" creationId="{27F620C6-4EFC-47A2-8427-9D56DB073911}"/>
          </ac:cxnSpMkLst>
        </pc:cxnChg>
        <pc:cxnChg chg="add mod topLvl">
          <ac:chgData name="Sarah Inglesfield" userId="786ea869-d7bc-40c5-8c89-61066508cb32" providerId="ADAL" clId="{28B80247-BEDB-437C-A7AD-AAC46483AFED}" dt="2023-04-18T20:01:53.645" v="1052" actId="164"/>
          <ac:cxnSpMkLst>
            <pc:docMk/>
            <pc:sldMk cId="446593121" sldId="563"/>
            <ac:cxnSpMk id="31" creationId="{E0E6A040-82D1-43CA-BDAC-BB6F396FF661}"/>
          </ac:cxnSpMkLst>
        </pc:cxnChg>
        <pc:cxnChg chg="add mod topLvl">
          <ac:chgData name="Sarah Inglesfield" userId="786ea869-d7bc-40c5-8c89-61066508cb32" providerId="ADAL" clId="{28B80247-BEDB-437C-A7AD-AAC46483AFED}" dt="2023-04-18T20:01:53.645" v="1052" actId="164"/>
          <ac:cxnSpMkLst>
            <pc:docMk/>
            <pc:sldMk cId="446593121" sldId="563"/>
            <ac:cxnSpMk id="37" creationId="{D949E8BA-CF53-452D-9215-FD1E82D8948B}"/>
          </ac:cxnSpMkLst>
        </pc:cxnChg>
        <pc:cxnChg chg="add mod topLvl">
          <ac:chgData name="Sarah Inglesfield" userId="786ea869-d7bc-40c5-8c89-61066508cb32" providerId="ADAL" clId="{28B80247-BEDB-437C-A7AD-AAC46483AFED}" dt="2023-04-18T20:01:53.645" v="1052" actId="164"/>
          <ac:cxnSpMkLst>
            <pc:docMk/>
            <pc:sldMk cId="446593121" sldId="563"/>
            <ac:cxnSpMk id="42" creationId="{70E04251-5251-4469-9723-6ADB21C81825}"/>
          </ac:cxnSpMkLst>
        </pc:cxnChg>
        <pc:cxnChg chg="add del mod">
          <ac:chgData name="Sarah Inglesfield" userId="786ea869-d7bc-40c5-8c89-61066508cb32" providerId="ADAL" clId="{28B80247-BEDB-437C-A7AD-AAC46483AFED}" dt="2023-04-18T20:02:14.966" v="1057" actId="478"/>
          <ac:cxnSpMkLst>
            <pc:docMk/>
            <pc:sldMk cId="446593121" sldId="563"/>
            <ac:cxnSpMk id="46" creationId="{DEFFF55B-CAFC-483E-AC21-E48AFFB0F5EC}"/>
          </ac:cxnSpMkLst>
        </pc:cxnChg>
      </pc:sldChg>
      <pc:sldChg chg="modSp modNotesTx">
        <pc:chgData name="Sarah Inglesfield" userId="786ea869-d7bc-40c5-8c89-61066508cb32" providerId="ADAL" clId="{28B80247-BEDB-437C-A7AD-AAC46483AFED}" dt="2023-05-03T20:33:00.364" v="13696" actId="20577"/>
        <pc:sldMkLst>
          <pc:docMk/>
          <pc:sldMk cId="3291841174" sldId="565"/>
        </pc:sldMkLst>
        <pc:spChg chg="mod">
          <ac:chgData name="Sarah Inglesfield" userId="786ea869-d7bc-40c5-8c89-61066508cb32" providerId="ADAL" clId="{28B80247-BEDB-437C-A7AD-AAC46483AFED}" dt="2023-04-20T07:32:59.971" v="2200" actId="208"/>
          <ac:spMkLst>
            <pc:docMk/>
            <pc:sldMk cId="3291841174" sldId="565"/>
            <ac:spMk id="25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0T07:33:03.935" v="2201" actId="208"/>
          <ac:spMkLst>
            <pc:docMk/>
            <pc:sldMk cId="3291841174" sldId="565"/>
            <ac:spMk id="228" creationId="{00000000-0000-0000-0000-000000000000}"/>
          </ac:spMkLst>
        </pc:spChg>
      </pc:sldChg>
      <pc:sldChg chg="addSp delSp modSp add">
        <pc:chgData name="Sarah Inglesfield" userId="786ea869-d7bc-40c5-8c89-61066508cb32" providerId="ADAL" clId="{28B80247-BEDB-437C-A7AD-AAC46483AFED}" dt="2023-04-19T15:11:53.878" v="1312" actId="1076"/>
        <pc:sldMkLst>
          <pc:docMk/>
          <pc:sldMk cId="2183058588" sldId="571"/>
        </pc:sldMkLst>
        <pc:spChg chg="mod">
          <ac:chgData name="Sarah Inglesfield" userId="786ea869-d7bc-40c5-8c89-61066508cb32" providerId="ADAL" clId="{28B80247-BEDB-437C-A7AD-AAC46483AFED}" dt="2023-04-19T15:11:53.878" v="1312" actId="1076"/>
          <ac:spMkLst>
            <pc:docMk/>
            <pc:sldMk cId="2183058588" sldId="571"/>
            <ac:spMk id="2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19T14:53:11.664" v="1151" actId="478"/>
          <ac:spMkLst>
            <pc:docMk/>
            <pc:sldMk cId="2183058588" sldId="571"/>
            <ac:spMk id="3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19T14:53:11.664" v="1151" actId="478"/>
          <ac:spMkLst>
            <pc:docMk/>
            <pc:sldMk cId="2183058588" sldId="571"/>
            <ac:spMk id="4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19T14:53:14.255" v="1152" actId="478"/>
          <ac:spMkLst>
            <pc:docMk/>
            <pc:sldMk cId="2183058588" sldId="571"/>
            <ac:spMk id="6" creationId="{21B05455-C55F-4615-BF40-0D9F8D1EB3A9}"/>
          </ac:spMkLst>
        </pc:spChg>
        <pc:spChg chg="add mod">
          <ac:chgData name="Sarah Inglesfield" userId="786ea869-d7bc-40c5-8c89-61066508cb32" providerId="ADAL" clId="{28B80247-BEDB-437C-A7AD-AAC46483AFED}" dt="2023-04-19T15:11:40.518" v="1311" actId="1076"/>
          <ac:spMkLst>
            <pc:docMk/>
            <pc:sldMk cId="2183058588" sldId="571"/>
            <ac:spMk id="35" creationId="{FC6CC1A5-5BD9-449C-9426-4D601648CEF3}"/>
          </ac:spMkLst>
        </pc:spChg>
        <pc:spChg chg="add mod">
          <ac:chgData name="Sarah Inglesfield" userId="786ea869-d7bc-40c5-8c89-61066508cb32" providerId="ADAL" clId="{28B80247-BEDB-437C-A7AD-AAC46483AFED}" dt="2023-04-19T15:11:36.693" v="1310" actId="1076"/>
          <ac:spMkLst>
            <pc:docMk/>
            <pc:sldMk cId="2183058588" sldId="571"/>
            <ac:spMk id="36" creationId="{F8EC9061-D2E1-4035-BB09-B58DD11A58AB}"/>
          </ac:spMkLst>
        </pc:spChg>
        <pc:spChg chg="add mod">
          <ac:chgData name="Sarah Inglesfield" userId="786ea869-d7bc-40c5-8c89-61066508cb32" providerId="ADAL" clId="{28B80247-BEDB-437C-A7AD-AAC46483AFED}" dt="2023-04-19T15:11:28.667" v="1309" actId="1076"/>
          <ac:spMkLst>
            <pc:docMk/>
            <pc:sldMk cId="2183058588" sldId="571"/>
            <ac:spMk id="37" creationId="{855235A1-20E8-4CD8-A06D-DA0DADB7439E}"/>
          </ac:spMkLst>
        </pc:spChg>
        <pc:grpChg chg="add mod">
          <ac:chgData name="Sarah Inglesfield" userId="786ea869-d7bc-40c5-8c89-61066508cb32" providerId="ADAL" clId="{28B80247-BEDB-437C-A7AD-AAC46483AFED}" dt="2023-04-19T15:09:44.245" v="1280" actId="1076"/>
          <ac:grpSpMkLst>
            <pc:docMk/>
            <pc:sldMk cId="2183058588" sldId="571"/>
            <ac:grpSpMk id="14" creationId="{E5763656-7124-4587-981C-6219BFAD832B}"/>
          </ac:grpSpMkLst>
        </pc:grpChg>
        <pc:grpChg chg="add del mod">
          <ac:chgData name="Sarah Inglesfield" userId="786ea869-d7bc-40c5-8c89-61066508cb32" providerId="ADAL" clId="{28B80247-BEDB-437C-A7AD-AAC46483AFED}" dt="2023-04-19T15:09:26.472" v="1271"/>
          <ac:grpSpMkLst>
            <pc:docMk/>
            <pc:sldMk cId="2183058588" sldId="571"/>
            <ac:grpSpMk id="27" creationId="{61B31BC5-B6B5-4C22-A65D-FEAC53537210}"/>
          </ac:grpSpMkLst>
        </pc:grpChg>
        <pc:grpChg chg="add mod">
          <ac:chgData name="Sarah Inglesfield" userId="786ea869-d7bc-40c5-8c89-61066508cb32" providerId="ADAL" clId="{28B80247-BEDB-437C-A7AD-AAC46483AFED}" dt="2023-04-19T15:09:32.976" v="1276" actId="164"/>
          <ac:grpSpMkLst>
            <pc:docMk/>
            <pc:sldMk cId="2183058588" sldId="571"/>
            <ac:grpSpMk id="29" creationId="{1B7BB900-FADE-4852-8649-C03A8AC5C023}"/>
          </ac:grpSpMkLst>
        </pc:grpChg>
        <pc:grpChg chg="add mod">
          <ac:chgData name="Sarah Inglesfield" userId="786ea869-d7bc-40c5-8c89-61066508cb32" providerId="ADAL" clId="{28B80247-BEDB-437C-A7AD-AAC46483AFED}" dt="2023-04-19T15:09:32.976" v="1276" actId="164"/>
          <ac:grpSpMkLst>
            <pc:docMk/>
            <pc:sldMk cId="2183058588" sldId="571"/>
            <ac:grpSpMk id="34" creationId="{A5E7D978-C946-4C98-B64B-05D32AA5DFCC}"/>
          </ac:grpSpMkLst>
        </pc:grpChg>
        <pc:picChg chg="add mod">
          <ac:chgData name="Sarah Inglesfield" userId="786ea869-d7bc-40c5-8c89-61066508cb32" providerId="ADAL" clId="{28B80247-BEDB-437C-A7AD-AAC46483AFED}" dt="2023-04-19T15:09:42.171" v="1279" actId="1076"/>
          <ac:picMkLst>
            <pc:docMk/>
            <pc:sldMk cId="2183058588" sldId="571"/>
            <ac:picMk id="7" creationId="{72DA2BD5-EDB7-48C6-A427-7A9E0FA5DA5B}"/>
          </ac:picMkLst>
        </pc:picChg>
        <pc:picChg chg="add mod">
          <ac:chgData name="Sarah Inglesfield" userId="786ea869-d7bc-40c5-8c89-61066508cb32" providerId="ADAL" clId="{28B80247-BEDB-437C-A7AD-AAC46483AFED}" dt="2023-04-19T15:09:42.171" v="1279" actId="1076"/>
          <ac:picMkLst>
            <pc:docMk/>
            <pc:sldMk cId="2183058588" sldId="571"/>
            <ac:picMk id="8" creationId="{42387243-5AC1-4996-A721-9674EB138F93}"/>
          </ac:picMkLst>
        </pc:picChg>
        <pc:picChg chg="add mod">
          <ac:chgData name="Sarah Inglesfield" userId="786ea869-d7bc-40c5-8c89-61066508cb32" providerId="ADAL" clId="{28B80247-BEDB-437C-A7AD-AAC46483AFED}" dt="2023-04-19T15:09:42.171" v="1279" actId="1076"/>
          <ac:picMkLst>
            <pc:docMk/>
            <pc:sldMk cId="2183058588" sldId="571"/>
            <ac:picMk id="9" creationId="{5C3C5517-16C3-487B-8B18-AD5CC6BE5EC0}"/>
          </ac:picMkLst>
        </pc:picChg>
        <pc:picChg chg="add del mod modCrop">
          <ac:chgData name="Sarah Inglesfield" userId="786ea869-d7bc-40c5-8c89-61066508cb32" providerId="ADAL" clId="{28B80247-BEDB-437C-A7AD-AAC46483AFED}" dt="2023-04-19T14:59:09.658" v="1184"/>
          <ac:picMkLst>
            <pc:docMk/>
            <pc:sldMk cId="2183058588" sldId="571"/>
            <ac:picMk id="10" creationId="{EE101B15-D5B3-4930-86FD-09CD9ACA8A20}"/>
          </ac:picMkLst>
        </pc:picChg>
        <pc:picChg chg="add del mod modCrop">
          <ac:chgData name="Sarah Inglesfield" userId="786ea869-d7bc-40c5-8c89-61066508cb32" providerId="ADAL" clId="{28B80247-BEDB-437C-A7AD-AAC46483AFED}" dt="2023-04-19T14:59:13.143" v="1186"/>
          <ac:picMkLst>
            <pc:docMk/>
            <pc:sldMk cId="2183058588" sldId="571"/>
            <ac:picMk id="11" creationId="{699BBFA0-9AE2-4C70-B536-9B8BDA198056}"/>
          </ac:picMkLst>
        </pc:picChg>
        <pc:picChg chg="add mod">
          <ac:chgData name="Sarah Inglesfield" userId="786ea869-d7bc-40c5-8c89-61066508cb32" providerId="ADAL" clId="{28B80247-BEDB-437C-A7AD-AAC46483AFED}" dt="2023-04-19T14:59:27.476" v="1189" actId="164"/>
          <ac:picMkLst>
            <pc:docMk/>
            <pc:sldMk cId="2183058588" sldId="571"/>
            <ac:picMk id="12" creationId="{6371DBB5-1E3D-42A0-A018-31325E81A0BA}"/>
          </ac:picMkLst>
        </pc:picChg>
        <pc:picChg chg="add mod">
          <ac:chgData name="Sarah Inglesfield" userId="786ea869-d7bc-40c5-8c89-61066508cb32" providerId="ADAL" clId="{28B80247-BEDB-437C-A7AD-AAC46483AFED}" dt="2023-04-19T14:59:27.476" v="1189" actId="164"/>
          <ac:picMkLst>
            <pc:docMk/>
            <pc:sldMk cId="2183058588" sldId="571"/>
            <ac:picMk id="13" creationId="{951E7D9C-2FAE-45CD-AEEF-3FC1E66E4B4D}"/>
          </ac:picMkLst>
        </pc:picChg>
        <pc:picChg chg="add mod">
          <ac:chgData name="Sarah Inglesfield" userId="786ea869-d7bc-40c5-8c89-61066508cb32" providerId="ADAL" clId="{28B80247-BEDB-437C-A7AD-AAC46483AFED}" dt="2023-04-19T15:09:44.245" v="1280" actId="1076"/>
          <ac:picMkLst>
            <pc:docMk/>
            <pc:sldMk cId="2183058588" sldId="571"/>
            <ac:picMk id="15" creationId="{68E7D96B-BD8F-45DE-B830-4C941412E9D5}"/>
          </ac:picMkLst>
        </pc:picChg>
        <pc:picChg chg="add del mod">
          <ac:chgData name="Sarah Inglesfield" userId="786ea869-d7bc-40c5-8c89-61066508cb32" providerId="ADAL" clId="{28B80247-BEDB-437C-A7AD-AAC46483AFED}" dt="2023-04-19T15:05:18.715" v="1221" actId="478"/>
          <ac:picMkLst>
            <pc:docMk/>
            <pc:sldMk cId="2183058588" sldId="571"/>
            <ac:picMk id="16" creationId="{41D48064-88FA-4829-87B5-969E1FA45A70}"/>
          </ac:picMkLst>
        </pc:picChg>
        <pc:picChg chg="add mod">
          <ac:chgData name="Sarah Inglesfield" userId="786ea869-d7bc-40c5-8c89-61066508cb32" providerId="ADAL" clId="{28B80247-BEDB-437C-A7AD-AAC46483AFED}" dt="2023-04-19T15:08:39.221" v="1267" actId="164"/>
          <ac:picMkLst>
            <pc:docMk/>
            <pc:sldMk cId="2183058588" sldId="571"/>
            <ac:picMk id="18" creationId="{9F169331-3C8D-448D-B99D-C32E33834A93}"/>
          </ac:picMkLst>
        </pc:picChg>
        <pc:picChg chg="add del mod">
          <ac:chgData name="Sarah Inglesfield" userId="786ea869-d7bc-40c5-8c89-61066508cb32" providerId="ADAL" clId="{28B80247-BEDB-437C-A7AD-AAC46483AFED}" dt="2023-04-19T15:05:16.606" v="1219"/>
          <ac:picMkLst>
            <pc:docMk/>
            <pc:sldMk cId="2183058588" sldId="571"/>
            <ac:picMk id="19" creationId="{2D2447B6-58A5-42F6-8640-635126C32F14}"/>
          </ac:picMkLst>
        </pc:picChg>
        <pc:picChg chg="add del mod">
          <ac:chgData name="Sarah Inglesfield" userId="786ea869-d7bc-40c5-8c89-61066508cb32" providerId="ADAL" clId="{28B80247-BEDB-437C-A7AD-AAC46483AFED}" dt="2023-04-19T15:08:23.488" v="1259"/>
          <ac:picMkLst>
            <pc:docMk/>
            <pc:sldMk cId="2183058588" sldId="571"/>
            <ac:picMk id="20" creationId="{7A6A9A4C-6889-42B9-9130-5CC2F4B56E5E}"/>
          </ac:picMkLst>
        </pc:picChg>
        <pc:picChg chg="add del mod">
          <ac:chgData name="Sarah Inglesfield" userId="786ea869-d7bc-40c5-8c89-61066508cb32" providerId="ADAL" clId="{28B80247-BEDB-437C-A7AD-AAC46483AFED}" dt="2023-04-19T15:07:14.465" v="1229"/>
          <ac:picMkLst>
            <pc:docMk/>
            <pc:sldMk cId="2183058588" sldId="571"/>
            <ac:picMk id="22" creationId="{B36C6367-E438-40A9-840F-1291E17206D6}"/>
          </ac:picMkLst>
        </pc:picChg>
        <pc:picChg chg="add mod">
          <ac:chgData name="Sarah Inglesfield" userId="786ea869-d7bc-40c5-8c89-61066508cb32" providerId="ADAL" clId="{28B80247-BEDB-437C-A7AD-AAC46483AFED}" dt="2023-04-19T15:08:39.221" v="1267" actId="164"/>
          <ac:picMkLst>
            <pc:docMk/>
            <pc:sldMk cId="2183058588" sldId="571"/>
            <ac:picMk id="24" creationId="{71C3E0DE-82F5-4435-BF7D-BD6B6F24F637}"/>
          </ac:picMkLst>
        </pc:picChg>
        <pc:picChg chg="add mod">
          <ac:chgData name="Sarah Inglesfield" userId="786ea869-d7bc-40c5-8c89-61066508cb32" providerId="ADAL" clId="{28B80247-BEDB-437C-A7AD-AAC46483AFED}" dt="2023-04-19T15:08:39.221" v="1267" actId="164"/>
          <ac:picMkLst>
            <pc:docMk/>
            <pc:sldMk cId="2183058588" sldId="571"/>
            <ac:picMk id="25" creationId="{591A11D8-7B8E-4147-A8BC-3BB57F9CB1E1}"/>
          </ac:picMkLst>
        </pc:picChg>
        <pc:picChg chg="add mod">
          <ac:chgData name="Sarah Inglesfield" userId="786ea869-d7bc-40c5-8c89-61066508cb32" providerId="ADAL" clId="{28B80247-BEDB-437C-A7AD-AAC46483AFED}" dt="2023-04-19T15:08:39.221" v="1267" actId="164"/>
          <ac:picMkLst>
            <pc:docMk/>
            <pc:sldMk cId="2183058588" sldId="571"/>
            <ac:picMk id="26" creationId="{96B05AD2-FEB2-4409-B300-10E2B9CEF4C4}"/>
          </ac:picMkLst>
        </pc:picChg>
        <pc:picChg chg="add mod">
          <ac:chgData name="Sarah Inglesfield" userId="786ea869-d7bc-40c5-8c89-61066508cb32" providerId="ADAL" clId="{28B80247-BEDB-437C-A7AD-AAC46483AFED}" dt="2023-04-19T15:09:32.976" v="1276" actId="164"/>
          <ac:picMkLst>
            <pc:docMk/>
            <pc:sldMk cId="2183058588" sldId="571"/>
            <ac:picMk id="28" creationId="{24E0E086-105C-466F-9399-DC815A842C74}"/>
          </ac:picMkLst>
        </pc:picChg>
      </pc:sldChg>
      <pc:sldChg chg="modSp add">
        <pc:chgData name="Sarah Inglesfield" userId="786ea869-d7bc-40c5-8c89-61066508cb32" providerId="ADAL" clId="{28B80247-BEDB-437C-A7AD-AAC46483AFED}" dt="2023-05-01T12:57:03.471" v="12227"/>
        <pc:sldMkLst>
          <pc:docMk/>
          <pc:sldMk cId="1466648724" sldId="572"/>
        </pc:sldMkLst>
        <pc:spChg chg="mod">
          <ac:chgData name="Sarah Inglesfield" userId="786ea869-d7bc-40c5-8c89-61066508cb32" providerId="ADAL" clId="{28B80247-BEDB-437C-A7AD-AAC46483AFED}" dt="2023-05-01T12:57:03.471" v="12227"/>
          <ac:spMkLst>
            <pc:docMk/>
            <pc:sldMk cId="1466648724" sldId="572"/>
            <ac:spMk id="4" creationId="{46E5D1BA-377A-458E-84AF-DB6BC0FCCBE0}"/>
          </ac:spMkLst>
        </pc:spChg>
      </pc:sldChg>
      <pc:sldChg chg="addSp delSp modSp add delAnim modAnim">
        <pc:chgData name="Sarah Inglesfield" userId="786ea869-d7bc-40c5-8c89-61066508cb32" providerId="ADAL" clId="{28B80247-BEDB-437C-A7AD-AAC46483AFED}" dt="2023-05-01T10:13:58.183" v="12104"/>
        <pc:sldMkLst>
          <pc:docMk/>
          <pc:sldMk cId="3688965699" sldId="573"/>
        </pc:sldMkLst>
        <pc:spChg chg="del">
          <ac:chgData name="Sarah Inglesfield" userId="786ea869-d7bc-40c5-8c89-61066508cb32" providerId="ADAL" clId="{28B80247-BEDB-437C-A7AD-AAC46483AFED}" dt="2023-04-19T16:36:10.968" v="1659" actId="478"/>
          <ac:spMkLst>
            <pc:docMk/>
            <pc:sldMk cId="3688965699" sldId="573"/>
            <ac:spMk id="2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5-01T10:12:54.794" v="12092" actId="164"/>
          <ac:spMkLst>
            <pc:docMk/>
            <pc:sldMk cId="3688965699" sldId="573"/>
            <ac:spMk id="3" creationId="{F24C7ED9-D236-4555-B52A-AC6F8456106B}"/>
          </ac:spMkLst>
        </pc:spChg>
        <pc:spChg chg="add mod">
          <ac:chgData name="Sarah Inglesfield" userId="786ea869-d7bc-40c5-8c89-61066508cb32" providerId="ADAL" clId="{28B80247-BEDB-437C-A7AD-AAC46483AFED}" dt="2023-04-20T08:42:24.150" v="2532" actId="1076"/>
          <ac:spMkLst>
            <pc:docMk/>
            <pc:sldMk cId="3688965699" sldId="573"/>
            <ac:spMk id="5" creationId="{19A3E0B5-A51A-4AF2-BBAB-82B767FB099C}"/>
          </ac:spMkLst>
        </pc:spChg>
        <pc:spChg chg="add mod">
          <ac:chgData name="Sarah Inglesfield" userId="786ea869-d7bc-40c5-8c89-61066508cb32" providerId="ADAL" clId="{28B80247-BEDB-437C-A7AD-AAC46483AFED}" dt="2023-05-01T10:13:01.467" v="12093"/>
          <ac:spMkLst>
            <pc:docMk/>
            <pc:sldMk cId="3688965699" sldId="573"/>
            <ac:spMk id="6" creationId="{2098E775-BC3B-45D1-9DA2-F0F32B912B91}"/>
          </ac:spMkLst>
        </pc:spChg>
        <pc:spChg chg="add del mod">
          <ac:chgData name="Sarah Inglesfield" userId="786ea869-d7bc-40c5-8c89-61066508cb32" providerId="ADAL" clId="{28B80247-BEDB-437C-A7AD-AAC46483AFED}" dt="2023-04-20T08:42:21.613" v="2531" actId="478"/>
          <ac:spMkLst>
            <pc:docMk/>
            <pc:sldMk cId="3688965699" sldId="573"/>
            <ac:spMk id="7" creationId="{6A83C8A0-FC6B-4600-967E-3F544AEFB248}"/>
          </ac:spMkLst>
        </pc:spChg>
        <pc:spChg chg="add del">
          <ac:chgData name="Sarah Inglesfield" userId="786ea869-d7bc-40c5-8c89-61066508cb32" providerId="ADAL" clId="{28B80247-BEDB-437C-A7AD-AAC46483AFED}" dt="2023-05-01T10:13:14.032" v="12095"/>
          <ac:spMkLst>
            <pc:docMk/>
            <pc:sldMk cId="3688965699" sldId="573"/>
            <ac:spMk id="8" creationId="{1BA4761D-28F2-4F72-AECD-D4EB4897CF65}"/>
          </ac:spMkLst>
        </pc:spChg>
        <pc:spChg chg="add mod">
          <ac:chgData name="Sarah Inglesfield" userId="786ea869-d7bc-40c5-8c89-61066508cb32" providerId="ADAL" clId="{28B80247-BEDB-437C-A7AD-AAC46483AFED}" dt="2023-05-01T10:13:18.283" v="12097"/>
          <ac:spMkLst>
            <pc:docMk/>
            <pc:sldMk cId="3688965699" sldId="573"/>
            <ac:spMk id="9" creationId="{66505669-D4A0-4278-BFE9-C02CBB2A81A0}"/>
          </ac:spMkLst>
        </pc:spChg>
        <pc:spChg chg="add del">
          <ac:chgData name="Sarah Inglesfield" userId="786ea869-d7bc-40c5-8c89-61066508cb32" providerId="ADAL" clId="{28B80247-BEDB-437C-A7AD-AAC46483AFED}" dt="2023-05-01T10:13:37.853" v="12099"/>
          <ac:spMkLst>
            <pc:docMk/>
            <pc:sldMk cId="3688965699" sldId="573"/>
            <ac:spMk id="10" creationId="{77F5670E-7C58-497F-B06C-BC98ABAA0D64}"/>
          </ac:spMkLst>
        </pc:spChg>
        <pc:spChg chg="add mod">
          <ac:chgData name="Sarah Inglesfield" userId="786ea869-d7bc-40c5-8c89-61066508cb32" providerId="ADAL" clId="{28B80247-BEDB-437C-A7AD-AAC46483AFED}" dt="2023-05-01T10:13:48.404" v="12101"/>
          <ac:spMkLst>
            <pc:docMk/>
            <pc:sldMk cId="3688965699" sldId="573"/>
            <ac:spMk id="11" creationId="{1E8416B9-EBEC-4D94-977E-AFFD5AECA399}"/>
          </ac:spMkLst>
        </pc:spChg>
        <pc:spChg chg="add del">
          <ac:chgData name="Sarah Inglesfield" userId="786ea869-d7bc-40c5-8c89-61066508cb32" providerId="ADAL" clId="{28B80247-BEDB-437C-A7AD-AAC46483AFED}" dt="2023-05-01T10:13:56.271" v="12103"/>
          <ac:spMkLst>
            <pc:docMk/>
            <pc:sldMk cId="3688965699" sldId="573"/>
            <ac:spMk id="12" creationId="{52910D3C-E2AE-475E-A956-54FEBC66C4FF}"/>
          </ac:spMkLst>
        </pc:spChg>
        <pc:spChg chg="add">
          <ac:chgData name="Sarah Inglesfield" userId="786ea869-d7bc-40c5-8c89-61066508cb32" providerId="ADAL" clId="{28B80247-BEDB-437C-A7AD-AAC46483AFED}" dt="2023-05-01T10:13:58.183" v="12104"/>
          <ac:spMkLst>
            <pc:docMk/>
            <pc:sldMk cId="3688965699" sldId="573"/>
            <ac:spMk id="13" creationId="{A648AC2C-9C1E-48EB-8F48-22EEE6E93C7C}"/>
          </ac:spMkLst>
        </pc:spChg>
        <pc:spChg chg="add del mod">
          <ac:chgData name="Sarah Inglesfield" userId="786ea869-d7bc-40c5-8c89-61066508cb32" providerId="ADAL" clId="{28B80247-BEDB-437C-A7AD-AAC46483AFED}" dt="2023-04-20T08:50:01.182" v="2617" actId="478"/>
          <ac:spMkLst>
            <pc:docMk/>
            <pc:sldMk cId="3688965699" sldId="573"/>
            <ac:spMk id="16" creationId="{9FF112C7-1785-4450-9715-351F81FC2DAD}"/>
          </ac:spMkLst>
        </pc:spChg>
        <pc:spChg chg="add del mod">
          <ac:chgData name="Sarah Inglesfield" userId="786ea869-d7bc-40c5-8c89-61066508cb32" providerId="ADAL" clId="{28B80247-BEDB-437C-A7AD-AAC46483AFED}" dt="2023-04-20T08:52:14.972" v="2627" actId="478"/>
          <ac:spMkLst>
            <pc:docMk/>
            <pc:sldMk cId="3688965699" sldId="573"/>
            <ac:spMk id="21" creationId="{677AC871-E447-49AE-BC37-1B291E81934F}"/>
          </ac:spMkLst>
        </pc:spChg>
        <pc:spChg chg="del topLvl">
          <ac:chgData name="Sarah Inglesfield" userId="786ea869-d7bc-40c5-8c89-61066508cb32" providerId="ADAL" clId="{28B80247-BEDB-437C-A7AD-AAC46483AFED}" dt="2023-04-20T08:52:19.556" v="2629" actId="478"/>
          <ac:spMkLst>
            <pc:docMk/>
            <pc:sldMk cId="3688965699" sldId="573"/>
            <ac:spMk id="25" creationId="{685EA1AF-11D5-435B-BC1E-742EAD6C2A8D}"/>
          </ac:spMkLst>
        </pc:spChg>
        <pc:spChg chg="add del">
          <ac:chgData name="Sarah Inglesfield" userId="786ea869-d7bc-40c5-8c89-61066508cb32" providerId="ADAL" clId="{28B80247-BEDB-437C-A7AD-AAC46483AFED}" dt="2023-05-01T10:09:27.061" v="12082"/>
          <ac:spMkLst>
            <pc:docMk/>
            <pc:sldMk cId="3688965699" sldId="573"/>
            <ac:spMk id="26" creationId="{5DF4454D-1744-4B44-86CA-566784F37BC7}"/>
          </ac:spMkLst>
        </pc:spChg>
        <pc:spChg chg="add">
          <ac:chgData name="Sarah Inglesfield" userId="786ea869-d7bc-40c5-8c89-61066508cb32" providerId="ADAL" clId="{28B80247-BEDB-437C-A7AD-AAC46483AFED}" dt="2023-05-01T10:09:29.351" v="12083"/>
          <ac:spMkLst>
            <pc:docMk/>
            <pc:sldMk cId="3688965699" sldId="573"/>
            <ac:spMk id="27" creationId="{BC173E79-F84B-412A-B8E1-C2A7D015CA58}"/>
          </ac:spMkLst>
        </pc:spChg>
        <pc:spChg chg="del topLvl">
          <ac:chgData name="Sarah Inglesfield" userId="786ea869-d7bc-40c5-8c89-61066508cb32" providerId="ADAL" clId="{28B80247-BEDB-437C-A7AD-AAC46483AFED}" dt="2023-04-20T08:52:17.236" v="2628" actId="478"/>
          <ac:spMkLst>
            <pc:docMk/>
            <pc:sldMk cId="3688965699" sldId="573"/>
            <ac:spMk id="28" creationId="{06F4A403-B687-44CA-96E3-AD00E0BE38A4}"/>
          </ac:spMkLst>
        </pc:spChg>
        <pc:spChg chg="add">
          <ac:chgData name="Sarah Inglesfield" userId="786ea869-d7bc-40c5-8c89-61066508cb32" providerId="ADAL" clId="{28B80247-BEDB-437C-A7AD-AAC46483AFED}" dt="2023-05-01T10:11:19.450" v="12088"/>
          <ac:spMkLst>
            <pc:docMk/>
            <pc:sldMk cId="3688965699" sldId="573"/>
            <ac:spMk id="30" creationId="{97B135C2-D02B-4E61-A5A4-B6B679FF5F4F}"/>
          </ac:spMkLst>
        </pc:spChg>
        <pc:spChg chg="add mod">
          <ac:chgData name="Sarah Inglesfield" userId="786ea869-d7bc-40c5-8c89-61066508cb32" providerId="ADAL" clId="{28B80247-BEDB-437C-A7AD-AAC46483AFED}" dt="2023-05-01T10:12:51.549" v="12091" actId="164"/>
          <ac:spMkLst>
            <pc:docMk/>
            <pc:sldMk cId="3688965699" sldId="573"/>
            <ac:spMk id="31" creationId="{49209D07-6977-4A8B-B28C-A44800785EE9}"/>
          </ac:spMkLst>
        </pc:spChg>
        <pc:spChg chg="del topLvl">
          <ac:chgData name="Sarah Inglesfield" userId="786ea869-d7bc-40c5-8c89-61066508cb32" providerId="ADAL" clId="{28B80247-BEDB-437C-A7AD-AAC46483AFED}" dt="2023-04-20T08:52:21.160" v="2630" actId="478"/>
          <ac:spMkLst>
            <pc:docMk/>
            <pc:sldMk cId="3688965699" sldId="573"/>
            <ac:spMk id="31" creationId="{EA3A4C03-7D57-40BA-80AA-91FDBD37C57D}"/>
          </ac:spMkLst>
        </pc:spChg>
        <pc:spChg chg="add mod">
          <ac:chgData name="Sarah Inglesfield" userId="786ea869-d7bc-40c5-8c89-61066508cb32" providerId="ADAL" clId="{28B80247-BEDB-437C-A7AD-AAC46483AFED}" dt="2023-05-01T10:12:51.549" v="12091" actId="164"/>
          <ac:spMkLst>
            <pc:docMk/>
            <pc:sldMk cId="3688965699" sldId="573"/>
            <ac:spMk id="37" creationId="{413C74B9-40E9-41FD-B178-8F775C28A1CF}"/>
          </ac:spMkLst>
        </pc:spChg>
        <pc:spChg chg="add mod">
          <ac:chgData name="Sarah Inglesfield" userId="786ea869-d7bc-40c5-8c89-61066508cb32" providerId="ADAL" clId="{28B80247-BEDB-437C-A7AD-AAC46483AFED}" dt="2023-04-20T08:58:41.324" v="2750" actId="14100"/>
          <ac:spMkLst>
            <pc:docMk/>
            <pc:sldMk cId="3688965699" sldId="573"/>
            <ac:spMk id="42" creationId="{0020DBF8-6E16-456C-8168-8F21EE1E1031}"/>
          </ac:spMkLst>
        </pc:spChg>
        <pc:spChg chg="add mod">
          <ac:chgData name="Sarah Inglesfield" userId="786ea869-d7bc-40c5-8c89-61066508cb32" providerId="ADAL" clId="{28B80247-BEDB-437C-A7AD-AAC46483AFED}" dt="2023-04-20T08:57:06.623" v="2726" actId="164"/>
          <ac:spMkLst>
            <pc:docMk/>
            <pc:sldMk cId="3688965699" sldId="573"/>
            <ac:spMk id="43" creationId="{F473C6B2-19AA-4798-B6DE-65E8043BCEAC}"/>
          </ac:spMkLst>
        </pc:spChg>
        <pc:spChg chg="add mod">
          <ac:chgData name="Sarah Inglesfield" userId="786ea869-d7bc-40c5-8c89-61066508cb32" providerId="ADAL" clId="{28B80247-BEDB-437C-A7AD-AAC46483AFED}" dt="2023-04-20T08:57:06.623" v="2726" actId="164"/>
          <ac:spMkLst>
            <pc:docMk/>
            <pc:sldMk cId="3688965699" sldId="573"/>
            <ac:spMk id="44" creationId="{1657E838-4099-4DCB-B462-3DF9064E5B41}"/>
          </ac:spMkLst>
        </pc:spChg>
        <pc:spChg chg="add mod">
          <ac:chgData name="Sarah Inglesfield" userId="786ea869-d7bc-40c5-8c89-61066508cb32" providerId="ADAL" clId="{28B80247-BEDB-437C-A7AD-AAC46483AFED}" dt="2023-04-20T08:57:06.623" v="2726" actId="164"/>
          <ac:spMkLst>
            <pc:docMk/>
            <pc:sldMk cId="3688965699" sldId="573"/>
            <ac:spMk id="45" creationId="{44935225-2E1D-4594-A6CF-52ECC386F6D3}"/>
          </ac:spMkLst>
        </pc:spChg>
        <pc:spChg chg="add mod">
          <ac:chgData name="Sarah Inglesfield" userId="786ea869-d7bc-40c5-8c89-61066508cb32" providerId="ADAL" clId="{28B80247-BEDB-437C-A7AD-AAC46483AFED}" dt="2023-04-20T08:57:06.623" v="2726" actId="164"/>
          <ac:spMkLst>
            <pc:docMk/>
            <pc:sldMk cId="3688965699" sldId="573"/>
            <ac:spMk id="46" creationId="{24665C6A-5985-437D-9033-739B4DB503B7}"/>
          </ac:spMkLst>
        </pc:spChg>
        <pc:spChg chg="add del mod">
          <ac:chgData name="Sarah Inglesfield" userId="786ea869-d7bc-40c5-8c89-61066508cb32" providerId="ADAL" clId="{28B80247-BEDB-437C-A7AD-AAC46483AFED}" dt="2023-04-20T08:55:41.957" v="2694" actId="478"/>
          <ac:spMkLst>
            <pc:docMk/>
            <pc:sldMk cId="3688965699" sldId="573"/>
            <ac:spMk id="53" creationId="{160EB94F-87A1-45A9-84A6-899784DD04CA}"/>
          </ac:spMkLst>
        </pc:spChg>
        <pc:spChg chg="add del mod">
          <ac:chgData name="Sarah Inglesfield" userId="786ea869-d7bc-40c5-8c89-61066508cb32" providerId="ADAL" clId="{28B80247-BEDB-437C-A7AD-AAC46483AFED}" dt="2023-04-20T09:00:44.030" v="2761" actId="478"/>
          <ac:spMkLst>
            <pc:docMk/>
            <pc:sldMk cId="3688965699" sldId="573"/>
            <ac:spMk id="90" creationId="{D3A252F0-0C8C-4AE6-B1DA-76EECF93C0E5}"/>
          </ac:spMkLst>
        </pc:spChg>
        <pc:spChg chg="add del mod">
          <ac:chgData name="Sarah Inglesfield" userId="786ea869-d7bc-40c5-8c89-61066508cb32" providerId="ADAL" clId="{28B80247-BEDB-437C-A7AD-AAC46483AFED}" dt="2023-04-20T09:02:03.876" v="2791"/>
          <ac:spMkLst>
            <pc:docMk/>
            <pc:sldMk cId="3688965699" sldId="573"/>
            <ac:spMk id="91" creationId="{15C640B4-D3CB-4F33-AEF5-70D3141FF1A1}"/>
          </ac:spMkLst>
        </pc:spChg>
        <pc:spChg chg="add del mod">
          <ac:chgData name="Sarah Inglesfield" userId="786ea869-d7bc-40c5-8c89-61066508cb32" providerId="ADAL" clId="{28B80247-BEDB-437C-A7AD-AAC46483AFED}" dt="2023-04-20T09:02:04.899" v="2793"/>
          <ac:spMkLst>
            <pc:docMk/>
            <pc:sldMk cId="3688965699" sldId="573"/>
            <ac:spMk id="92" creationId="{1A6E7075-6ED5-495F-A6CE-EC3C411FD4B1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93" creationId="{4AFFA724-3DA8-4AF7-B98D-34CBB2A4309A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94" creationId="{57693E6E-7792-4944-8326-2189BE841505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95" creationId="{DB8BEECF-78E7-4908-B825-16CC59A80C61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96" creationId="{52E1EB01-9391-4FCD-BFAD-98694F80AD25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97" creationId="{8AAD3500-2527-4470-A56E-6F72983C9F98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101" creationId="{9B0492B9-BE48-4086-85E0-4F7C78FFC8E9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102" creationId="{97604665-3BF4-4446-95C0-32BBA8736AAA}"/>
          </ac:spMkLst>
        </pc:spChg>
        <pc:spChg chg="add del mod">
          <ac:chgData name="Sarah Inglesfield" userId="786ea869-d7bc-40c5-8c89-61066508cb32" providerId="ADAL" clId="{28B80247-BEDB-437C-A7AD-AAC46483AFED}" dt="2023-04-20T09:03:25.246" v="2819" actId="478"/>
          <ac:spMkLst>
            <pc:docMk/>
            <pc:sldMk cId="3688965699" sldId="573"/>
            <ac:spMk id="103" creationId="{D03AC2C1-B0F6-4E95-B39E-E822EBA4F40F}"/>
          </ac:spMkLst>
        </pc:spChg>
        <pc:spChg chg="add del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104" creationId="{EE0C1C43-799C-4B7F-829F-929DCE9125DC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105" creationId="{7C5753C4-8759-4208-86D6-135756623DCB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107" creationId="{3AA6544A-C514-4D57-A66A-D3F3026C7351}"/>
          </ac:spMkLst>
        </pc:spChg>
        <pc:spChg chg="add mod">
          <ac:chgData name="Sarah Inglesfield" userId="786ea869-d7bc-40c5-8c89-61066508cb32" providerId="ADAL" clId="{28B80247-BEDB-437C-A7AD-AAC46483AFED}" dt="2023-04-20T09:04:30.386" v="2841" actId="164"/>
          <ac:spMkLst>
            <pc:docMk/>
            <pc:sldMk cId="3688965699" sldId="573"/>
            <ac:spMk id="108" creationId="{FC773B5B-15F3-4500-BFE3-AAFC2A68DD30}"/>
          </ac:spMkLst>
        </pc:spChg>
        <pc:spChg chg="add del">
          <ac:chgData name="Sarah Inglesfield" userId="786ea869-d7bc-40c5-8c89-61066508cb32" providerId="ADAL" clId="{28B80247-BEDB-437C-A7AD-AAC46483AFED}" dt="2023-04-20T10:20:43.857" v="3370" actId="478"/>
          <ac:spMkLst>
            <pc:docMk/>
            <pc:sldMk cId="3688965699" sldId="573"/>
            <ac:spMk id="165" creationId="{ABC9E983-313C-44EB-B910-3D90707681D8}"/>
          </ac:spMkLst>
        </pc:spChg>
        <pc:spChg chg="add mod">
          <ac:chgData name="Sarah Inglesfield" userId="786ea869-d7bc-40c5-8c89-61066508cb32" providerId="ADAL" clId="{28B80247-BEDB-437C-A7AD-AAC46483AFED}" dt="2023-04-20T10:45:44.281" v="3796" actId="164"/>
          <ac:spMkLst>
            <pc:docMk/>
            <pc:sldMk cId="3688965699" sldId="573"/>
            <ac:spMk id="789" creationId="{BB0FEF3D-CD56-4AC0-97BB-FCD78B55DDC4}"/>
          </ac:spMkLst>
        </pc:spChg>
        <pc:spChg chg="add del">
          <ac:chgData name="Sarah Inglesfield" userId="786ea869-d7bc-40c5-8c89-61066508cb32" providerId="ADAL" clId="{28B80247-BEDB-437C-A7AD-AAC46483AFED}" dt="2023-04-20T10:45:27.092" v="3790"/>
          <ac:spMkLst>
            <pc:docMk/>
            <pc:sldMk cId="3688965699" sldId="573"/>
            <ac:spMk id="790" creationId="{A9EA8D45-16AF-4C61-A62F-DD3B905F6159}"/>
          </ac:spMkLst>
        </pc:spChg>
        <pc:spChg chg="add mod">
          <ac:chgData name="Sarah Inglesfield" userId="786ea869-d7bc-40c5-8c89-61066508cb32" providerId="ADAL" clId="{28B80247-BEDB-437C-A7AD-AAC46483AFED}" dt="2023-04-20T10:45:44.281" v="3796" actId="164"/>
          <ac:spMkLst>
            <pc:docMk/>
            <pc:sldMk cId="3688965699" sldId="573"/>
            <ac:spMk id="791" creationId="{AB8ECA22-5A22-4123-81BA-514D6774C572}"/>
          </ac:spMkLst>
        </pc:spChg>
        <pc:spChg chg="add mod">
          <ac:chgData name="Sarah Inglesfield" userId="786ea869-d7bc-40c5-8c89-61066508cb32" providerId="ADAL" clId="{28B80247-BEDB-437C-A7AD-AAC46483AFED}" dt="2023-04-20T10:45:44.281" v="3796" actId="164"/>
          <ac:spMkLst>
            <pc:docMk/>
            <pc:sldMk cId="3688965699" sldId="573"/>
            <ac:spMk id="792" creationId="{ED19E9C3-E920-430C-AE2D-E271E314ACE1}"/>
          </ac:spMkLst>
        </pc:spChg>
        <pc:grpChg chg="add mod">
          <ac:chgData name="Sarah Inglesfield" userId="786ea869-d7bc-40c5-8c89-61066508cb32" providerId="ADAL" clId="{28B80247-BEDB-437C-A7AD-AAC46483AFED}" dt="2023-05-01T10:12:51.549" v="12091" actId="164"/>
          <ac:grpSpMkLst>
            <pc:docMk/>
            <pc:sldMk cId="3688965699" sldId="573"/>
            <ac:grpSpMk id="4" creationId="{B86D9305-8948-46B5-A916-127B35A53C31}"/>
          </ac:grpSpMkLst>
        </pc:grpChg>
        <pc:grpChg chg="add mod">
          <ac:chgData name="Sarah Inglesfield" userId="786ea869-d7bc-40c5-8c89-61066508cb32" providerId="ADAL" clId="{28B80247-BEDB-437C-A7AD-AAC46483AFED}" dt="2023-05-01T10:12:54.794" v="12092" actId="164"/>
          <ac:grpSpMkLst>
            <pc:docMk/>
            <pc:sldMk cId="3688965699" sldId="573"/>
            <ac:grpSpMk id="7" creationId="{C7964A4A-2C78-4A53-A226-3BC8EA6CAFC2}"/>
          </ac:grpSpMkLst>
        </pc:grpChg>
        <pc:grpChg chg="add del mod">
          <ac:chgData name="Sarah Inglesfield" userId="786ea869-d7bc-40c5-8c89-61066508cb32" providerId="ADAL" clId="{28B80247-BEDB-437C-A7AD-AAC46483AFED}" dt="2023-04-20T08:45:15.909" v="2541"/>
          <ac:grpSpMkLst>
            <pc:docMk/>
            <pc:sldMk cId="3688965699" sldId="573"/>
            <ac:grpSpMk id="8" creationId="{2D31E030-5A72-40EA-896B-B2A60221193A}"/>
          </ac:grpSpMkLst>
        </pc:grpChg>
        <pc:grpChg chg="add mod">
          <ac:chgData name="Sarah Inglesfield" userId="786ea869-d7bc-40c5-8c89-61066508cb32" providerId="ADAL" clId="{28B80247-BEDB-437C-A7AD-AAC46483AFED}" dt="2023-04-20T10:45:44.281" v="3796" actId="164"/>
          <ac:grpSpMkLst>
            <pc:docMk/>
            <pc:sldMk cId="3688965699" sldId="573"/>
            <ac:grpSpMk id="17" creationId="{A356B2AD-15E8-486D-A42F-5C5674957DE0}"/>
          </ac:grpSpMkLst>
        </pc:grpChg>
        <pc:grpChg chg="add del mod">
          <ac:chgData name="Sarah Inglesfield" userId="786ea869-d7bc-40c5-8c89-61066508cb32" providerId="ADAL" clId="{28B80247-BEDB-437C-A7AD-AAC46483AFED}" dt="2023-04-20T08:52:19.556" v="2629" actId="478"/>
          <ac:grpSpMkLst>
            <pc:docMk/>
            <pc:sldMk cId="3688965699" sldId="573"/>
            <ac:grpSpMk id="23" creationId="{2FF13DEA-84FF-4E12-AF4A-B1F2BD8A2FED}"/>
          </ac:grpSpMkLst>
        </pc:grpChg>
        <pc:grpChg chg="add del mod">
          <ac:chgData name="Sarah Inglesfield" userId="786ea869-d7bc-40c5-8c89-61066508cb32" providerId="ADAL" clId="{28B80247-BEDB-437C-A7AD-AAC46483AFED}" dt="2023-04-20T08:52:17.236" v="2628" actId="478"/>
          <ac:grpSpMkLst>
            <pc:docMk/>
            <pc:sldMk cId="3688965699" sldId="573"/>
            <ac:grpSpMk id="26" creationId="{112711CC-4F91-4D92-A335-8EA2F2F2511D}"/>
          </ac:grpSpMkLst>
        </pc:grpChg>
        <pc:grpChg chg="add del mod">
          <ac:chgData name="Sarah Inglesfield" userId="786ea869-d7bc-40c5-8c89-61066508cb32" providerId="ADAL" clId="{28B80247-BEDB-437C-A7AD-AAC46483AFED}" dt="2023-04-20T08:52:21.160" v="2630" actId="478"/>
          <ac:grpSpMkLst>
            <pc:docMk/>
            <pc:sldMk cId="3688965699" sldId="573"/>
            <ac:grpSpMk id="29" creationId="{D00A87C9-C386-4D7E-8BD2-DF5BB795D58C}"/>
          </ac:grpSpMkLst>
        </pc:grpChg>
        <pc:grpChg chg="add mod">
          <ac:chgData name="Sarah Inglesfield" userId="786ea869-d7bc-40c5-8c89-61066508cb32" providerId="ADAL" clId="{28B80247-BEDB-437C-A7AD-AAC46483AFED}" dt="2023-04-20T10:45:44.281" v="3796" actId="164"/>
          <ac:grpSpMkLst>
            <pc:docMk/>
            <pc:sldMk cId="3688965699" sldId="573"/>
            <ac:grpSpMk id="32" creationId="{F9C9CF6A-7CD1-4D28-9624-F803520CA172}"/>
          </ac:grpSpMkLst>
        </pc:grpChg>
        <pc:grpChg chg="add del mod">
          <ac:chgData name="Sarah Inglesfield" userId="786ea869-d7bc-40c5-8c89-61066508cb32" providerId="ADAL" clId="{28B80247-BEDB-437C-A7AD-AAC46483AFED}" dt="2023-04-20T09:04:54.627" v="2855" actId="478"/>
          <ac:grpSpMkLst>
            <pc:docMk/>
            <pc:sldMk cId="3688965699" sldId="573"/>
            <ac:grpSpMk id="75" creationId="{0649FDE5-7BD5-47E6-B580-E5DDED2DCE02}"/>
          </ac:grpSpMkLst>
        </pc:grpChg>
        <pc:grpChg chg="add mod">
          <ac:chgData name="Sarah Inglesfield" userId="786ea869-d7bc-40c5-8c89-61066508cb32" providerId="ADAL" clId="{28B80247-BEDB-437C-A7AD-AAC46483AFED}" dt="2023-04-20T09:04:25.238" v="2840" actId="164"/>
          <ac:grpSpMkLst>
            <pc:docMk/>
            <pc:sldMk cId="3688965699" sldId="573"/>
            <ac:grpSpMk id="110" creationId="{8DB40FBB-B057-4769-AA11-5E244505D478}"/>
          </ac:grpSpMkLst>
        </pc:grpChg>
        <pc:grpChg chg="add del mod">
          <ac:chgData name="Sarah Inglesfield" userId="786ea869-d7bc-40c5-8c89-61066508cb32" providerId="ADAL" clId="{28B80247-BEDB-437C-A7AD-AAC46483AFED}" dt="2023-04-20T09:04:30.739" v="2842"/>
          <ac:grpSpMkLst>
            <pc:docMk/>
            <pc:sldMk cId="3688965699" sldId="573"/>
            <ac:grpSpMk id="111" creationId="{50087ABC-2213-4315-B73D-26F91E0F8B9A}"/>
          </ac:grpSpMkLst>
        </pc:grpChg>
        <pc:grpChg chg="add del mod">
          <ac:chgData name="Sarah Inglesfield" userId="786ea869-d7bc-40c5-8c89-61066508cb32" providerId="ADAL" clId="{28B80247-BEDB-437C-A7AD-AAC46483AFED}" dt="2023-04-20T09:04:43.567" v="2848"/>
          <ac:grpSpMkLst>
            <pc:docMk/>
            <pc:sldMk cId="3688965699" sldId="573"/>
            <ac:grpSpMk id="112" creationId="{C227BBA4-3C0E-4500-902D-FE31276A6199}"/>
          </ac:grpSpMkLst>
        </pc:grpChg>
        <pc:grpChg chg="add del">
          <ac:chgData name="Sarah Inglesfield" userId="786ea869-d7bc-40c5-8c89-61066508cb32" providerId="ADAL" clId="{28B80247-BEDB-437C-A7AD-AAC46483AFED}" dt="2023-04-20T09:05:25.324" v="2865"/>
          <ac:grpSpMkLst>
            <pc:docMk/>
            <pc:sldMk cId="3688965699" sldId="573"/>
            <ac:grpSpMk id="124" creationId="{DDB881FD-8FB9-4CEA-A2BA-A60CF143D948}"/>
          </ac:grpSpMkLst>
        </pc:grpChg>
        <pc:grpChg chg="add del mod">
          <ac:chgData name="Sarah Inglesfield" userId="786ea869-d7bc-40c5-8c89-61066508cb32" providerId="ADAL" clId="{28B80247-BEDB-437C-A7AD-AAC46483AFED}" dt="2023-04-20T09:04:52.699" v="2854"/>
          <ac:grpSpMkLst>
            <pc:docMk/>
            <pc:sldMk cId="3688965699" sldId="573"/>
            <ac:grpSpMk id="136" creationId="{37D224A8-9D6D-446C-AAE9-ED8DC8AA1812}"/>
          </ac:grpSpMkLst>
        </pc:grpChg>
        <pc:grpChg chg="add del">
          <ac:chgData name="Sarah Inglesfield" userId="786ea869-d7bc-40c5-8c89-61066508cb32" providerId="ADAL" clId="{28B80247-BEDB-437C-A7AD-AAC46483AFED}" dt="2023-04-20T10:20:44.412" v="3371"/>
          <ac:grpSpMkLst>
            <pc:docMk/>
            <pc:sldMk cId="3688965699" sldId="573"/>
            <ac:grpSpMk id="149" creationId="{546B5B74-58A4-4B4F-832A-C30A375B73F7}"/>
          </ac:grpSpMkLst>
        </pc:grpChg>
        <pc:grpChg chg="add mod">
          <ac:chgData name="Sarah Inglesfield" userId="786ea869-d7bc-40c5-8c89-61066508cb32" providerId="ADAL" clId="{28B80247-BEDB-437C-A7AD-AAC46483AFED}" dt="2023-04-20T10:45:44.281" v="3796" actId="164"/>
          <ac:grpSpMkLst>
            <pc:docMk/>
            <pc:sldMk cId="3688965699" sldId="573"/>
            <ac:grpSpMk id="784" creationId="{10A8DC90-414B-447C-9AF3-5D83454F48CB}"/>
          </ac:grpSpMkLst>
        </pc:grpChg>
        <pc:grpChg chg="add mod">
          <ac:chgData name="Sarah Inglesfield" userId="786ea869-d7bc-40c5-8c89-61066508cb32" providerId="ADAL" clId="{28B80247-BEDB-437C-A7AD-AAC46483AFED}" dt="2023-04-26T10:44:50.720" v="6000" actId="1076"/>
          <ac:grpSpMkLst>
            <pc:docMk/>
            <pc:sldMk cId="3688965699" sldId="573"/>
            <ac:grpSpMk id="793" creationId="{2D8688C0-049A-40D8-8BF1-FA1B951001C9}"/>
          </ac:grpSpMkLst>
        </pc:grpChg>
        <pc:graphicFrameChg chg="del">
          <ac:chgData name="Sarah Inglesfield" userId="786ea869-d7bc-40c5-8c89-61066508cb32" providerId="ADAL" clId="{28B80247-BEDB-437C-A7AD-AAC46483AFED}" dt="2023-04-20T08:53:39.944" v="2648"/>
          <ac:graphicFrameMkLst>
            <pc:docMk/>
            <pc:sldMk cId="3688965699" sldId="573"/>
            <ac:graphicFrameMk id="40" creationId="{9DAD16BD-2EC0-4586-A4AB-84BC7D83A421}"/>
          </ac:graphicFrameMkLst>
        </pc:graphicFrameChg>
        <pc:picChg chg="add mod">
          <ac:chgData name="Sarah Inglesfield" userId="786ea869-d7bc-40c5-8c89-61066508cb32" providerId="ADAL" clId="{28B80247-BEDB-437C-A7AD-AAC46483AFED}" dt="2023-05-01T10:12:51.549" v="12091" actId="164"/>
          <ac:picMkLst>
            <pc:docMk/>
            <pc:sldMk cId="3688965699" sldId="573"/>
            <ac:picMk id="2" creationId="{39F27A74-C9EF-4CB5-A448-5C62D28A55CD}"/>
          </ac:picMkLst>
        </pc:picChg>
        <pc:picChg chg="del">
          <ac:chgData name="Sarah Inglesfield" userId="786ea869-d7bc-40c5-8c89-61066508cb32" providerId="ADAL" clId="{28B80247-BEDB-437C-A7AD-AAC46483AFED}" dt="2023-04-19T16:36:10.968" v="1659" actId="478"/>
          <ac:picMkLst>
            <pc:docMk/>
            <pc:sldMk cId="3688965699" sldId="573"/>
            <ac:picMk id="3" creationId="{00000000-0000-0000-0000-000000000000}"/>
          </ac:picMkLst>
        </pc:picChg>
        <pc:picChg chg="add mod modCrop">
          <ac:chgData name="Sarah Inglesfield" userId="786ea869-d7bc-40c5-8c89-61066508cb32" providerId="ADAL" clId="{28B80247-BEDB-437C-A7AD-AAC46483AFED}" dt="2023-04-20T09:06:33.230" v="2873" actId="1076"/>
          <ac:picMkLst>
            <pc:docMk/>
            <pc:sldMk cId="3688965699" sldId="573"/>
            <ac:picMk id="14" creationId="{10343EAF-8D1F-4E62-8DCE-127153EFDFE6}"/>
          </ac:picMkLst>
        </pc:picChg>
        <pc:picChg chg="add mod modCrop">
          <ac:chgData name="Sarah Inglesfield" userId="786ea869-d7bc-40c5-8c89-61066508cb32" providerId="ADAL" clId="{28B80247-BEDB-437C-A7AD-AAC46483AFED}" dt="2023-04-20T09:06:33.230" v="2873" actId="1076"/>
          <ac:picMkLst>
            <pc:docMk/>
            <pc:sldMk cId="3688965699" sldId="573"/>
            <ac:picMk id="15" creationId="{2009F3FF-9B51-44E0-A789-21299A7441D5}"/>
          </ac:picMkLst>
        </pc:picChg>
        <pc:picChg chg="add mod">
          <ac:chgData name="Sarah Inglesfield" userId="786ea869-d7bc-40c5-8c89-61066508cb32" providerId="ADAL" clId="{28B80247-BEDB-437C-A7AD-AAC46483AFED}" dt="2023-05-01T10:12:54.794" v="12092" actId="164"/>
          <ac:picMkLst>
            <pc:docMk/>
            <pc:sldMk cId="3688965699" sldId="573"/>
            <ac:picMk id="28" creationId="{4F3AE944-DA20-472C-BEEF-6C9D616965C5}"/>
          </ac:picMkLst>
        </pc:picChg>
        <pc:picChg chg="add del mod">
          <ac:chgData name="Sarah Inglesfield" userId="786ea869-d7bc-40c5-8c89-61066508cb32" providerId="ADAL" clId="{28B80247-BEDB-437C-A7AD-AAC46483AFED}" dt="2023-04-20T09:00:14.273" v="2752" actId="478"/>
          <ac:picMkLst>
            <pc:docMk/>
            <pc:sldMk cId="3688965699" sldId="573"/>
            <ac:picMk id="41" creationId="{C268F1E4-80DC-4ECE-A0EA-8DF1A201460C}"/>
          </ac:picMkLst>
        </pc:picChg>
        <pc:picChg chg="add del mod">
          <ac:chgData name="Sarah Inglesfield" userId="786ea869-d7bc-40c5-8c89-61066508cb32" providerId="ADAL" clId="{28B80247-BEDB-437C-A7AD-AAC46483AFED}" dt="2023-04-20T09:00:13.307" v="2751" actId="478"/>
          <ac:picMkLst>
            <pc:docMk/>
            <pc:sldMk cId="3688965699" sldId="573"/>
            <ac:picMk id="77" creationId="{F4C84E1B-65C2-4262-A085-C139427ABB65}"/>
          </ac:picMkLst>
        </pc:picChg>
        <pc:picChg chg="add del mod">
          <ac:chgData name="Sarah Inglesfield" userId="786ea869-d7bc-40c5-8c89-61066508cb32" providerId="ADAL" clId="{28B80247-BEDB-437C-A7AD-AAC46483AFED}" dt="2023-04-20T09:04:16.764" v="2836" actId="478"/>
          <ac:picMkLst>
            <pc:docMk/>
            <pc:sldMk cId="3688965699" sldId="573"/>
            <ac:picMk id="89" creationId="{7E311491-8023-417F-B1D8-64E2CDD686C7}"/>
          </ac:picMkLst>
        </pc:picChg>
        <pc:picChg chg="add del mod">
          <ac:chgData name="Sarah Inglesfield" userId="786ea869-d7bc-40c5-8c89-61066508cb32" providerId="ADAL" clId="{28B80247-BEDB-437C-A7AD-AAC46483AFED}" dt="2023-04-20T09:04:11.597" v="2833"/>
          <ac:picMkLst>
            <pc:docMk/>
            <pc:sldMk cId="3688965699" sldId="573"/>
            <ac:picMk id="106" creationId="{CDA96339-4F16-4BDE-86BB-26C0FB99E10D}"/>
          </ac:picMkLst>
        </pc:picChg>
        <pc:picChg chg="add del mod">
          <ac:chgData name="Sarah Inglesfield" userId="786ea869-d7bc-40c5-8c89-61066508cb32" providerId="ADAL" clId="{28B80247-BEDB-437C-A7AD-AAC46483AFED}" dt="2023-04-20T09:05:24.139" v="2864" actId="478"/>
          <ac:picMkLst>
            <pc:docMk/>
            <pc:sldMk cId="3688965699" sldId="573"/>
            <ac:picMk id="109" creationId="{1FDB9A61-67DE-40CD-B9A5-43C63FC8B27F}"/>
          </ac:picMkLst>
        </pc:picChg>
        <pc:picChg chg="add mod">
          <ac:chgData name="Sarah Inglesfield" userId="786ea869-d7bc-40c5-8c89-61066508cb32" providerId="ADAL" clId="{28B80247-BEDB-437C-A7AD-AAC46483AFED}" dt="2023-04-20T10:45:44.281" v="3796" actId="164"/>
          <ac:picMkLst>
            <pc:docMk/>
            <pc:sldMk cId="3688965699" sldId="573"/>
            <ac:picMk id="148" creationId="{E2980E41-3FFB-4D4B-BA07-F0CFCCE43E07}"/>
          </ac:picMkLst>
        </pc:picChg>
        <pc:picChg chg="add del mod">
          <ac:chgData name="Sarah Inglesfield" userId="786ea869-d7bc-40c5-8c89-61066508cb32" providerId="ADAL" clId="{28B80247-BEDB-437C-A7AD-AAC46483AFED}" dt="2023-04-20T10:35:58.390" v="3643" actId="478"/>
          <ac:picMkLst>
            <pc:docMk/>
            <pc:sldMk cId="3688965699" sldId="573"/>
            <ac:picMk id="783" creationId="{01166112-14BD-4C00-B0E5-301CD8B0CFF7}"/>
          </ac:picMkLst>
        </pc:picChg>
        <pc:cxnChg chg="add del mod">
          <ac:chgData name="Sarah Inglesfield" userId="786ea869-d7bc-40c5-8c89-61066508cb32" providerId="ADAL" clId="{28B80247-BEDB-437C-A7AD-AAC46483AFED}" dt="2023-04-20T10:19:29.185" v="3362" actId="478"/>
          <ac:cxnSpMkLst>
            <pc:docMk/>
            <pc:sldMk cId="3688965699" sldId="573"/>
            <ac:cxnSpMk id="4" creationId="{12B9FD98-3DB0-43BB-B836-2578E0163565}"/>
          </ac:cxnSpMkLst>
        </pc:cxnChg>
        <pc:cxnChg chg="add del mod">
          <ac:chgData name="Sarah Inglesfield" userId="786ea869-d7bc-40c5-8c89-61066508cb32" providerId="ADAL" clId="{28B80247-BEDB-437C-A7AD-AAC46483AFED}" dt="2023-04-20T10:35:45.765" v="3639" actId="478"/>
          <ac:cxnSpMkLst>
            <pc:docMk/>
            <pc:sldMk cId="3688965699" sldId="573"/>
            <ac:cxnSpMk id="22" creationId="{D0D56AB2-6C6D-411D-A35C-F92A458D6A05}"/>
          </ac:cxnSpMkLst>
        </pc:cxnChg>
        <pc:cxnChg chg="del mod topLvl">
          <ac:chgData name="Sarah Inglesfield" userId="786ea869-d7bc-40c5-8c89-61066508cb32" providerId="ADAL" clId="{28B80247-BEDB-437C-A7AD-AAC46483AFED}" dt="2023-04-20T10:44:47.152" v="3782" actId="478"/>
          <ac:cxnSpMkLst>
            <pc:docMk/>
            <pc:sldMk cId="3688965699" sldId="573"/>
            <ac:cxnSpMk id="24" creationId="{1ABD4984-9FC5-4EA9-B40F-AE5F7E849428}"/>
          </ac:cxnSpMkLst>
        </pc:cxnChg>
        <pc:cxnChg chg="del mod topLvl">
          <ac:chgData name="Sarah Inglesfield" userId="786ea869-d7bc-40c5-8c89-61066508cb32" providerId="ADAL" clId="{28B80247-BEDB-437C-A7AD-AAC46483AFED}" dt="2023-04-20T10:44:47.152" v="3782" actId="478"/>
          <ac:cxnSpMkLst>
            <pc:docMk/>
            <pc:sldMk cId="3688965699" sldId="573"/>
            <ac:cxnSpMk id="27" creationId="{014E1ED3-B35C-40FF-AF5E-9C29D634D826}"/>
          </ac:cxnSpMkLst>
        </pc:cxnChg>
        <pc:cxnChg chg="del mod topLvl">
          <ac:chgData name="Sarah Inglesfield" userId="786ea869-d7bc-40c5-8c89-61066508cb32" providerId="ADAL" clId="{28B80247-BEDB-437C-A7AD-AAC46483AFED}" dt="2023-04-20T10:44:47.152" v="3782" actId="478"/>
          <ac:cxnSpMkLst>
            <pc:docMk/>
            <pc:sldMk cId="3688965699" sldId="573"/>
            <ac:cxnSpMk id="30" creationId="{2E6AAD76-02D9-489F-9579-0082EC872E8B}"/>
          </ac:cxnSpMkLst>
        </pc:cxnChg>
        <pc:cxnChg chg="add del mod">
          <ac:chgData name="Sarah Inglesfield" userId="786ea869-d7bc-40c5-8c89-61066508cb32" providerId="ADAL" clId="{28B80247-BEDB-437C-A7AD-AAC46483AFED}" dt="2023-04-20T10:19:28.290" v="3361" actId="478"/>
          <ac:cxnSpMkLst>
            <pc:docMk/>
            <pc:sldMk cId="3688965699" sldId="573"/>
            <ac:cxnSpMk id="37" creationId="{7A438B82-226A-4D88-8032-AC339E962D28}"/>
          </ac:cxnSpMkLst>
        </pc:cxnChg>
        <pc:cxnChg chg="add del mod">
          <ac:chgData name="Sarah Inglesfield" userId="786ea869-d7bc-40c5-8c89-61066508cb32" providerId="ADAL" clId="{28B80247-BEDB-437C-A7AD-AAC46483AFED}" dt="2023-04-20T08:55:27.445" v="2690" actId="478"/>
          <ac:cxnSpMkLst>
            <pc:docMk/>
            <pc:sldMk cId="3688965699" sldId="573"/>
            <ac:cxnSpMk id="48" creationId="{DA058272-40A3-4974-978F-43ADF47A69F8}"/>
          </ac:cxnSpMkLst>
        </pc:cxnChg>
        <pc:cxnChg chg="add mod">
          <ac:chgData name="Sarah Inglesfield" userId="786ea869-d7bc-40c5-8c89-61066508cb32" providerId="ADAL" clId="{28B80247-BEDB-437C-A7AD-AAC46483AFED}" dt="2023-04-20T09:04:54.627" v="2855" actId="478"/>
          <ac:cxnSpMkLst>
            <pc:docMk/>
            <pc:sldMk cId="3688965699" sldId="573"/>
            <ac:cxnSpMk id="55" creationId="{C057C1F8-274B-4EA1-9CA7-AC90D2ABC370}"/>
          </ac:cxnSpMkLst>
        </pc:cxnChg>
        <pc:cxnChg chg="add mod">
          <ac:chgData name="Sarah Inglesfield" userId="786ea869-d7bc-40c5-8c89-61066508cb32" providerId="ADAL" clId="{28B80247-BEDB-437C-A7AD-AAC46483AFED}" dt="2023-04-20T09:04:54.627" v="2855" actId="478"/>
          <ac:cxnSpMkLst>
            <pc:docMk/>
            <pc:sldMk cId="3688965699" sldId="573"/>
            <ac:cxnSpMk id="56" creationId="{73669995-E226-4FC7-84EC-A2621C080566}"/>
          </ac:cxnSpMkLst>
        </pc:cxnChg>
        <pc:cxnChg chg="add del mod">
          <ac:chgData name="Sarah Inglesfield" userId="786ea869-d7bc-40c5-8c89-61066508cb32" providerId="ADAL" clId="{28B80247-BEDB-437C-A7AD-AAC46483AFED}" dt="2023-04-20T08:57:24.557" v="2728" actId="478"/>
          <ac:cxnSpMkLst>
            <pc:docMk/>
            <pc:sldMk cId="3688965699" sldId="573"/>
            <ac:cxnSpMk id="59" creationId="{CD5DD6EE-995D-48C0-AEA3-198D8A27D507}"/>
          </ac:cxnSpMkLst>
        </pc:cxnChg>
        <pc:cxnChg chg="add del mod">
          <ac:chgData name="Sarah Inglesfield" userId="786ea869-d7bc-40c5-8c89-61066508cb32" providerId="ADAL" clId="{28B80247-BEDB-437C-A7AD-AAC46483AFED}" dt="2023-04-20T08:57:25.965" v="2729" actId="478"/>
          <ac:cxnSpMkLst>
            <pc:docMk/>
            <pc:sldMk cId="3688965699" sldId="573"/>
            <ac:cxnSpMk id="62" creationId="{115DAFE4-1C72-492A-868E-7765C63B0D55}"/>
          </ac:cxnSpMkLst>
        </pc:cxnChg>
        <pc:cxnChg chg="add mod">
          <ac:chgData name="Sarah Inglesfield" userId="786ea869-d7bc-40c5-8c89-61066508cb32" providerId="ADAL" clId="{28B80247-BEDB-437C-A7AD-AAC46483AFED}" dt="2023-04-20T08:58:06.249" v="2738" actId="14100"/>
          <ac:cxnSpMkLst>
            <pc:docMk/>
            <pc:sldMk cId="3688965699" sldId="573"/>
            <ac:cxnSpMk id="66" creationId="{204D62B3-E10F-4121-8EB9-93D6AC2711FC}"/>
          </ac:cxnSpMkLst>
        </pc:cxnChg>
        <pc:cxnChg chg="add mod">
          <ac:chgData name="Sarah Inglesfield" userId="786ea869-d7bc-40c5-8c89-61066508cb32" providerId="ADAL" clId="{28B80247-BEDB-437C-A7AD-AAC46483AFED}" dt="2023-04-20T09:04:54.627" v="2855" actId="478"/>
          <ac:cxnSpMkLst>
            <pc:docMk/>
            <pc:sldMk cId="3688965699" sldId="573"/>
            <ac:cxnSpMk id="70" creationId="{F0C95689-EC6A-4AF2-8CA0-B580A9347924}"/>
          </ac:cxnSpMkLst>
        </pc:cxnChg>
        <pc:cxnChg chg="add del mod">
          <ac:chgData name="Sarah Inglesfield" userId="786ea869-d7bc-40c5-8c89-61066508cb32" providerId="ADAL" clId="{28B80247-BEDB-437C-A7AD-AAC46483AFED}" dt="2023-04-20T08:57:03.127" v="2725" actId="478"/>
          <ac:cxnSpMkLst>
            <pc:docMk/>
            <pc:sldMk cId="3688965699" sldId="573"/>
            <ac:cxnSpMk id="72" creationId="{6BAD3388-5FB7-4EE9-9079-6B7559FDFB15}"/>
          </ac:cxnSpMkLst>
        </pc:cxnChg>
        <pc:cxnChg chg="add del mod">
          <ac:chgData name="Sarah Inglesfield" userId="786ea869-d7bc-40c5-8c89-61066508cb32" providerId="ADAL" clId="{28B80247-BEDB-437C-A7AD-AAC46483AFED}" dt="2023-04-20T09:04:54.627" v="2855" actId="478"/>
          <ac:cxnSpMkLst>
            <pc:docMk/>
            <pc:sldMk cId="3688965699" sldId="573"/>
            <ac:cxnSpMk id="80" creationId="{BC75A1B2-9B84-4953-8D1D-8D69980D4CE9}"/>
          </ac:cxnSpMkLst>
        </pc:cxnChg>
        <pc:cxnChg chg="add del mod">
          <ac:chgData name="Sarah Inglesfield" userId="786ea869-d7bc-40c5-8c89-61066508cb32" providerId="ADAL" clId="{28B80247-BEDB-437C-A7AD-AAC46483AFED}" dt="2023-04-20T09:04:54.627" v="2855" actId="478"/>
          <ac:cxnSpMkLst>
            <pc:docMk/>
            <pc:sldMk cId="3688965699" sldId="573"/>
            <ac:cxnSpMk id="83" creationId="{3E079894-5086-4828-9FF6-CDDC951A5B08}"/>
          </ac:cxnSpMkLst>
        </pc:cxnChg>
        <pc:cxnChg chg="add del mod">
          <ac:chgData name="Sarah Inglesfield" userId="786ea869-d7bc-40c5-8c89-61066508cb32" providerId="ADAL" clId="{28B80247-BEDB-437C-A7AD-AAC46483AFED}" dt="2023-04-20T09:02:44.027" v="2806" actId="478"/>
          <ac:cxnSpMkLst>
            <pc:docMk/>
            <pc:sldMk cId="3688965699" sldId="573"/>
            <ac:cxnSpMk id="99" creationId="{247F8C25-7233-4ECD-ADB8-39F14AD30821}"/>
          </ac:cxnSpMkLst>
        </pc:cxnChg>
        <pc:cxnChg chg="add del mod">
          <ac:chgData name="Sarah Inglesfield" userId="786ea869-d7bc-40c5-8c89-61066508cb32" providerId="ADAL" clId="{28B80247-BEDB-437C-A7AD-AAC46483AFED}" dt="2023-04-20T10:35:35.055" v="3634" actId="478"/>
          <ac:cxnSpMkLst>
            <pc:docMk/>
            <pc:sldMk cId="3688965699" sldId="573"/>
            <ac:cxnSpMk id="778" creationId="{04EEA89E-6DD2-4A75-9034-8F1FEE4C25FB}"/>
          </ac:cxnSpMkLst>
        </pc:cxnChg>
        <pc:cxnChg chg="add del mod">
          <ac:chgData name="Sarah Inglesfield" userId="786ea869-d7bc-40c5-8c89-61066508cb32" providerId="ADAL" clId="{28B80247-BEDB-437C-A7AD-AAC46483AFED}" dt="2023-04-20T10:35:45.765" v="3639" actId="478"/>
          <ac:cxnSpMkLst>
            <pc:docMk/>
            <pc:sldMk cId="3688965699" sldId="573"/>
            <ac:cxnSpMk id="779" creationId="{A3D0B167-5ADE-4A82-BE1C-EA9456D69D63}"/>
          </ac:cxnSpMkLst>
        </pc:cxnChg>
        <pc:cxnChg chg="add del mod">
          <ac:chgData name="Sarah Inglesfield" userId="786ea869-d7bc-40c5-8c89-61066508cb32" providerId="ADAL" clId="{28B80247-BEDB-437C-A7AD-AAC46483AFED}" dt="2023-04-20T10:35:45.765" v="3639" actId="478"/>
          <ac:cxnSpMkLst>
            <pc:docMk/>
            <pc:sldMk cId="3688965699" sldId="573"/>
            <ac:cxnSpMk id="780" creationId="{A0F04685-9DB1-47E5-BBBC-BF4BDB3F84AA}"/>
          </ac:cxnSpMkLst>
        </pc:cxnChg>
      </pc:sldChg>
      <pc:sldChg chg="addSp delSp modSp add">
        <pc:chgData name="Sarah Inglesfield" userId="786ea869-d7bc-40c5-8c89-61066508cb32" providerId="ADAL" clId="{28B80247-BEDB-437C-A7AD-AAC46483AFED}" dt="2023-04-20T15:41:49.838" v="5000" actId="478"/>
        <pc:sldMkLst>
          <pc:docMk/>
          <pc:sldMk cId="1665754047" sldId="576"/>
        </pc:sldMkLst>
        <pc:spChg chg="add del mod">
          <ac:chgData name="Sarah Inglesfield" userId="786ea869-d7bc-40c5-8c89-61066508cb32" providerId="ADAL" clId="{28B80247-BEDB-437C-A7AD-AAC46483AFED}" dt="2023-04-20T09:12:24.079" v="3064" actId="478"/>
          <ac:spMkLst>
            <pc:docMk/>
            <pc:sldMk cId="1665754047" sldId="576"/>
            <ac:spMk id="2" creationId="{EAA72BBD-4D80-4309-9C46-75B8EC5C639B}"/>
          </ac:spMkLst>
        </pc:spChg>
        <pc:spChg chg="del">
          <ac:chgData name="Sarah Inglesfield" userId="786ea869-d7bc-40c5-8c89-61066508cb32" providerId="ADAL" clId="{28B80247-BEDB-437C-A7AD-AAC46483AFED}" dt="2023-04-19T16:41:57.855" v="1963" actId="478"/>
          <ac:spMkLst>
            <pc:docMk/>
            <pc:sldMk cId="1665754047" sldId="576"/>
            <ac:spMk id="2" creationId="{F93CCD01-784C-4EB9-84D8-135FD856C6DB}"/>
          </ac:spMkLst>
        </pc:spChg>
        <pc:spChg chg="del">
          <ac:chgData name="Sarah Inglesfield" userId="786ea869-d7bc-40c5-8c89-61066508cb32" providerId="ADAL" clId="{28B80247-BEDB-437C-A7AD-AAC46483AFED}" dt="2023-04-19T16:41:57.855" v="1963" actId="478"/>
          <ac:spMkLst>
            <pc:docMk/>
            <pc:sldMk cId="1665754047" sldId="576"/>
            <ac:spMk id="3" creationId="{D6A14121-1CC6-4B67-9E52-B237130787FB}"/>
          </ac:spMkLst>
        </pc:spChg>
        <pc:spChg chg="add mod">
          <ac:chgData name="Sarah Inglesfield" userId="786ea869-d7bc-40c5-8c89-61066508cb32" providerId="ADAL" clId="{28B80247-BEDB-437C-A7AD-AAC46483AFED}" dt="2023-04-19T19:34:26.073" v="2048" actId="20577"/>
          <ac:spMkLst>
            <pc:docMk/>
            <pc:sldMk cId="1665754047" sldId="576"/>
            <ac:spMk id="7" creationId="{97BADDF1-D0E6-48E5-8747-29B6382D4B84}"/>
          </ac:spMkLst>
        </pc:spChg>
        <pc:spChg chg="add mod">
          <ac:chgData name="Sarah Inglesfield" userId="786ea869-d7bc-40c5-8c89-61066508cb32" providerId="ADAL" clId="{28B80247-BEDB-437C-A7AD-AAC46483AFED}" dt="2023-04-20T11:05:53.382" v="3830" actId="1076"/>
          <ac:spMkLst>
            <pc:docMk/>
            <pc:sldMk cId="1665754047" sldId="576"/>
            <ac:spMk id="8" creationId="{A1B20032-B660-49B8-B2BC-961CC6D655B2}"/>
          </ac:spMkLst>
        </pc:spChg>
        <pc:spChg chg="add mod">
          <ac:chgData name="Sarah Inglesfield" userId="786ea869-d7bc-40c5-8c89-61066508cb32" providerId="ADAL" clId="{28B80247-BEDB-437C-A7AD-AAC46483AFED}" dt="2023-04-20T11:05:53.382" v="3830" actId="1076"/>
          <ac:spMkLst>
            <pc:docMk/>
            <pc:sldMk cId="1665754047" sldId="576"/>
            <ac:spMk id="9" creationId="{9DE122D7-6986-4B4E-BB73-D381A37B3D62}"/>
          </ac:spMkLst>
        </pc:spChg>
        <pc:spChg chg="add mod">
          <ac:chgData name="Sarah Inglesfield" userId="786ea869-d7bc-40c5-8c89-61066508cb32" providerId="ADAL" clId="{28B80247-BEDB-437C-A7AD-AAC46483AFED}" dt="2023-04-20T11:07:52.987" v="3935" actId="1076"/>
          <ac:spMkLst>
            <pc:docMk/>
            <pc:sldMk cId="1665754047" sldId="576"/>
            <ac:spMk id="10" creationId="{2778C3DA-28E2-479D-ACFD-3AA2EAF93499}"/>
          </ac:spMkLst>
        </pc:spChg>
        <pc:spChg chg="add mod">
          <ac:chgData name="Sarah Inglesfield" userId="786ea869-d7bc-40c5-8c89-61066508cb32" providerId="ADAL" clId="{28B80247-BEDB-437C-A7AD-AAC46483AFED}" dt="2023-04-19T20:14:36.769" v="2179" actId="571"/>
          <ac:spMkLst>
            <pc:docMk/>
            <pc:sldMk cId="1665754047" sldId="576"/>
            <ac:spMk id="10" creationId="{37CA326B-3630-4430-B4D2-9DD69CA9475C}"/>
          </ac:spMkLst>
        </pc:spChg>
        <pc:spChg chg="add mod">
          <ac:chgData name="Sarah Inglesfield" userId="786ea869-d7bc-40c5-8c89-61066508cb32" providerId="ADAL" clId="{28B80247-BEDB-437C-A7AD-AAC46483AFED}" dt="2023-04-20T11:05:53.382" v="3830" actId="1076"/>
          <ac:spMkLst>
            <pc:docMk/>
            <pc:sldMk cId="1665754047" sldId="576"/>
            <ac:spMk id="11" creationId="{63853843-B855-4060-99EA-98475216590D}"/>
          </ac:spMkLst>
        </pc:spChg>
        <pc:spChg chg="add mod">
          <ac:chgData name="Sarah Inglesfield" userId="786ea869-d7bc-40c5-8c89-61066508cb32" providerId="ADAL" clId="{28B80247-BEDB-437C-A7AD-AAC46483AFED}" dt="2023-04-20T11:05:53.382" v="3830" actId="1076"/>
          <ac:spMkLst>
            <pc:docMk/>
            <pc:sldMk cId="1665754047" sldId="576"/>
            <ac:spMk id="12" creationId="{A8E66B65-3F7E-4D64-A4FF-B4F8E164BC73}"/>
          </ac:spMkLst>
        </pc:spChg>
        <pc:spChg chg="add del mod">
          <ac:chgData name="Sarah Inglesfield" userId="786ea869-d7bc-40c5-8c89-61066508cb32" providerId="ADAL" clId="{28B80247-BEDB-437C-A7AD-AAC46483AFED}" dt="2023-04-20T09:12:27.740" v="3066" actId="478"/>
          <ac:spMkLst>
            <pc:docMk/>
            <pc:sldMk cId="1665754047" sldId="576"/>
            <ac:spMk id="13" creationId="{A0734400-A2A6-407F-9843-06AAE94768FC}"/>
          </ac:spMkLst>
        </pc:spChg>
        <pc:picChg chg="add mod modCrop">
          <ac:chgData name="Sarah Inglesfield" userId="786ea869-d7bc-40c5-8c89-61066508cb32" providerId="ADAL" clId="{28B80247-BEDB-437C-A7AD-AAC46483AFED}" dt="2023-04-20T11:07:09.346" v="3868" actId="1076"/>
          <ac:picMkLst>
            <pc:docMk/>
            <pc:sldMk cId="1665754047" sldId="576"/>
            <ac:picMk id="3" creationId="{56BEC5B8-4271-499F-9AA5-BF4B69C5A8A8}"/>
          </ac:picMkLst>
        </pc:picChg>
        <pc:picChg chg="add del mod modCrop">
          <ac:chgData name="Sarah Inglesfield" userId="786ea869-d7bc-40c5-8c89-61066508cb32" providerId="ADAL" clId="{28B80247-BEDB-437C-A7AD-AAC46483AFED}" dt="2023-04-20T15:41:48.773" v="4998" actId="478"/>
          <ac:picMkLst>
            <pc:docMk/>
            <pc:sldMk cId="1665754047" sldId="576"/>
            <ac:picMk id="4" creationId="{4FB8B3B8-1999-4184-A996-913189D7D71C}"/>
          </ac:picMkLst>
        </pc:picChg>
        <pc:picChg chg="add del mod">
          <ac:chgData name="Sarah Inglesfield" userId="786ea869-d7bc-40c5-8c89-61066508cb32" providerId="ADAL" clId="{28B80247-BEDB-437C-A7AD-AAC46483AFED}" dt="2023-04-20T15:41:49.468" v="4999" actId="478"/>
          <ac:picMkLst>
            <pc:docMk/>
            <pc:sldMk cId="1665754047" sldId="576"/>
            <ac:picMk id="5" creationId="{65B97037-E726-4645-88D9-B930D58B1656}"/>
          </ac:picMkLst>
        </pc:picChg>
        <pc:picChg chg="add del mod modCrop">
          <ac:chgData name="Sarah Inglesfield" userId="786ea869-d7bc-40c5-8c89-61066508cb32" providerId="ADAL" clId="{28B80247-BEDB-437C-A7AD-AAC46483AFED}" dt="2023-04-20T15:41:49.838" v="5000" actId="478"/>
          <ac:picMkLst>
            <pc:docMk/>
            <pc:sldMk cId="1665754047" sldId="576"/>
            <ac:picMk id="6" creationId="{A5703782-6AD7-47CD-9DFD-D2454F17961F}"/>
          </ac:picMkLst>
        </pc:picChg>
      </pc:sldChg>
      <pc:sldChg chg="modSp add del">
        <pc:chgData name="Sarah Inglesfield" userId="786ea869-d7bc-40c5-8c89-61066508cb32" providerId="ADAL" clId="{28B80247-BEDB-437C-A7AD-AAC46483AFED}" dt="2023-04-27T19:39:04.292" v="9827" actId="20577"/>
        <pc:sldMkLst>
          <pc:docMk/>
          <pc:sldMk cId="376902104" sldId="578"/>
        </pc:sldMkLst>
        <pc:spChg chg="mod">
          <ac:chgData name="Sarah Inglesfield" userId="786ea869-d7bc-40c5-8c89-61066508cb32" providerId="ADAL" clId="{28B80247-BEDB-437C-A7AD-AAC46483AFED}" dt="2023-04-27T19:39:04.292" v="9827" actId="20577"/>
          <ac:spMkLst>
            <pc:docMk/>
            <pc:sldMk cId="376902104" sldId="578"/>
            <ac:spMk id="2" creationId="{00000000-0000-0000-0000-000000000000}"/>
          </ac:spMkLst>
        </pc:spChg>
      </pc:sldChg>
      <pc:sldChg chg="modSp add">
        <pc:chgData name="Sarah Inglesfield" userId="786ea869-d7bc-40c5-8c89-61066508cb32" providerId="ADAL" clId="{28B80247-BEDB-437C-A7AD-AAC46483AFED}" dt="2023-04-20T15:35:35.960" v="4894" actId="1076"/>
        <pc:sldMkLst>
          <pc:docMk/>
          <pc:sldMk cId="2857459716" sldId="579"/>
        </pc:sldMkLst>
        <pc:spChg chg="mod">
          <ac:chgData name="Sarah Inglesfield" userId="786ea869-d7bc-40c5-8c89-61066508cb32" providerId="ADAL" clId="{28B80247-BEDB-437C-A7AD-AAC46483AFED}" dt="2023-04-19T20:08:41.458" v="2127" actId="20577"/>
          <ac:spMkLst>
            <pc:docMk/>
            <pc:sldMk cId="2857459716" sldId="579"/>
            <ac:spMk id="2" creationId="{7C6494A9-B90E-4CFC-BB5F-DE3FBE0D120A}"/>
          </ac:spMkLst>
        </pc:spChg>
        <pc:spChg chg="mod">
          <ac:chgData name="Sarah Inglesfield" userId="786ea869-d7bc-40c5-8c89-61066508cb32" providerId="ADAL" clId="{28B80247-BEDB-437C-A7AD-AAC46483AFED}" dt="2023-04-20T15:35:35.960" v="4894" actId="1076"/>
          <ac:spMkLst>
            <pc:docMk/>
            <pc:sldMk cId="2857459716" sldId="579"/>
            <ac:spMk id="3" creationId="{68B749B3-8C94-4DC6-B3BD-737722236E21}"/>
          </ac:spMkLst>
        </pc:spChg>
      </pc:sldChg>
      <pc:sldChg chg="add">
        <pc:chgData name="Sarah Inglesfield" userId="786ea869-d7bc-40c5-8c89-61066508cb32" providerId="ADAL" clId="{28B80247-BEDB-437C-A7AD-AAC46483AFED}" dt="2023-04-20T07:35:27.339" v="2202"/>
        <pc:sldMkLst>
          <pc:docMk/>
          <pc:sldMk cId="365298446" sldId="580"/>
        </pc:sldMkLst>
      </pc:sldChg>
      <pc:sldChg chg="addSp delSp modSp add">
        <pc:chgData name="Sarah Inglesfield" userId="786ea869-d7bc-40c5-8c89-61066508cb32" providerId="ADAL" clId="{28B80247-BEDB-437C-A7AD-AAC46483AFED}" dt="2023-04-20T15:40:33.398" v="4997" actId="1076"/>
        <pc:sldMkLst>
          <pc:docMk/>
          <pc:sldMk cId="3372716341" sldId="581"/>
        </pc:sldMkLst>
        <pc:spChg chg="mod">
          <ac:chgData name="Sarah Inglesfield" userId="786ea869-d7bc-40c5-8c89-61066508cb32" providerId="ADAL" clId="{28B80247-BEDB-437C-A7AD-AAC46483AFED}" dt="2023-04-20T09:22:28.371" v="3088" actId="20577"/>
          <ac:spMkLst>
            <pc:docMk/>
            <pc:sldMk cId="3372716341" sldId="581"/>
            <ac:spMk id="2" creationId="{2A5CBAA8-7F4B-4FC0-B6CE-B3146BADB4CC}"/>
          </ac:spMkLst>
        </pc:spChg>
        <pc:spChg chg="mod">
          <ac:chgData name="Sarah Inglesfield" userId="786ea869-d7bc-40c5-8c89-61066508cb32" providerId="ADAL" clId="{28B80247-BEDB-437C-A7AD-AAC46483AFED}" dt="2023-04-20T15:40:33.398" v="4997" actId="1076"/>
          <ac:spMkLst>
            <pc:docMk/>
            <pc:sldMk cId="3372716341" sldId="581"/>
            <ac:spMk id="3" creationId="{8CCD1D42-D3D3-4696-9A4A-F1D5F9ADBD22}"/>
          </ac:spMkLst>
        </pc:spChg>
        <pc:picChg chg="add del mod">
          <ac:chgData name="Sarah Inglesfield" userId="786ea869-d7bc-40c5-8c89-61066508cb32" providerId="ADAL" clId="{28B80247-BEDB-437C-A7AD-AAC46483AFED}" dt="2023-04-20T09:22:09.843" v="3077" actId="478"/>
          <ac:picMkLst>
            <pc:docMk/>
            <pc:sldMk cId="3372716341" sldId="581"/>
            <ac:picMk id="4" creationId="{F738E2C8-ACD4-4203-840B-292E91DC7962}"/>
          </ac:picMkLst>
        </pc:picChg>
      </pc:sldChg>
      <pc:sldChg chg="addSp delSp modSp add del modAnim">
        <pc:chgData name="Sarah Inglesfield" userId="786ea869-d7bc-40c5-8c89-61066508cb32" providerId="ADAL" clId="{28B80247-BEDB-437C-A7AD-AAC46483AFED}" dt="2023-05-01T10:35:12.816" v="12148"/>
        <pc:sldMkLst>
          <pc:docMk/>
          <pc:sldMk cId="4189518809" sldId="584"/>
        </pc:sldMkLst>
        <pc:spChg chg="del mod">
          <ac:chgData name="Sarah Inglesfield" userId="786ea869-d7bc-40c5-8c89-61066508cb32" providerId="ADAL" clId="{28B80247-BEDB-437C-A7AD-AAC46483AFED}" dt="2023-04-20T13:48:02.127" v="4635" actId="478"/>
          <ac:spMkLst>
            <pc:docMk/>
            <pc:sldMk cId="4189518809" sldId="584"/>
            <ac:spMk id="2" creationId="{4FC73779-E26A-4710-82D6-D17EE8925C97}"/>
          </ac:spMkLst>
        </pc:spChg>
        <pc:spChg chg="add del">
          <ac:chgData name="Sarah Inglesfield" userId="786ea869-d7bc-40c5-8c89-61066508cb32" providerId="ADAL" clId="{28B80247-BEDB-437C-A7AD-AAC46483AFED}" dt="2023-05-01T10:35:12.816" v="12148"/>
          <ac:spMkLst>
            <pc:docMk/>
            <pc:sldMk cId="4189518809" sldId="584"/>
            <ac:spMk id="2" creationId="{E4251D3B-C049-4DFF-A994-EE04F84407FD}"/>
          </ac:spMkLst>
        </pc:spChg>
        <pc:spChg chg="del">
          <ac:chgData name="Sarah Inglesfield" userId="786ea869-d7bc-40c5-8c89-61066508cb32" providerId="ADAL" clId="{28B80247-BEDB-437C-A7AD-AAC46483AFED}" dt="2023-04-20T13:24:08.267" v="4297" actId="478"/>
          <ac:spMkLst>
            <pc:docMk/>
            <pc:sldMk cId="4189518809" sldId="584"/>
            <ac:spMk id="3" creationId="{1B0630ED-C1D5-47CB-ACA4-00820FCC7637}"/>
          </ac:spMkLst>
        </pc:spChg>
        <pc:spChg chg="add mod">
          <ac:chgData name="Sarah Inglesfield" userId="786ea869-d7bc-40c5-8c89-61066508cb32" providerId="ADAL" clId="{28B80247-BEDB-437C-A7AD-AAC46483AFED}" dt="2023-04-20T13:46:17.591" v="4613" actId="404"/>
          <ac:spMkLst>
            <pc:docMk/>
            <pc:sldMk cId="4189518809" sldId="584"/>
            <ac:spMk id="12" creationId="{1FA42A67-4FE3-4176-831E-1C0418D9F184}"/>
          </ac:spMkLst>
        </pc:spChg>
        <pc:spChg chg="add del mod">
          <ac:chgData name="Sarah Inglesfield" userId="786ea869-d7bc-40c5-8c89-61066508cb32" providerId="ADAL" clId="{28B80247-BEDB-437C-A7AD-AAC46483AFED}" dt="2023-04-20T13:34:32.549" v="4443"/>
          <ac:spMkLst>
            <pc:docMk/>
            <pc:sldMk cId="4189518809" sldId="584"/>
            <ac:spMk id="13" creationId="{1C0D6F12-305C-480D-B78B-564DAF516462}"/>
          </ac:spMkLst>
        </pc:spChg>
        <pc:spChg chg="add mod">
          <ac:chgData name="Sarah Inglesfield" userId="786ea869-d7bc-40c5-8c89-61066508cb32" providerId="ADAL" clId="{28B80247-BEDB-437C-A7AD-AAC46483AFED}" dt="2023-04-20T13:46:17.591" v="4613" actId="404"/>
          <ac:spMkLst>
            <pc:docMk/>
            <pc:sldMk cId="4189518809" sldId="584"/>
            <ac:spMk id="15" creationId="{052D57DB-BFB0-41C6-AA8C-E70E09F52EB3}"/>
          </ac:spMkLst>
        </pc:spChg>
        <pc:spChg chg="add mod">
          <ac:chgData name="Sarah Inglesfield" userId="786ea869-d7bc-40c5-8c89-61066508cb32" providerId="ADAL" clId="{28B80247-BEDB-437C-A7AD-AAC46483AFED}" dt="2023-04-20T13:46:17.591" v="4613" actId="404"/>
          <ac:spMkLst>
            <pc:docMk/>
            <pc:sldMk cId="4189518809" sldId="584"/>
            <ac:spMk id="16" creationId="{9C1DB885-38EB-402C-A50F-9071CFF49C4C}"/>
          </ac:spMkLst>
        </pc:spChg>
        <pc:spChg chg="add del mod">
          <ac:chgData name="Sarah Inglesfield" userId="786ea869-d7bc-40c5-8c89-61066508cb32" providerId="ADAL" clId="{28B80247-BEDB-437C-A7AD-AAC46483AFED}" dt="2023-04-20T13:47:15.688" v="4626" actId="478"/>
          <ac:spMkLst>
            <pc:docMk/>
            <pc:sldMk cId="4189518809" sldId="584"/>
            <ac:spMk id="31" creationId="{D8C928FE-395E-470A-8EF7-FB340775EDD8}"/>
          </ac:spMkLst>
        </pc:spChg>
        <pc:spChg chg="add del mod">
          <ac:chgData name="Sarah Inglesfield" userId="786ea869-d7bc-40c5-8c89-61066508cb32" providerId="ADAL" clId="{28B80247-BEDB-437C-A7AD-AAC46483AFED}" dt="2023-04-20T13:47:15.688" v="4626" actId="478"/>
          <ac:spMkLst>
            <pc:docMk/>
            <pc:sldMk cId="4189518809" sldId="584"/>
            <ac:spMk id="32" creationId="{9BCF1894-D797-4005-9617-A03259A9B125}"/>
          </ac:spMkLst>
        </pc:spChg>
        <pc:spChg chg="add del mod">
          <ac:chgData name="Sarah Inglesfield" userId="786ea869-d7bc-40c5-8c89-61066508cb32" providerId="ADAL" clId="{28B80247-BEDB-437C-A7AD-AAC46483AFED}" dt="2023-04-20T13:47:15.688" v="4626" actId="478"/>
          <ac:spMkLst>
            <pc:docMk/>
            <pc:sldMk cId="4189518809" sldId="584"/>
            <ac:spMk id="33" creationId="{9D81A63E-4CFB-49D5-9C1B-972564C41BF5}"/>
          </ac:spMkLst>
        </pc:spChg>
        <pc:spChg chg="add del mod">
          <ac:chgData name="Sarah Inglesfield" userId="786ea869-d7bc-40c5-8c89-61066508cb32" providerId="ADAL" clId="{28B80247-BEDB-437C-A7AD-AAC46483AFED}" dt="2023-04-20T13:48:07.187" v="4638" actId="478"/>
          <ac:spMkLst>
            <pc:docMk/>
            <pc:sldMk cId="4189518809" sldId="584"/>
            <ac:spMk id="35" creationId="{3CC4432F-7337-45FB-89FD-14A31844C4B9}"/>
          </ac:spMkLst>
        </pc:spChg>
        <pc:spChg chg="add mod">
          <ac:chgData name="Sarah Inglesfield" userId="786ea869-d7bc-40c5-8c89-61066508cb32" providerId="ADAL" clId="{28B80247-BEDB-437C-A7AD-AAC46483AFED}" dt="2023-04-20T15:30:50.085" v="4834" actId="1076"/>
          <ac:spMkLst>
            <pc:docMk/>
            <pc:sldMk cId="4189518809" sldId="584"/>
            <ac:spMk id="37" creationId="{F1F4CC75-6D0C-4203-A248-151910776A62}"/>
          </ac:spMkLst>
        </pc:spChg>
        <pc:spChg chg="add mod">
          <ac:chgData name="Sarah Inglesfield" userId="786ea869-d7bc-40c5-8c89-61066508cb32" providerId="ADAL" clId="{28B80247-BEDB-437C-A7AD-AAC46483AFED}" dt="2023-04-20T15:30:50.085" v="4834" actId="1076"/>
          <ac:spMkLst>
            <pc:docMk/>
            <pc:sldMk cId="4189518809" sldId="584"/>
            <ac:spMk id="38" creationId="{111B2054-3A5D-47A6-9FF4-D799F95FC2A2}"/>
          </ac:spMkLst>
        </pc:spChg>
        <pc:spChg chg="add mod">
          <ac:chgData name="Sarah Inglesfield" userId="786ea869-d7bc-40c5-8c89-61066508cb32" providerId="ADAL" clId="{28B80247-BEDB-437C-A7AD-AAC46483AFED}" dt="2023-04-20T15:30:50.085" v="4834" actId="1076"/>
          <ac:spMkLst>
            <pc:docMk/>
            <pc:sldMk cId="4189518809" sldId="584"/>
            <ac:spMk id="39" creationId="{993AAD47-46E0-4748-A3CF-19D32259AAAB}"/>
          </ac:spMkLst>
        </pc:spChg>
        <pc:spChg chg="add mod">
          <ac:chgData name="Sarah Inglesfield" userId="786ea869-d7bc-40c5-8c89-61066508cb32" providerId="ADAL" clId="{28B80247-BEDB-437C-A7AD-AAC46483AFED}" dt="2023-04-20T15:31:31.362" v="4848" actId="14100"/>
          <ac:spMkLst>
            <pc:docMk/>
            <pc:sldMk cId="4189518809" sldId="584"/>
            <ac:spMk id="46" creationId="{48D39A71-5F3C-41D6-88CC-ED03F29D4453}"/>
          </ac:spMkLst>
        </pc:spChg>
        <pc:spChg chg="add mod">
          <ac:chgData name="Sarah Inglesfield" userId="786ea869-d7bc-40c5-8c89-61066508cb32" providerId="ADAL" clId="{28B80247-BEDB-437C-A7AD-AAC46483AFED}" dt="2023-04-20T15:31:44.763" v="4852" actId="14100"/>
          <ac:spMkLst>
            <pc:docMk/>
            <pc:sldMk cId="4189518809" sldId="584"/>
            <ac:spMk id="48" creationId="{ADBFBF25-0735-4E99-BC4D-9E3BDE61036E}"/>
          </ac:spMkLst>
        </pc:spChg>
        <pc:spChg chg="add del mod">
          <ac:chgData name="Sarah Inglesfield" userId="786ea869-d7bc-40c5-8c89-61066508cb32" providerId="ADAL" clId="{28B80247-BEDB-437C-A7AD-AAC46483AFED}" dt="2023-04-20T15:32:07.357" v="4861" actId="478"/>
          <ac:spMkLst>
            <pc:docMk/>
            <pc:sldMk cId="4189518809" sldId="584"/>
            <ac:spMk id="52" creationId="{CA3ACB4E-3297-42B7-9952-CE999417251B}"/>
          </ac:spMkLst>
        </pc:spChg>
        <pc:spChg chg="add mod">
          <ac:chgData name="Sarah Inglesfield" userId="786ea869-d7bc-40c5-8c89-61066508cb32" providerId="ADAL" clId="{28B80247-BEDB-437C-A7AD-AAC46483AFED}" dt="2023-04-20T15:32:20.103" v="4864" actId="14100"/>
          <ac:spMkLst>
            <pc:docMk/>
            <pc:sldMk cId="4189518809" sldId="584"/>
            <ac:spMk id="53" creationId="{5DB7785F-F9E4-4733-87DE-2E90A9E86B1B}"/>
          </ac:spMkLst>
        </pc:spChg>
        <pc:grpChg chg="add mod">
          <ac:chgData name="Sarah Inglesfield" userId="786ea869-d7bc-40c5-8c89-61066508cb32" providerId="ADAL" clId="{28B80247-BEDB-437C-A7AD-AAC46483AFED}" dt="2023-04-20T15:30:50.085" v="4834" actId="1076"/>
          <ac:grpSpMkLst>
            <pc:docMk/>
            <pc:sldMk cId="4189518809" sldId="584"/>
            <ac:grpSpMk id="18" creationId="{C7022EFE-B007-4EE7-BDA6-7B4D0E8F8C91}"/>
          </ac:grpSpMkLst>
        </pc:grpChg>
        <pc:grpChg chg="add del mod">
          <ac:chgData name="Sarah Inglesfield" userId="786ea869-d7bc-40c5-8c89-61066508cb32" providerId="ADAL" clId="{28B80247-BEDB-437C-A7AD-AAC46483AFED}" dt="2023-04-20T13:44:43.399" v="4590" actId="478"/>
          <ac:grpSpMkLst>
            <pc:docMk/>
            <pc:sldMk cId="4189518809" sldId="584"/>
            <ac:grpSpMk id="19" creationId="{6B036D14-C841-4EC6-AD77-113B340674A9}"/>
          </ac:grpSpMkLst>
        </pc:grpChg>
        <pc:grpChg chg="add mod">
          <ac:chgData name="Sarah Inglesfield" userId="786ea869-d7bc-40c5-8c89-61066508cb32" providerId="ADAL" clId="{28B80247-BEDB-437C-A7AD-AAC46483AFED}" dt="2023-04-20T15:30:50.085" v="4834" actId="1076"/>
          <ac:grpSpMkLst>
            <pc:docMk/>
            <pc:sldMk cId="4189518809" sldId="584"/>
            <ac:grpSpMk id="28" creationId="{051EFEF9-FF7E-4EA4-8C1D-62AA521CF8B4}"/>
          </ac:grpSpMkLst>
        </pc:grpChg>
        <pc:picChg chg="add del mod modCrop">
          <ac:chgData name="Sarah Inglesfield" userId="786ea869-d7bc-40c5-8c89-61066508cb32" providerId="ADAL" clId="{28B80247-BEDB-437C-A7AD-AAC46483AFED}" dt="2023-04-20T13:48:45.648" v="4648" actId="1076"/>
          <ac:picMkLst>
            <pc:docMk/>
            <pc:sldMk cId="4189518809" sldId="584"/>
            <ac:picMk id="4" creationId="{A78C50DB-7035-4F8A-AADD-23EDFBF0A89D}"/>
          </ac:picMkLst>
        </pc:picChg>
        <pc:picChg chg="add del mod modCrop">
          <ac:chgData name="Sarah Inglesfield" userId="786ea869-d7bc-40c5-8c89-61066508cb32" providerId="ADAL" clId="{28B80247-BEDB-437C-A7AD-AAC46483AFED}" dt="2023-04-20T13:31:16.354" v="4348" actId="478"/>
          <ac:picMkLst>
            <pc:docMk/>
            <pc:sldMk cId="4189518809" sldId="584"/>
            <ac:picMk id="5" creationId="{84E96161-E339-4D15-A7F7-9D5B42B00461}"/>
          </ac:picMkLst>
        </pc:picChg>
        <pc:picChg chg="add del mod">
          <ac:chgData name="Sarah Inglesfield" userId="786ea869-d7bc-40c5-8c89-61066508cb32" providerId="ADAL" clId="{28B80247-BEDB-437C-A7AD-AAC46483AFED}" dt="2023-04-20T13:32:11.039" v="4397" actId="478"/>
          <ac:picMkLst>
            <pc:docMk/>
            <pc:sldMk cId="4189518809" sldId="584"/>
            <ac:picMk id="6" creationId="{B586456D-501C-4331-A8A6-B0CF3080A078}"/>
          </ac:picMkLst>
        </pc:picChg>
        <pc:picChg chg="add del mod modCrop">
          <ac:chgData name="Sarah Inglesfield" userId="786ea869-d7bc-40c5-8c89-61066508cb32" providerId="ADAL" clId="{28B80247-BEDB-437C-A7AD-AAC46483AFED}" dt="2023-04-20T13:38:29.893" v="4501" actId="478"/>
          <ac:picMkLst>
            <pc:docMk/>
            <pc:sldMk cId="4189518809" sldId="584"/>
            <ac:picMk id="7" creationId="{40D0FCF2-A8EB-4157-A93B-C30B34E698A0}"/>
          </ac:picMkLst>
        </pc:picChg>
        <pc:picChg chg="add del mod">
          <ac:chgData name="Sarah Inglesfield" userId="786ea869-d7bc-40c5-8c89-61066508cb32" providerId="ADAL" clId="{28B80247-BEDB-437C-A7AD-AAC46483AFED}" dt="2023-04-20T13:31:11.672" v="4342"/>
          <ac:picMkLst>
            <pc:docMk/>
            <pc:sldMk cId="4189518809" sldId="584"/>
            <ac:picMk id="8" creationId="{F8607BA3-2C13-44B5-BBF3-079D2A4C5AE2}"/>
          </ac:picMkLst>
        </pc:picChg>
        <pc:picChg chg="add del mod">
          <ac:chgData name="Sarah Inglesfield" userId="786ea869-d7bc-40c5-8c89-61066508cb32" providerId="ADAL" clId="{28B80247-BEDB-437C-A7AD-AAC46483AFED}" dt="2023-04-20T13:38:28.789" v="4500" actId="478"/>
          <ac:picMkLst>
            <pc:docMk/>
            <pc:sldMk cId="4189518809" sldId="584"/>
            <ac:picMk id="9" creationId="{0876724E-1B3C-40E1-82EE-929A680E14EA}"/>
          </ac:picMkLst>
        </pc:picChg>
        <pc:picChg chg="add del mod">
          <ac:chgData name="Sarah Inglesfield" userId="786ea869-d7bc-40c5-8c89-61066508cb32" providerId="ADAL" clId="{28B80247-BEDB-437C-A7AD-AAC46483AFED}" dt="2023-04-20T13:31:13.496" v="4345"/>
          <ac:picMkLst>
            <pc:docMk/>
            <pc:sldMk cId="4189518809" sldId="584"/>
            <ac:picMk id="10" creationId="{5B8322A9-D9E7-408A-9559-521CAA69A2A3}"/>
          </ac:picMkLst>
        </pc:picChg>
        <pc:picChg chg="add del mod">
          <ac:chgData name="Sarah Inglesfield" userId="786ea869-d7bc-40c5-8c89-61066508cb32" providerId="ADAL" clId="{28B80247-BEDB-437C-A7AD-AAC46483AFED}" dt="2023-04-20T13:38:37.656" v="4502" actId="478"/>
          <ac:picMkLst>
            <pc:docMk/>
            <pc:sldMk cId="4189518809" sldId="584"/>
            <ac:picMk id="11" creationId="{D2F271B8-3087-466B-BD44-4E65F4522D68}"/>
          </ac:picMkLst>
        </pc:picChg>
        <pc:picChg chg="add del mod modCrop">
          <ac:chgData name="Sarah Inglesfield" userId="786ea869-d7bc-40c5-8c89-61066508cb32" providerId="ADAL" clId="{28B80247-BEDB-437C-A7AD-AAC46483AFED}" dt="2023-04-20T13:40:33.243" v="4536" actId="478"/>
          <ac:picMkLst>
            <pc:docMk/>
            <pc:sldMk cId="4189518809" sldId="584"/>
            <ac:picMk id="14" creationId="{78D894FA-9D7B-4AB0-866E-3D3DA85948A4}"/>
          </ac:picMkLst>
        </pc:picChg>
        <pc:picChg chg="add mod modCrop">
          <ac:chgData name="Sarah Inglesfield" userId="786ea869-d7bc-40c5-8c89-61066508cb32" providerId="ADAL" clId="{28B80247-BEDB-437C-A7AD-AAC46483AFED}" dt="2023-04-20T13:41:41.344" v="4547" actId="732"/>
          <ac:picMkLst>
            <pc:docMk/>
            <pc:sldMk cId="4189518809" sldId="584"/>
            <ac:picMk id="17" creationId="{BF9265D0-0B48-4930-869B-BEAC64AB39EA}"/>
          </ac:picMkLst>
        </pc:picChg>
        <pc:picChg chg="del mod modCrop">
          <ac:chgData name="Sarah Inglesfield" userId="786ea869-d7bc-40c5-8c89-61066508cb32" providerId="ADAL" clId="{28B80247-BEDB-437C-A7AD-AAC46483AFED}" dt="2023-04-20T13:42:00.429" v="4554"/>
          <ac:picMkLst>
            <pc:docMk/>
            <pc:sldMk cId="4189518809" sldId="584"/>
            <ac:picMk id="23" creationId="{BDF5263D-BC6D-45C6-BBAD-0B6E4EBB1497}"/>
          </ac:picMkLst>
        </pc:picChg>
        <pc:picChg chg="add del mod modCrop">
          <ac:chgData name="Sarah Inglesfield" userId="786ea869-d7bc-40c5-8c89-61066508cb32" providerId="ADAL" clId="{28B80247-BEDB-437C-A7AD-AAC46483AFED}" dt="2023-04-20T13:42:38.111" v="4568"/>
          <ac:picMkLst>
            <pc:docMk/>
            <pc:sldMk cId="4189518809" sldId="584"/>
            <ac:picMk id="24" creationId="{982C0E7C-DC1B-40AC-8490-9E8F06571C75}"/>
          </ac:picMkLst>
        </pc:picChg>
        <pc:picChg chg="add mod modCrop">
          <ac:chgData name="Sarah Inglesfield" userId="786ea869-d7bc-40c5-8c89-61066508cb32" providerId="ADAL" clId="{28B80247-BEDB-437C-A7AD-AAC46483AFED}" dt="2023-04-20T13:43:23.272" v="4581" actId="164"/>
          <ac:picMkLst>
            <pc:docMk/>
            <pc:sldMk cId="4189518809" sldId="584"/>
            <ac:picMk id="25" creationId="{2366D6BA-76E8-4F21-A8D6-7FDF711131CE}"/>
          </ac:picMkLst>
        </pc:picChg>
        <pc:picChg chg="add mod">
          <ac:chgData name="Sarah Inglesfield" userId="786ea869-d7bc-40c5-8c89-61066508cb32" providerId="ADAL" clId="{28B80247-BEDB-437C-A7AD-AAC46483AFED}" dt="2023-04-20T13:43:23.272" v="4581" actId="164"/>
          <ac:picMkLst>
            <pc:docMk/>
            <pc:sldMk cId="4189518809" sldId="584"/>
            <ac:picMk id="26" creationId="{A205941C-ABB8-4735-A4C5-364B1962121E}"/>
          </ac:picMkLst>
        </pc:picChg>
        <pc:picChg chg="add mod modCrop">
          <ac:chgData name="Sarah Inglesfield" userId="786ea869-d7bc-40c5-8c89-61066508cb32" providerId="ADAL" clId="{28B80247-BEDB-437C-A7AD-AAC46483AFED}" dt="2023-04-20T13:43:23.272" v="4581" actId="164"/>
          <ac:picMkLst>
            <pc:docMk/>
            <pc:sldMk cId="4189518809" sldId="584"/>
            <ac:picMk id="27" creationId="{753F59EF-F8F9-489F-BA33-847D5B0CE753}"/>
          </ac:picMkLst>
        </pc:picChg>
        <pc:picChg chg="add mod modCrop">
          <ac:chgData name="Sarah Inglesfield" userId="786ea869-d7bc-40c5-8c89-61066508cb32" providerId="ADAL" clId="{28B80247-BEDB-437C-A7AD-AAC46483AFED}" dt="2023-04-20T15:32:52.745" v="4877" actId="1076"/>
          <ac:picMkLst>
            <pc:docMk/>
            <pc:sldMk cId="4189518809" sldId="584"/>
            <ac:picMk id="29" creationId="{F394333E-391B-4B9D-9A4C-21B6E091062F}"/>
          </ac:picMkLst>
        </pc:picChg>
        <pc:picChg chg="add mod modCrop">
          <ac:chgData name="Sarah Inglesfield" userId="786ea869-d7bc-40c5-8c89-61066508cb32" providerId="ADAL" clId="{28B80247-BEDB-437C-A7AD-AAC46483AFED}" dt="2023-04-20T15:30:50.085" v="4834" actId="1076"/>
          <ac:picMkLst>
            <pc:docMk/>
            <pc:sldMk cId="4189518809" sldId="584"/>
            <ac:picMk id="30" creationId="{4583B9CA-1430-49DC-9510-55450C8733CA}"/>
          </ac:picMkLst>
        </pc:picChg>
        <pc:picChg chg="add mod">
          <ac:chgData name="Sarah Inglesfield" userId="786ea869-d7bc-40c5-8c89-61066508cb32" providerId="ADAL" clId="{28B80247-BEDB-437C-A7AD-AAC46483AFED}" dt="2023-04-20T13:48:27.253" v="4643" actId="1076"/>
          <ac:picMkLst>
            <pc:docMk/>
            <pc:sldMk cId="4189518809" sldId="584"/>
            <ac:picMk id="36" creationId="{9E3286EF-85C0-4687-A767-1555A5F976C2}"/>
          </ac:picMkLst>
        </pc:picChg>
        <pc:cxnChg chg="add mod">
          <ac:chgData name="Sarah Inglesfield" userId="786ea869-d7bc-40c5-8c89-61066508cb32" providerId="ADAL" clId="{28B80247-BEDB-437C-A7AD-AAC46483AFED}" dt="2023-04-20T15:31:34.529" v="4849" actId="14100"/>
          <ac:cxnSpMkLst>
            <pc:docMk/>
            <pc:sldMk cId="4189518809" sldId="584"/>
            <ac:cxnSpMk id="41" creationId="{691CDB85-BD92-46A4-ABE3-02C3D05543F6}"/>
          </ac:cxnSpMkLst>
        </pc:cxnChg>
        <pc:cxnChg chg="add del mod">
          <ac:chgData name="Sarah Inglesfield" userId="786ea869-d7bc-40c5-8c89-61066508cb32" providerId="ADAL" clId="{28B80247-BEDB-437C-A7AD-AAC46483AFED}" dt="2023-04-20T15:32:35.397" v="4872" actId="478"/>
          <ac:cxnSpMkLst>
            <pc:docMk/>
            <pc:sldMk cId="4189518809" sldId="584"/>
            <ac:cxnSpMk id="42" creationId="{35707BC6-77C0-4992-9FEF-9F3A2A5D86C1}"/>
          </ac:cxnSpMkLst>
        </pc:cxnChg>
        <pc:cxnChg chg="add del mod">
          <ac:chgData name="Sarah Inglesfield" userId="786ea869-d7bc-40c5-8c89-61066508cb32" providerId="ADAL" clId="{28B80247-BEDB-437C-A7AD-AAC46483AFED}" dt="2023-04-20T15:32:32.307" v="4870" actId="478"/>
          <ac:cxnSpMkLst>
            <pc:docMk/>
            <pc:sldMk cId="4189518809" sldId="584"/>
            <ac:cxnSpMk id="45" creationId="{4A77EF72-026C-43F6-AC54-D4408EFDD12D}"/>
          </ac:cxnSpMkLst>
        </pc:cxnChg>
        <pc:cxnChg chg="add mod">
          <ac:chgData name="Sarah Inglesfield" userId="786ea869-d7bc-40c5-8c89-61066508cb32" providerId="ADAL" clId="{28B80247-BEDB-437C-A7AD-AAC46483AFED}" dt="2023-04-20T15:32:48.925" v="4876" actId="208"/>
          <ac:cxnSpMkLst>
            <pc:docMk/>
            <pc:sldMk cId="4189518809" sldId="584"/>
            <ac:cxnSpMk id="59" creationId="{7B03C119-4173-494C-ACF4-8BE2F9F5CC96}"/>
          </ac:cxnSpMkLst>
        </pc:cxnChg>
      </pc:sldChg>
      <pc:sldChg chg="ord">
        <pc:chgData name="Sarah Inglesfield" userId="786ea869-d7bc-40c5-8c89-61066508cb32" providerId="ADAL" clId="{28B80247-BEDB-437C-A7AD-AAC46483AFED}" dt="2023-04-26T10:46:00.653" v="6024"/>
        <pc:sldMkLst>
          <pc:docMk/>
          <pc:sldMk cId="1994521355" sldId="587"/>
        </pc:sldMkLst>
      </pc:sldChg>
      <pc:sldChg chg="addSp delSp modSp ord modAnim modNotesTx">
        <pc:chgData name="Sarah Inglesfield" userId="786ea869-d7bc-40c5-8c89-61066508cb32" providerId="ADAL" clId="{28B80247-BEDB-437C-A7AD-AAC46483AFED}" dt="2023-05-01T20:16:22.594" v="12241"/>
        <pc:sldMkLst>
          <pc:docMk/>
          <pc:sldMk cId="749179470" sldId="589"/>
        </pc:sldMkLst>
        <pc:spChg chg="mod">
          <ac:chgData name="Sarah Inglesfield" userId="786ea869-d7bc-40c5-8c89-61066508cb32" providerId="ADAL" clId="{28B80247-BEDB-437C-A7AD-AAC46483AFED}" dt="2023-04-27T15:38:20.050" v="7073" actId="27636"/>
          <ac:spMkLst>
            <pc:docMk/>
            <pc:sldMk cId="749179470" sldId="589"/>
            <ac:spMk id="5" creationId="{00000000-0000-0000-0000-000000000000}"/>
          </ac:spMkLst>
        </pc:spChg>
        <pc:spChg chg="add">
          <ac:chgData name="Sarah Inglesfield" userId="786ea869-d7bc-40c5-8c89-61066508cb32" providerId="ADAL" clId="{28B80247-BEDB-437C-A7AD-AAC46483AFED}" dt="2023-05-01T10:21:24.421" v="12115"/>
          <ac:spMkLst>
            <pc:docMk/>
            <pc:sldMk cId="749179470" sldId="589"/>
            <ac:spMk id="7" creationId="{2764591A-65F2-4BE9-927C-247D76160F2D}"/>
          </ac:spMkLst>
        </pc:spChg>
        <pc:spChg chg="del mod">
          <ac:chgData name="Sarah Inglesfield" userId="786ea869-d7bc-40c5-8c89-61066508cb32" providerId="ADAL" clId="{28B80247-BEDB-437C-A7AD-AAC46483AFED}" dt="2023-04-27T10:31:20.311" v="6617" actId="478"/>
          <ac:spMkLst>
            <pc:docMk/>
            <pc:sldMk cId="749179470" sldId="589"/>
            <ac:spMk id="9" creationId="{00000000-0000-0000-0000-000000000000}"/>
          </ac:spMkLst>
        </pc:spChg>
        <pc:spChg chg="add del mod">
          <ac:chgData name="Sarah Inglesfield" userId="786ea869-d7bc-40c5-8c89-61066508cb32" providerId="ADAL" clId="{28B80247-BEDB-437C-A7AD-AAC46483AFED}" dt="2023-04-27T20:19:03.675" v="10287" actId="478"/>
          <ac:spMkLst>
            <pc:docMk/>
            <pc:sldMk cId="749179470" sldId="589"/>
            <ac:spMk id="10" creationId="{28649B7E-0597-46DB-9487-B151836A245B}"/>
          </ac:spMkLst>
        </pc:spChg>
        <pc:spChg chg="del mod">
          <ac:chgData name="Sarah Inglesfield" userId="786ea869-d7bc-40c5-8c89-61066508cb32" providerId="ADAL" clId="{28B80247-BEDB-437C-A7AD-AAC46483AFED}" dt="2023-04-27T20:16:47.218" v="10204" actId="478"/>
          <ac:spMkLst>
            <pc:docMk/>
            <pc:sldMk cId="749179470" sldId="589"/>
            <ac:spMk id="21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27T10:22:54.422" v="6528" actId="478"/>
          <ac:spMkLst>
            <pc:docMk/>
            <pc:sldMk cId="749179470" sldId="589"/>
            <ac:spMk id="22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27T10:24:07.564" v="6546" actId="478"/>
          <ac:spMkLst>
            <pc:docMk/>
            <pc:sldMk cId="749179470" sldId="589"/>
            <ac:spMk id="23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27T20:18:49.918" v="10284" actId="20577"/>
          <ac:spMkLst>
            <pc:docMk/>
            <pc:sldMk cId="749179470" sldId="589"/>
            <ac:spMk id="24" creationId="{78599A74-FC62-44DE-93B2-28D4086113CE}"/>
          </ac:spMkLst>
        </pc:spChg>
        <pc:picChg chg="add mod modCrop">
          <ac:chgData name="Sarah Inglesfield" userId="786ea869-d7bc-40c5-8c89-61066508cb32" providerId="ADAL" clId="{28B80247-BEDB-437C-A7AD-AAC46483AFED}" dt="2023-04-27T20:20:01.472" v="10319" actId="1076"/>
          <ac:picMkLst>
            <pc:docMk/>
            <pc:sldMk cId="749179470" sldId="589"/>
            <ac:picMk id="3" creationId="{1C64C938-84DA-41E5-9544-7A835B24DAEC}"/>
          </ac:picMkLst>
        </pc:picChg>
        <pc:picChg chg="add del mod">
          <ac:chgData name="Sarah Inglesfield" userId="786ea869-d7bc-40c5-8c89-61066508cb32" providerId="ADAL" clId="{28B80247-BEDB-437C-A7AD-AAC46483AFED}" dt="2023-04-26T20:15:22.468" v="6515" actId="478"/>
          <ac:picMkLst>
            <pc:docMk/>
            <pc:sldMk cId="749179470" sldId="589"/>
            <ac:picMk id="3" creationId="{895A5527-99AB-41CA-8E77-E519A8D4E8FB}"/>
          </ac:picMkLst>
        </pc:picChg>
        <pc:picChg chg="add del mod">
          <ac:chgData name="Sarah Inglesfield" userId="786ea869-d7bc-40c5-8c89-61066508cb32" providerId="ADAL" clId="{28B80247-BEDB-437C-A7AD-AAC46483AFED}" dt="2023-05-01T20:15:55.900" v="12237"/>
          <ac:picMkLst>
            <pc:docMk/>
            <pc:sldMk cId="749179470" sldId="589"/>
            <ac:picMk id="4" creationId="{E065B330-1CD2-4328-B2EB-CA35B8FBD6C8}"/>
          </ac:picMkLst>
        </pc:picChg>
        <pc:picChg chg="add del mod">
          <ac:chgData name="Sarah Inglesfield" userId="786ea869-d7bc-40c5-8c89-61066508cb32" providerId="ADAL" clId="{28B80247-BEDB-437C-A7AD-AAC46483AFED}" dt="2023-04-26T20:15:22.028" v="6514" actId="478"/>
          <ac:picMkLst>
            <pc:docMk/>
            <pc:sldMk cId="749179470" sldId="589"/>
            <ac:picMk id="6" creationId="{2082EF54-FFA2-46C5-9BEB-CD4509D56A64}"/>
          </ac:picMkLst>
        </pc:picChg>
        <pc:picChg chg="add mod modCrop">
          <ac:chgData name="Sarah Inglesfield" userId="786ea869-d7bc-40c5-8c89-61066508cb32" providerId="ADAL" clId="{28B80247-BEDB-437C-A7AD-AAC46483AFED}" dt="2023-04-27T20:20:08.131" v="10323" actId="14100"/>
          <ac:picMkLst>
            <pc:docMk/>
            <pc:sldMk cId="749179470" sldId="589"/>
            <ac:picMk id="6" creationId="{D56362B6-3F4C-4FD2-B9FD-C4C609BC8B53}"/>
          </ac:picMkLst>
        </pc:picChg>
        <pc:picChg chg="add del mod modCrop">
          <ac:chgData name="Sarah Inglesfield" userId="786ea869-d7bc-40c5-8c89-61066508cb32" providerId="ADAL" clId="{28B80247-BEDB-437C-A7AD-AAC46483AFED}" dt="2023-04-27T20:16:05.956" v="10188" actId="478"/>
          <ac:picMkLst>
            <pc:docMk/>
            <pc:sldMk cId="749179470" sldId="589"/>
            <ac:picMk id="8" creationId="{113D4599-7631-461D-A208-AD80F391BE46}"/>
          </ac:picMkLst>
        </pc:picChg>
        <pc:picChg chg="add del mod">
          <ac:chgData name="Sarah Inglesfield" userId="786ea869-d7bc-40c5-8c89-61066508cb32" providerId="ADAL" clId="{28B80247-BEDB-437C-A7AD-AAC46483AFED}" dt="2023-04-26T20:19:51.834" v="6527" actId="478"/>
          <ac:picMkLst>
            <pc:docMk/>
            <pc:sldMk cId="749179470" sldId="589"/>
            <ac:picMk id="8" creationId="{C2EF7219-8AED-4C82-A3C2-109164391CE7}"/>
          </ac:picMkLst>
        </pc:picChg>
        <pc:picChg chg="add mod">
          <ac:chgData name="Sarah Inglesfield" userId="786ea869-d7bc-40c5-8c89-61066508cb32" providerId="ADAL" clId="{28B80247-BEDB-437C-A7AD-AAC46483AFED}" dt="2023-05-01T20:15:59.417" v="12238"/>
          <ac:picMkLst>
            <pc:docMk/>
            <pc:sldMk cId="749179470" sldId="589"/>
            <ac:picMk id="9" creationId="{3CD8E6CB-5E94-40BE-88AF-9403A5CB71A9}"/>
          </ac:picMkLst>
        </pc:picChg>
        <pc:picChg chg="add del mod">
          <ac:chgData name="Sarah Inglesfield" userId="786ea869-d7bc-40c5-8c89-61066508cb32" providerId="ADAL" clId="{28B80247-BEDB-437C-A7AD-AAC46483AFED}" dt="2023-04-26T20:19:46.773" v="6526" actId="478"/>
          <ac:picMkLst>
            <pc:docMk/>
            <pc:sldMk cId="749179470" sldId="589"/>
            <ac:picMk id="11" creationId="{6877A64E-0D47-414C-9403-7E282E2FEC98}"/>
          </ac:picMkLst>
        </pc:picChg>
        <pc:picChg chg="add mod">
          <ac:chgData name="Sarah Inglesfield" userId="786ea869-d7bc-40c5-8c89-61066508cb32" providerId="ADAL" clId="{28B80247-BEDB-437C-A7AD-AAC46483AFED}" dt="2023-04-27T20:20:11.574" v="10324" actId="1076"/>
          <ac:picMkLst>
            <pc:docMk/>
            <pc:sldMk cId="749179470" sldId="589"/>
            <ac:picMk id="15" creationId="{62C9E727-D5AF-426A-AD0B-3DA4AE3718A0}"/>
          </ac:picMkLst>
        </pc:picChg>
        <pc:picChg chg="add del mod modCrop">
          <ac:chgData name="Sarah Inglesfield" userId="786ea869-d7bc-40c5-8c89-61066508cb32" providerId="ADAL" clId="{28B80247-BEDB-437C-A7AD-AAC46483AFED}" dt="2023-04-27T20:16:24.833" v="10196" actId="478"/>
          <ac:picMkLst>
            <pc:docMk/>
            <pc:sldMk cId="749179470" sldId="589"/>
            <ac:picMk id="16" creationId="{AB4DE2F2-C984-4BDE-B7A8-C8542A73E162}"/>
          </ac:picMkLst>
        </pc:picChg>
        <pc:picChg chg="del">
          <ac:chgData name="Sarah Inglesfield" userId="786ea869-d7bc-40c5-8c89-61066508cb32" providerId="ADAL" clId="{28B80247-BEDB-437C-A7AD-AAC46483AFED}" dt="2023-04-27T10:27:53.946" v="6563"/>
          <ac:picMkLst>
            <pc:docMk/>
            <pc:sldMk cId="749179470" sldId="589"/>
            <ac:picMk id="18" creationId="{00000000-0000-0000-0000-000000000000}"/>
          </ac:picMkLst>
        </pc:picChg>
        <pc:picChg chg="del mod">
          <ac:chgData name="Sarah Inglesfield" userId="786ea869-d7bc-40c5-8c89-61066508cb32" providerId="ADAL" clId="{28B80247-BEDB-437C-A7AD-AAC46483AFED}" dt="2023-04-27T20:16:08.084" v="10190" actId="478"/>
          <ac:picMkLst>
            <pc:docMk/>
            <pc:sldMk cId="749179470" sldId="589"/>
            <ac:picMk id="20" creationId="{00000000-0000-0000-0000-000000000000}"/>
          </ac:picMkLst>
        </pc:picChg>
        <pc:cxnChg chg="add del mod">
          <ac:chgData name="Sarah Inglesfield" userId="786ea869-d7bc-40c5-8c89-61066508cb32" providerId="ADAL" clId="{28B80247-BEDB-437C-A7AD-AAC46483AFED}" dt="2023-04-27T20:16:06.565" v="10189" actId="478"/>
          <ac:cxnSpMkLst>
            <pc:docMk/>
            <pc:sldMk cId="749179470" sldId="589"/>
            <ac:cxnSpMk id="12" creationId="{F79A9C87-454C-438C-9957-F71DE196DC12}"/>
          </ac:cxnSpMkLst>
        </pc:cxnChg>
      </pc:sldChg>
      <pc:sldChg chg="addSp delSp modSp modNotesTx">
        <pc:chgData name="Sarah Inglesfield" userId="786ea869-d7bc-40c5-8c89-61066508cb32" providerId="ADAL" clId="{28B80247-BEDB-437C-A7AD-AAC46483AFED}" dt="2023-04-27T17:37:44.956" v="8028"/>
        <pc:sldMkLst>
          <pc:docMk/>
          <pc:sldMk cId="3492705295" sldId="590"/>
        </pc:sldMkLst>
        <pc:spChg chg="mod">
          <ac:chgData name="Sarah Inglesfield" userId="786ea869-d7bc-40c5-8c89-61066508cb32" providerId="ADAL" clId="{28B80247-BEDB-437C-A7AD-AAC46483AFED}" dt="2023-04-27T17:37:44.956" v="8028"/>
          <ac:spMkLst>
            <pc:docMk/>
            <pc:sldMk cId="3492705295" sldId="590"/>
            <ac:spMk id="2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27T15:55:20.787" v="7284" actId="478"/>
          <ac:spMkLst>
            <pc:docMk/>
            <pc:sldMk cId="3492705295" sldId="590"/>
            <ac:spMk id="6" creationId="{00000000-0000-0000-0000-000000000000}"/>
          </ac:spMkLst>
        </pc:spChg>
        <pc:picChg chg="add mod">
          <ac:chgData name="Sarah Inglesfield" userId="786ea869-d7bc-40c5-8c89-61066508cb32" providerId="ADAL" clId="{28B80247-BEDB-437C-A7AD-AAC46483AFED}" dt="2023-04-27T15:55:49.956" v="7288" actId="1076"/>
          <ac:picMkLst>
            <pc:docMk/>
            <pc:sldMk cId="3492705295" sldId="590"/>
            <ac:picMk id="7" creationId="{1C157C5C-BB9D-49E7-80F8-2864513FCC2D}"/>
          </ac:picMkLst>
        </pc:picChg>
      </pc:sldChg>
      <pc:sldChg chg="addSp delSp modSp ord modAnim modNotesTx">
        <pc:chgData name="Sarah Inglesfield" userId="786ea869-d7bc-40c5-8c89-61066508cb32" providerId="ADAL" clId="{28B80247-BEDB-437C-A7AD-AAC46483AFED}" dt="2023-05-01T10:25:25.024" v="12120"/>
        <pc:sldMkLst>
          <pc:docMk/>
          <pc:sldMk cId="3408940980" sldId="592"/>
        </pc:sldMkLst>
        <pc:spChg chg="mod">
          <ac:chgData name="Sarah Inglesfield" userId="786ea869-d7bc-40c5-8c89-61066508cb32" providerId="ADAL" clId="{28B80247-BEDB-437C-A7AD-AAC46483AFED}" dt="2023-05-01T10:25:25.024" v="12120"/>
          <ac:spMkLst>
            <pc:docMk/>
            <pc:sldMk cId="3408940980" sldId="592"/>
            <ac:spMk id="2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7T20:29:49.630" v="10362" actId="20577"/>
          <ac:spMkLst>
            <pc:docMk/>
            <pc:sldMk cId="3408940980" sldId="592"/>
            <ac:spMk id="3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27T13:35:05.600" v="6887" actId="1582"/>
          <ac:spMkLst>
            <pc:docMk/>
            <pc:sldMk cId="3408940980" sldId="592"/>
            <ac:spMk id="6" creationId="{B53FBA9A-AF08-4FDB-9311-DB6246E77520}"/>
          </ac:spMkLst>
        </pc:spChg>
        <pc:spChg chg="add mod">
          <ac:chgData name="Sarah Inglesfield" userId="786ea869-d7bc-40c5-8c89-61066508cb32" providerId="ADAL" clId="{28B80247-BEDB-437C-A7AD-AAC46483AFED}" dt="2023-05-01T10:23:34.316" v="12117"/>
          <ac:spMkLst>
            <pc:docMk/>
            <pc:sldMk cId="3408940980" sldId="592"/>
            <ac:spMk id="9" creationId="{159CB952-9EEA-4943-8625-57C3B271D3C5}"/>
          </ac:spMkLst>
        </pc:spChg>
        <pc:spChg chg="del">
          <ac:chgData name="Sarah Inglesfield" userId="786ea869-d7bc-40c5-8c89-61066508cb32" providerId="ADAL" clId="{28B80247-BEDB-437C-A7AD-AAC46483AFED}" dt="2023-04-27T13:33:25.098" v="6864" actId="478"/>
          <ac:spMkLst>
            <pc:docMk/>
            <pc:sldMk cId="3408940980" sldId="592"/>
            <ac:spMk id="17" creationId="{00000000-0000-0000-0000-000000000000}"/>
          </ac:spMkLst>
        </pc:spChg>
        <pc:picChg chg="add del mod">
          <ac:chgData name="Sarah Inglesfield" userId="786ea869-d7bc-40c5-8c89-61066508cb32" providerId="ADAL" clId="{28B80247-BEDB-437C-A7AD-AAC46483AFED}" dt="2023-04-27T13:33:38.798" v="6868"/>
          <ac:picMkLst>
            <pc:docMk/>
            <pc:sldMk cId="3408940980" sldId="592"/>
            <ac:picMk id="5" creationId="{E0239C2E-73FF-4F6D-93AD-68F262F55038}"/>
          </ac:picMkLst>
        </pc:picChg>
        <pc:picChg chg="add mod modCrop">
          <ac:chgData name="Sarah Inglesfield" userId="786ea869-d7bc-40c5-8c89-61066508cb32" providerId="ADAL" clId="{28B80247-BEDB-437C-A7AD-AAC46483AFED}" dt="2023-04-27T13:34:07.980" v="6883" actId="1076"/>
          <ac:picMkLst>
            <pc:docMk/>
            <pc:sldMk cId="3408940980" sldId="592"/>
            <ac:picMk id="7" creationId="{EF9699F2-2622-403B-BCDC-969EFC6AC156}"/>
          </ac:picMkLst>
        </pc:picChg>
        <pc:picChg chg="add mod">
          <ac:chgData name="Sarah Inglesfield" userId="786ea869-d7bc-40c5-8c89-61066508cb32" providerId="ADAL" clId="{28B80247-BEDB-437C-A7AD-AAC46483AFED}" dt="2023-04-27T13:34:09.267" v="6884" actId="1076"/>
          <ac:picMkLst>
            <pc:docMk/>
            <pc:sldMk cId="3408940980" sldId="592"/>
            <ac:picMk id="8" creationId="{FBFCA653-C7B8-4265-B89F-20EDF99A3B26}"/>
          </ac:picMkLst>
        </pc:picChg>
      </pc:sldChg>
      <pc:sldChg chg="addSp delSp modSp ord">
        <pc:chgData name="Sarah Inglesfield" userId="786ea869-d7bc-40c5-8c89-61066508cb32" providerId="ADAL" clId="{28B80247-BEDB-437C-A7AD-AAC46483AFED}" dt="2023-05-01T10:21:02.348" v="12112" actId="767"/>
        <pc:sldMkLst>
          <pc:docMk/>
          <pc:sldMk cId="2345192589" sldId="594"/>
        </pc:sldMkLst>
        <pc:spChg chg="mod">
          <ac:chgData name="Sarah Inglesfield" userId="786ea869-d7bc-40c5-8c89-61066508cb32" providerId="ADAL" clId="{28B80247-BEDB-437C-A7AD-AAC46483AFED}" dt="2023-04-27T10:41:20.222" v="6775" actId="1076"/>
          <ac:spMkLst>
            <pc:docMk/>
            <pc:sldMk cId="2345192589" sldId="594"/>
            <ac:spMk id="2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5-01T10:21:02.348" v="12112" actId="767"/>
          <ac:spMkLst>
            <pc:docMk/>
            <pc:sldMk cId="2345192589" sldId="594"/>
            <ac:spMk id="3" creationId="{F2440EC6-CF41-42A7-93DA-0DD8E2CF8EE7}"/>
          </ac:spMkLst>
        </pc:spChg>
        <pc:spChg chg="mod">
          <ac:chgData name="Sarah Inglesfield" userId="786ea869-d7bc-40c5-8c89-61066508cb32" providerId="ADAL" clId="{28B80247-BEDB-437C-A7AD-AAC46483AFED}" dt="2023-04-27T15:44:00.895" v="7110" actId="1076"/>
          <ac:spMkLst>
            <pc:docMk/>
            <pc:sldMk cId="2345192589" sldId="594"/>
            <ac:spMk id="5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27T12:50:42.634" v="6794" actId="478"/>
          <ac:spMkLst>
            <pc:docMk/>
            <pc:sldMk cId="2345192589" sldId="594"/>
            <ac:spMk id="7" creationId="{00000000-0000-0000-0000-000000000000}"/>
          </ac:spMkLst>
        </pc:spChg>
        <pc:picChg chg="add mod modCrop">
          <ac:chgData name="Sarah Inglesfield" userId="786ea869-d7bc-40c5-8c89-61066508cb32" providerId="ADAL" clId="{28B80247-BEDB-437C-A7AD-AAC46483AFED}" dt="2023-04-27T20:22:26.419" v="10350" actId="1076"/>
          <ac:picMkLst>
            <pc:docMk/>
            <pc:sldMk cId="2345192589" sldId="594"/>
            <ac:picMk id="1026" creationId="{37C36579-EA10-46CA-8C39-F4749430F375}"/>
          </ac:picMkLst>
        </pc:picChg>
      </pc:sldChg>
      <pc:sldChg chg="addSp delSp modSp ord modNotesTx">
        <pc:chgData name="Sarah Inglesfield" userId="786ea869-d7bc-40c5-8c89-61066508cb32" providerId="ADAL" clId="{28B80247-BEDB-437C-A7AD-AAC46483AFED}" dt="2023-04-27T15:44:31.531" v="7112" actId="1076"/>
        <pc:sldMkLst>
          <pc:docMk/>
          <pc:sldMk cId="703697729" sldId="595"/>
        </pc:sldMkLst>
        <pc:spChg chg="mod">
          <ac:chgData name="Sarah Inglesfield" userId="786ea869-d7bc-40c5-8c89-61066508cb32" providerId="ADAL" clId="{28B80247-BEDB-437C-A7AD-AAC46483AFED}" dt="2023-04-27T15:34:47.593" v="6901"/>
          <ac:spMkLst>
            <pc:docMk/>
            <pc:sldMk cId="703697729" sldId="595"/>
            <ac:spMk id="2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7T15:43:51.518" v="7108" actId="1076"/>
          <ac:spMkLst>
            <pc:docMk/>
            <pc:sldMk cId="703697729" sldId="595"/>
            <ac:spMk id="5" creationId="{00000000-0000-0000-0000-000000000000}"/>
          </ac:spMkLst>
        </pc:spChg>
        <pc:spChg chg="add del">
          <ac:chgData name="Sarah Inglesfield" userId="786ea869-d7bc-40c5-8c89-61066508cb32" providerId="ADAL" clId="{28B80247-BEDB-437C-A7AD-AAC46483AFED}" dt="2023-04-27T13:29:51.509" v="6855"/>
          <ac:spMkLst>
            <pc:docMk/>
            <pc:sldMk cId="703697729" sldId="595"/>
            <ac:spMk id="6" creationId="{B7EBB60B-E1F0-4024-99E0-AC5A8FC8B70E}"/>
          </ac:spMkLst>
        </pc:spChg>
        <pc:spChg chg="del">
          <ac:chgData name="Sarah Inglesfield" userId="786ea869-d7bc-40c5-8c89-61066508cb32" providerId="ADAL" clId="{28B80247-BEDB-437C-A7AD-AAC46483AFED}" dt="2023-04-27T13:29:23.827" v="6848" actId="478"/>
          <ac:spMkLst>
            <pc:docMk/>
            <pc:sldMk cId="703697729" sldId="595"/>
            <ac:spMk id="7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27T15:44:31.531" v="7112" actId="1076"/>
          <ac:spMkLst>
            <pc:docMk/>
            <pc:sldMk cId="703697729" sldId="595"/>
            <ac:spMk id="8" creationId="{3062CB03-A66D-4A7C-BF38-68D64540773F}"/>
          </ac:spMkLst>
        </pc:spChg>
        <pc:picChg chg="add mod modCrop">
          <ac:chgData name="Sarah Inglesfield" userId="786ea869-d7bc-40c5-8c89-61066508cb32" providerId="ADAL" clId="{28B80247-BEDB-437C-A7AD-AAC46483AFED}" dt="2023-04-27T15:36:08.603" v="6944" actId="1076"/>
          <ac:picMkLst>
            <pc:docMk/>
            <pc:sldMk cId="703697729" sldId="595"/>
            <ac:picMk id="4" creationId="{9166AA0A-B423-4835-8764-216A57E36278}"/>
          </ac:picMkLst>
        </pc:picChg>
        <pc:picChg chg="add mod modCrop">
          <ac:chgData name="Sarah Inglesfield" userId="786ea869-d7bc-40c5-8c89-61066508cb32" providerId="ADAL" clId="{28B80247-BEDB-437C-A7AD-AAC46483AFED}" dt="2023-04-27T15:36:05.599" v="6943" actId="1076"/>
          <ac:picMkLst>
            <pc:docMk/>
            <pc:sldMk cId="703697729" sldId="595"/>
            <ac:picMk id="9" creationId="{F94DEE6F-0B0A-4862-840E-A146C63A9A05}"/>
          </ac:picMkLst>
        </pc:picChg>
      </pc:sldChg>
      <pc:sldChg chg="addSp delSp modSp add modNotesTx">
        <pc:chgData name="Sarah Inglesfield" userId="786ea869-d7bc-40c5-8c89-61066508cb32" providerId="ADAL" clId="{28B80247-BEDB-437C-A7AD-AAC46483AFED}" dt="2023-04-27T15:57:27.708" v="7361" actId="20577"/>
        <pc:sldMkLst>
          <pc:docMk/>
          <pc:sldMk cId="1757671017" sldId="596"/>
        </pc:sldMkLst>
        <pc:spChg chg="mod">
          <ac:chgData name="Sarah Inglesfield" userId="786ea869-d7bc-40c5-8c89-61066508cb32" providerId="ADAL" clId="{28B80247-BEDB-437C-A7AD-AAC46483AFED}" dt="2023-04-26T10:04:02.319" v="5629" actId="1076"/>
          <ac:spMkLst>
            <pc:docMk/>
            <pc:sldMk cId="1757671017" sldId="596"/>
            <ac:spMk id="2" creationId="{7E5FCA0D-0DFD-4202-A96E-FF729EDB55E3}"/>
          </ac:spMkLst>
        </pc:spChg>
        <pc:spChg chg="del">
          <ac:chgData name="Sarah Inglesfield" userId="786ea869-d7bc-40c5-8c89-61066508cb32" providerId="ADAL" clId="{28B80247-BEDB-437C-A7AD-AAC46483AFED}" dt="2023-04-25T15:14:54.228" v="5355" actId="478"/>
          <ac:spMkLst>
            <pc:docMk/>
            <pc:sldMk cId="1757671017" sldId="596"/>
            <ac:spMk id="3" creationId="{F589AFDB-B62E-441F-94B6-798F6F8A6591}"/>
          </ac:spMkLst>
        </pc:spChg>
        <pc:spChg chg="add del mod">
          <ac:chgData name="Sarah Inglesfield" userId="786ea869-d7bc-40c5-8c89-61066508cb32" providerId="ADAL" clId="{28B80247-BEDB-437C-A7AD-AAC46483AFED}" dt="2023-04-26T10:02:54.991" v="5613" actId="478"/>
          <ac:spMkLst>
            <pc:docMk/>
            <pc:sldMk cId="1757671017" sldId="596"/>
            <ac:spMk id="5" creationId="{7B5E9B5A-ED62-48ED-864F-743D6713A982}"/>
          </ac:spMkLst>
        </pc:spChg>
        <pc:spChg chg="add del mod">
          <ac:chgData name="Sarah Inglesfield" userId="786ea869-d7bc-40c5-8c89-61066508cb32" providerId="ADAL" clId="{28B80247-BEDB-437C-A7AD-AAC46483AFED}" dt="2023-04-25T15:19:32.536" v="5382" actId="478"/>
          <ac:spMkLst>
            <pc:docMk/>
            <pc:sldMk cId="1757671017" sldId="596"/>
            <ac:spMk id="7" creationId="{F753E235-34DA-4BB6-8977-E43208760E79}"/>
          </ac:spMkLst>
        </pc:spChg>
        <pc:spChg chg="add del mod">
          <ac:chgData name="Sarah Inglesfield" userId="786ea869-d7bc-40c5-8c89-61066508cb32" providerId="ADAL" clId="{28B80247-BEDB-437C-A7AD-AAC46483AFED}" dt="2023-04-26T10:02:55.968" v="5614" actId="478"/>
          <ac:spMkLst>
            <pc:docMk/>
            <pc:sldMk cId="1757671017" sldId="596"/>
            <ac:spMk id="9" creationId="{F3452710-49C3-4E80-8C80-60FC1B67CD7B}"/>
          </ac:spMkLst>
        </pc:spChg>
        <pc:spChg chg="add del mod">
          <ac:chgData name="Sarah Inglesfield" userId="786ea869-d7bc-40c5-8c89-61066508cb32" providerId="ADAL" clId="{28B80247-BEDB-437C-A7AD-AAC46483AFED}" dt="2023-04-26T09:50:10.988" v="5485"/>
          <ac:spMkLst>
            <pc:docMk/>
            <pc:sldMk cId="1757671017" sldId="596"/>
            <ac:spMk id="11" creationId="{87CA59BC-B6C0-468B-A36A-53A07720577F}"/>
          </ac:spMkLst>
        </pc:spChg>
        <pc:spChg chg="add mod">
          <ac:chgData name="Sarah Inglesfield" userId="786ea869-d7bc-40c5-8c89-61066508cb32" providerId="ADAL" clId="{28B80247-BEDB-437C-A7AD-AAC46483AFED}" dt="2023-04-26T10:37:56.760" v="5902" actId="1076"/>
          <ac:spMkLst>
            <pc:docMk/>
            <pc:sldMk cId="1757671017" sldId="596"/>
            <ac:spMk id="12" creationId="{C0BF070B-BAC8-478E-8762-CD299701A616}"/>
          </ac:spMkLst>
        </pc:spChg>
        <pc:spChg chg="add mod">
          <ac:chgData name="Sarah Inglesfield" userId="786ea869-d7bc-40c5-8c89-61066508cb32" providerId="ADAL" clId="{28B80247-BEDB-437C-A7AD-AAC46483AFED}" dt="2023-04-26T10:37:52.455" v="5901" actId="1076"/>
          <ac:spMkLst>
            <pc:docMk/>
            <pc:sldMk cId="1757671017" sldId="596"/>
            <ac:spMk id="13" creationId="{F93278F2-6134-4C08-8A04-C56A9A330793}"/>
          </ac:spMkLst>
        </pc:spChg>
        <pc:spChg chg="add del mod">
          <ac:chgData name="Sarah Inglesfield" userId="786ea869-d7bc-40c5-8c89-61066508cb32" providerId="ADAL" clId="{28B80247-BEDB-437C-A7AD-AAC46483AFED}" dt="2023-04-26T10:04:51.358" v="5643" actId="478"/>
          <ac:spMkLst>
            <pc:docMk/>
            <pc:sldMk cId="1757671017" sldId="596"/>
            <ac:spMk id="14" creationId="{2ABF5F80-CCBA-4377-A792-DAC23EE5E3AE}"/>
          </ac:spMkLst>
        </pc:spChg>
        <pc:grpChg chg="add mod">
          <ac:chgData name="Sarah Inglesfield" userId="786ea869-d7bc-40c5-8c89-61066508cb32" providerId="ADAL" clId="{28B80247-BEDB-437C-A7AD-AAC46483AFED}" dt="2023-04-26T10:21:37.605" v="5851" actId="1076"/>
          <ac:grpSpMkLst>
            <pc:docMk/>
            <pc:sldMk cId="1757671017" sldId="596"/>
            <ac:grpSpMk id="22" creationId="{3EF8F052-E8C7-4717-BF68-56E049A04FF8}"/>
          </ac:grpSpMkLst>
        </pc:grpChg>
        <pc:picChg chg="add del mod">
          <ac:chgData name="Sarah Inglesfield" userId="786ea869-d7bc-40c5-8c89-61066508cb32" providerId="ADAL" clId="{28B80247-BEDB-437C-A7AD-AAC46483AFED}" dt="2023-04-26T09:17:14.719" v="5395"/>
          <ac:picMkLst>
            <pc:docMk/>
            <pc:sldMk cId="1757671017" sldId="596"/>
            <ac:picMk id="3" creationId="{89223FDE-5E40-43B2-8528-A177E6A23442}"/>
          </ac:picMkLst>
        </pc:picChg>
        <pc:picChg chg="add mod modCrop">
          <ac:chgData name="Sarah Inglesfield" userId="786ea869-d7bc-40c5-8c89-61066508cb32" providerId="ADAL" clId="{28B80247-BEDB-437C-A7AD-AAC46483AFED}" dt="2023-04-26T10:37:42.848" v="5900" actId="732"/>
          <ac:picMkLst>
            <pc:docMk/>
            <pc:sldMk cId="1757671017" sldId="596"/>
            <ac:picMk id="4" creationId="{432F0B2A-7097-47E9-90BE-8227C7C8B1BC}"/>
          </ac:picMkLst>
        </pc:picChg>
        <pc:picChg chg="add del mod modCrop">
          <ac:chgData name="Sarah Inglesfield" userId="786ea869-d7bc-40c5-8c89-61066508cb32" providerId="ADAL" clId="{28B80247-BEDB-437C-A7AD-AAC46483AFED}" dt="2023-04-26T10:18:43.178" v="5802" actId="478"/>
          <ac:picMkLst>
            <pc:docMk/>
            <pc:sldMk cId="1757671017" sldId="596"/>
            <ac:picMk id="6" creationId="{9B11D539-BACC-4DA3-989B-5F42D154C137}"/>
          </ac:picMkLst>
        </pc:picChg>
        <pc:picChg chg="add del mod">
          <ac:chgData name="Sarah Inglesfield" userId="786ea869-d7bc-40c5-8c89-61066508cb32" providerId="ADAL" clId="{28B80247-BEDB-437C-A7AD-AAC46483AFED}" dt="2023-04-25T15:19:32.536" v="5382" actId="478"/>
          <ac:picMkLst>
            <pc:docMk/>
            <pc:sldMk cId="1757671017" sldId="596"/>
            <ac:picMk id="6" creationId="{9F622D70-B6B8-4702-B5F6-290DCA03898F}"/>
          </ac:picMkLst>
        </pc:picChg>
        <pc:picChg chg="add del mod modCrop">
          <ac:chgData name="Sarah Inglesfield" userId="786ea869-d7bc-40c5-8c89-61066508cb32" providerId="ADAL" clId="{28B80247-BEDB-437C-A7AD-AAC46483AFED}" dt="2023-04-26T10:18:43.549" v="5803" actId="478"/>
          <ac:picMkLst>
            <pc:docMk/>
            <pc:sldMk cId="1757671017" sldId="596"/>
            <ac:picMk id="7" creationId="{1362BCB3-ED3C-4474-8E38-1F0644D28589}"/>
          </ac:picMkLst>
        </pc:picChg>
        <pc:picChg chg="add mod modCrop">
          <ac:chgData name="Sarah Inglesfield" userId="786ea869-d7bc-40c5-8c89-61066508cb32" providerId="ADAL" clId="{28B80247-BEDB-437C-A7AD-AAC46483AFED}" dt="2023-04-26T10:22:00.887" v="5857" actId="1076"/>
          <ac:picMkLst>
            <pc:docMk/>
            <pc:sldMk cId="1757671017" sldId="596"/>
            <ac:picMk id="8" creationId="{1BA47B52-4EAE-410B-9AE8-FC7E7EB44065}"/>
          </ac:picMkLst>
        </pc:picChg>
        <pc:picChg chg="add del mod">
          <ac:chgData name="Sarah Inglesfield" userId="786ea869-d7bc-40c5-8c89-61066508cb32" providerId="ADAL" clId="{28B80247-BEDB-437C-A7AD-AAC46483AFED}" dt="2023-04-26T10:18:47.109" v="5805"/>
          <ac:picMkLst>
            <pc:docMk/>
            <pc:sldMk cId="1757671017" sldId="596"/>
            <ac:picMk id="10" creationId="{829FEF19-0E62-4886-AF14-26AB7DDA7364}"/>
          </ac:picMkLst>
        </pc:picChg>
        <pc:picChg chg="add mod modCrop">
          <ac:chgData name="Sarah Inglesfield" userId="786ea869-d7bc-40c5-8c89-61066508cb32" providerId="ADAL" clId="{28B80247-BEDB-437C-A7AD-AAC46483AFED}" dt="2023-04-26T10:38:01.755" v="5903" actId="14100"/>
          <ac:picMkLst>
            <pc:docMk/>
            <pc:sldMk cId="1757671017" sldId="596"/>
            <ac:picMk id="17" creationId="{8CDC97B1-8961-4273-9AE4-8F1CBFA9DD5D}"/>
          </ac:picMkLst>
        </pc:picChg>
        <pc:picChg chg="add mod modCrop">
          <ac:chgData name="Sarah Inglesfield" userId="786ea869-d7bc-40c5-8c89-61066508cb32" providerId="ADAL" clId="{28B80247-BEDB-437C-A7AD-AAC46483AFED}" dt="2023-04-26T10:38:01.755" v="5903" actId="14100"/>
          <ac:picMkLst>
            <pc:docMk/>
            <pc:sldMk cId="1757671017" sldId="596"/>
            <ac:picMk id="18" creationId="{8D90F9ED-9662-482C-96AC-2B8C8FFB8E73}"/>
          </ac:picMkLst>
        </pc:picChg>
        <pc:picChg chg="add mod">
          <ac:chgData name="Sarah Inglesfield" userId="786ea869-d7bc-40c5-8c89-61066508cb32" providerId="ADAL" clId="{28B80247-BEDB-437C-A7AD-AAC46483AFED}" dt="2023-04-26T10:19:49.584" v="5827" actId="1076"/>
          <ac:picMkLst>
            <pc:docMk/>
            <pc:sldMk cId="1757671017" sldId="596"/>
            <ac:picMk id="19" creationId="{D37F55DE-EB42-4968-B181-D4359BC0C100}"/>
          </ac:picMkLst>
        </pc:picChg>
        <pc:picChg chg="add mod modCrop">
          <ac:chgData name="Sarah Inglesfield" userId="786ea869-d7bc-40c5-8c89-61066508cb32" providerId="ADAL" clId="{28B80247-BEDB-437C-A7AD-AAC46483AFED}" dt="2023-04-26T10:38:07.730" v="5905" actId="1076"/>
          <ac:picMkLst>
            <pc:docMk/>
            <pc:sldMk cId="1757671017" sldId="596"/>
            <ac:picMk id="20" creationId="{DBEA2C9C-73A8-4B6B-B53F-3035DFAB1021}"/>
          </ac:picMkLst>
        </pc:picChg>
        <pc:picChg chg="add mod modCrop">
          <ac:chgData name="Sarah Inglesfield" userId="786ea869-d7bc-40c5-8c89-61066508cb32" providerId="ADAL" clId="{28B80247-BEDB-437C-A7AD-AAC46483AFED}" dt="2023-04-26T10:21:34.800" v="5850" actId="164"/>
          <ac:picMkLst>
            <pc:docMk/>
            <pc:sldMk cId="1757671017" sldId="596"/>
            <ac:picMk id="21" creationId="{A7CFD24F-70E7-49BB-A99E-BEC93B88BE3A}"/>
          </ac:picMkLst>
        </pc:picChg>
        <pc:cxnChg chg="add mod">
          <ac:chgData name="Sarah Inglesfield" userId="786ea869-d7bc-40c5-8c89-61066508cb32" providerId="ADAL" clId="{28B80247-BEDB-437C-A7AD-AAC46483AFED}" dt="2023-04-26T10:19:28.075" v="5818" actId="1076"/>
          <ac:cxnSpMkLst>
            <pc:docMk/>
            <pc:sldMk cId="1757671017" sldId="596"/>
            <ac:cxnSpMk id="16" creationId="{A36F580C-912C-4B55-901C-24B281C49710}"/>
          </ac:cxnSpMkLst>
        </pc:cxnChg>
      </pc:sldChg>
      <pc:sldChg chg="addSp delSp modSp add modNotesTx">
        <pc:chgData name="Sarah Inglesfield" userId="786ea869-d7bc-40c5-8c89-61066508cb32" providerId="ADAL" clId="{28B80247-BEDB-437C-A7AD-AAC46483AFED}" dt="2023-04-27T20:45:34.581" v="10402" actId="20577"/>
        <pc:sldMkLst>
          <pc:docMk/>
          <pc:sldMk cId="1408390550" sldId="598"/>
        </pc:sldMkLst>
        <pc:spChg chg="mod">
          <ac:chgData name="Sarah Inglesfield" userId="786ea869-d7bc-40c5-8c89-61066508cb32" providerId="ADAL" clId="{28B80247-BEDB-437C-A7AD-AAC46483AFED}" dt="2023-04-26T09:52:09.735" v="5534"/>
          <ac:spMkLst>
            <pc:docMk/>
            <pc:sldMk cId="1408390550" sldId="598"/>
            <ac:spMk id="2" creationId="{2E959722-F39C-4FEF-8A4F-6FB5232F0120}"/>
          </ac:spMkLst>
        </pc:spChg>
        <pc:spChg chg="del">
          <ac:chgData name="Sarah Inglesfield" userId="786ea869-d7bc-40c5-8c89-61066508cb32" providerId="ADAL" clId="{28B80247-BEDB-437C-A7AD-AAC46483AFED}" dt="2023-04-26T09:52:11.463" v="5535" actId="478"/>
          <ac:spMkLst>
            <pc:docMk/>
            <pc:sldMk cId="1408390550" sldId="598"/>
            <ac:spMk id="3" creationId="{C764E3DF-F091-4272-967B-1D5D6732FDD4}"/>
          </ac:spMkLst>
        </pc:spChg>
        <pc:spChg chg="add mod">
          <ac:chgData name="Sarah Inglesfield" userId="786ea869-d7bc-40c5-8c89-61066508cb32" providerId="ADAL" clId="{28B80247-BEDB-437C-A7AD-AAC46483AFED}" dt="2023-04-27T20:09:35.980" v="10139" actId="1076"/>
          <ac:spMkLst>
            <pc:docMk/>
            <pc:sldMk cId="1408390550" sldId="598"/>
            <ac:spMk id="5" creationId="{9302B9A4-872D-4B79-98BF-099010AD48E8}"/>
          </ac:spMkLst>
        </pc:spChg>
        <pc:spChg chg="add del mod">
          <ac:chgData name="Sarah Inglesfield" userId="786ea869-d7bc-40c5-8c89-61066508cb32" providerId="ADAL" clId="{28B80247-BEDB-437C-A7AD-AAC46483AFED}" dt="2023-04-27T17:38:05.923" v="8032" actId="478"/>
          <ac:spMkLst>
            <pc:docMk/>
            <pc:sldMk cId="1408390550" sldId="598"/>
            <ac:spMk id="8" creationId="{719A876A-991A-4074-A9D2-2E6F0173D483}"/>
          </ac:spMkLst>
        </pc:spChg>
        <pc:picChg chg="add del">
          <ac:chgData name="Sarah Inglesfield" userId="786ea869-d7bc-40c5-8c89-61066508cb32" providerId="ADAL" clId="{28B80247-BEDB-437C-A7AD-AAC46483AFED}" dt="2023-04-27T20:35:10.679" v="10364" actId="478"/>
          <ac:picMkLst>
            <pc:docMk/>
            <pc:sldMk cId="1408390550" sldId="598"/>
            <ac:picMk id="3" creationId="{CCA99C2A-AED4-4E6A-8085-B47CEB15E85C}"/>
          </ac:picMkLst>
        </pc:picChg>
        <pc:picChg chg="add del mod modCrop">
          <ac:chgData name="Sarah Inglesfield" userId="786ea869-d7bc-40c5-8c89-61066508cb32" providerId="ADAL" clId="{28B80247-BEDB-437C-A7AD-AAC46483AFED}" dt="2023-04-27T20:35:11.991" v="10365" actId="478"/>
          <ac:picMkLst>
            <pc:docMk/>
            <pc:sldMk cId="1408390550" sldId="598"/>
            <ac:picMk id="4" creationId="{84257334-5593-481C-818F-C1019717EC61}"/>
          </ac:picMkLst>
        </pc:picChg>
        <pc:picChg chg="add mod">
          <ac:chgData name="Sarah Inglesfield" userId="786ea869-d7bc-40c5-8c89-61066508cb32" providerId="ADAL" clId="{28B80247-BEDB-437C-A7AD-AAC46483AFED}" dt="2023-04-27T20:14:17.903" v="10187" actId="1076"/>
          <ac:picMkLst>
            <pc:docMk/>
            <pc:sldMk cId="1408390550" sldId="598"/>
            <ac:picMk id="6" creationId="{982E589A-C03A-4950-A165-C55FED42B1CF}"/>
          </ac:picMkLst>
        </pc:picChg>
        <pc:picChg chg="add del mod">
          <ac:chgData name="Sarah Inglesfield" userId="786ea869-d7bc-40c5-8c89-61066508cb32" providerId="ADAL" clId="{28B80247-BEDB-437C-A7AD-AAC46483AFED}" dt="2023-04-27T20:09:10.569" v="10133"/>
          <ac:picMkLst>
            <pc:docMk/>
            <pc:sldMk cId="1408390550" sldId="598"/>
            <ac:picMk id="7" creationId="{771015BB-D0BB-4990-BC4C-2BF0B1D1AD16}"/>
          </ac:picMkLst>
        </pc:picChg>
        <pc:picChg chg="add mod">
          <ac:chgData name="Sarah Inglesfield" userId="786ea869-d7bc-40c5-8c89-61066508cb32" providerId="ADAL" clId="{28B80247-BEDB-437C-A7AD-AAC46483AFED}" dt="2023-04-27T20:14:15.676" v="10186" actId="1076"/>
          <ac:picMkLst>
            <pc:docMk/>
            <pc:sldMk cId="1408390550" sldId="598"/>
            <ac:picMk id="9" creationId="{770FEAD5-C72E-49A3-813A-80F00BF6F167}"/>
          </ac:picMkLst>
        </pc:picChg>
        <pc:picChg chg="add mod modCrop">
          <ac:chgData name="Sarah Inglesfield" userId="786ea869-d7bc-40c5-8c89-61066508cb32" providerId="ADAL" clId="{28B80247-BEDB-437C-A7AD-AAC46483AFED}" dt="2023-04-27T20:36:05.937" v="10378" actId="14100"/>
          <ac:picMkLst>
            <pc:docMk/>
            <pc:sldMk cId="1408390550" sldId="598"/>
            <ac:picMk id="10" creationId="{4D624111-2948-4ECC-8557-AE5959B25CA5}"/>
          </ac:picMkLst>
        </pc:picChg>
        <pc:picChg chg="add del mod modCrop">
          <ac:chgData name="Sarah Inglesfield" userId="786ea869-d7bc-40c5-8c89-61066508cb32" providerId="ADAL" clId="{28B80247-BEDB-437C-A7AD-AAC46483AFED}" dt="2023-04-27T20:45:10.640" v="10386" actId="478"/>
          <ac:picMkLst>
            <pc:docMk/>
            <pc:sldMk cId="1408390550" sldId="598"/>
            <ac:picMk id="11" creationId="{9803F739-2B39-4539-AEDD-722E209C9227}"/>
          </ac:picMkLst>
        </pc:picChg>
      </pc:sldChg>
      <pc:sldChg chg="addSp delSp modSp add del ord modAnim modNotesTx">
        <pc:chgData name="Sarah Inglesfield" userId="786ea869-d7bc-40c5-8c89-61066508cb32" providerId="ADAL" clId="{28B80247-BEDB-437C-A7AD-AAC46483AFED}" dt="2023-05-03T16:06:01.595" v="12275"/>
        <pc:sldMkLst>
          <pc:docMk/>
          <pc:sldMk cId="61329644" sldId="600"/>
        </pc:sldMkLst>
        <pc:spChg chg="mod">
          <ac:chgData name="Sarah Inglesfield" userId="786ea869-d7bc-40c5-8c89-61066508cb32" providerId="ADAL" clId="{28B80247-BEDB-437C-A7AD-AAC46483AFED}" dt="2023-04-28T10:24:27.367" v="11201" actId="1076"/>
          <ac:spMkLst>
            <pc:docMk/>
            <pc:sldMk cId="61329644" sldId="600"/>
            <ac:spMk id="2" creationId="{764BDC28-5953-4820-92A7-394E1B236AA6}"/>
          </ac:spMkLst>
        </pc:spChg>
        <pc:spChg chg="mod">
          <ac:chgData name="Sarah Inglesfield" userId="786ea869-d7bc-40c5-8c89-61066508cb32" providerId="ADAL" clId="{28B80247-BEDB-437C-A7AD-AAC46483AFED}" dt="2023-04-28T10:21:39.891" v="11024" actId="1076"/>
          <ac:spMkLst>
            <pc:docMk/>
            <pc:sldMk cId="61329644" sldId="600"/>
            <ac:spMk id="3" creationId="{66DB930D-5D85-4EBD-83A9-697E95E25881}"/>
          </ac:spMkLst>
        </pc:spChg>
        <pc:spChg chg="add mod">
          <ac:chgData name="Sarah Inglesfield" userId="786ea869-d7bc-40c5-8c89-61066508cb32" providerId="ADAL" clId="{28B80247-BEDB-437C-A7AD-AAC46483AFED}" dt="2023-04-28T10:45:13.698" v="11860" actId="1076"/>
          <ac:spMkLst>
            <pc:docMk/>
            <pc:sldMk cId="61329644" sldId="600"/>
            <ac:spMk id="14" creationId="{67DEBAED-5B73-4D0A-8B3B-5A237C37C876}"/>
          </ac:spMkLst>
        </pc:spChg>
        <pc:spChg chg="add mod">
          <ac:chgData name="Sarah Inglesfield" userId="786ea869-d7bc-40c5-8c89-61066508cb32" providerId="ADAL" clId="{28B80247-BEDB-437C-A7AD-AAC46483AFED}" dt="2023-04-28T10:45:39.280" v="11865" actId="1076"/>
          <ac:spMkLst>
            <pc:docMk/>
            <pc:sldMk cId="61329644" sldId="600"/>
            <ac:spMk id="15" creationId="{A150E7B7-08C5-4AD9-83C3-2A551104581D}"/>
          </ac:spMkLst>
        </pc:spChg>
        <pc:grpChg chg="add mod">
          <ac:chgData name="Sarah Inglesfield" userId="786ea869-d7bc-40c5-8c89-61066508cb32" providerId="ADAL" clId="{28B80247-BEDB-437C-A7AD-AAC46483AFED}" dt="2023-04-28T10:21:01.009" v="11023" actId="1076"/>
          <ac:grpSpMkLst>
            <pc:docMk/>
            <pc:sldMk cId="61329644" sldId="600"/>
            <ac:grpSpMk id="11" creationId="{DA5FE96A-6C12-443D-AD6A-0E79EED68BB6}"/>
          </ac:grpSpMkLst>
        </pc:grpChg>
        <pc:grpChg chg="add mod">
          <ac:chgData name="Sarah Inglesfield" userId="786ea869-d7bc-40c5-8c89-61066508cb32" providerId="ADAL" clId="{28B80247-BEDB-437C-A7AD-AAC46483AFED}" dt="2023-04-28T10:21:01.009" v="11023" actId="1076"/>
          <ac:grpSpMkLst>
            <pc:docMk/>
            <pc:sldMk cId="61329644" sldId="600"/>
            <ac:grpSpMk id="20" creationId="{5A3773D8-43A9-408B-AD97-70123013E3AB}"/>
          </ac:grpSpMkLst>
        </pc:grpChg>
        <pc:picChg chg="add del mod">
          <ac:chgData name="Sarah Inglesfield" userId="786ea869-d7bc-40c5-8c89-61066508cb32" providerId="ADAL" clId="{28B80247-BEDB-437C-A7AD-AAC46483AFED}" dt="2023-05-03T16:02:28.177" v="12253" actId="478"/>
          <ac:picMkLst>
            <pc:docMk/>
            <pc:sldMk cId="61329644" sldId="600"/>
            <ac:picMk id="4" creationId="{1A0667F9-2E64-41FC-9772-A548B736B753}"/>
          </ac:picMkLst>
        </pc:picChg>
        <pc:picChg chg="add del mod modCrop">
          <ac:chgData name="Sarah Inglesfield" userId="786ea869-d7bc-40c5-8c89-61066508cb32" providerId="ADAL" clId="{28B80247-BEDB-437C-A7AD-AAC46483AFED}" dt="2023-04-28T10:10:50.236" v="10894"/>
          <ac:picMkLst>
            <pc:docMk/>
            <pc:sldMk cId="61329644" sldId="600"/>
            <ac:picMk id="4" creationId="{3568C49C-40DB-44C1-91A2-6B8D5DAE8EE9}"/>
          </ac:picMkLst>
        </pc:picChg>
        <pc:picChg chg="add del">
          <ac:chgData name="Sarah Inglesfield" userId="786ea869-d7bc-40c5-8c89-61066508cb32" providerId="ADAL" clId="{28B80247-BEDB-437C-A7AD-AAC46483AFED}" dt="2023-05-03T16:02:47.596" v="12255"/>
          <ac:picMkLst>
            <pc:docMk/>
            <pc:sldMk cId="61329644" sldId="600"/>
            <ac:picMk id="5" creationId="{684289A3-5E8F-4CAC-96F4-8DBA03391FAF}"/>
          </ac:picMkLst>
        </pc:picChg>
        <pc:picChg chg="add del mod modCrop">
          <ac:chgData name="Sarah Inglesfield" userId="786ea869-d7bc-40c5-8c89-61066508cb32" providerId="ADAL" clId="{28B80247-BEDB-437C-A7AD-AAC46483AFED}" dt="2023-04-28T10:10:50.236" v="10894"/>
          <ac:picMkLst>
            <pc:docMk/>
            <pc:sldMk cId="61329644" sldId="600"/>
            <ac:picMk id="5" creationId="{72833956-3862-4F43-AD9C-D58BA076DB45}"/>
          </ac:picMkLst>
        </pc:picChg>
        <pc:picChg chg="add mod modCrop">
          <ac:chgData name="Sarah Inglesfield" userId="786ea869-d7bc-40c5-8c89-61066508cb32" providerId="ADAL" clId="{28B80247-BEDB-437C-A7AD-AAC46483AFED}" dt="2023-05-03T16:05:30.621" v="12271" actId="732"/>
          <ac:picMkLst>
            <pc:docMk/>
            <pc:sldMk cId="61329644" sldId="600"/>
            <ac:picMk id="6" creationId="{E7961A09-9D24-45CC-99E4-5F58BF56EF29}"/>
          </ac:picMkLst>
        </pc:picChg>
        <pc:picChg chg="add mod ord modCrop">
          <ac:chgData name="Sarah Inglesfield" userId="786ea869-d7bc-40c5-8c89-61066508cb32" providerId="ADAL" clId="{28B80247-BEDB-437C-A7AD-AAC46483AFED}" dt="2023-05-03T16:04:43.074" v="12265" actId="167"/>
          <ac:picMkLst>
            <pc:docMk/>
            <pc:sldMk cId="61329644" sldId="600"/>
            <ac:picMk id="7" creationId="{9555DDA8-B983-4824-86E5-0493CA65F7ED}"/>
          </ac:picMkLst>
        </pc:picChg>
        <pc:picChg chg="add del mod">
          <ac:chgData name="Sarah Inglesfield" userId="786ea869-d7bc-40c5-8c89-61066508cb32" providerId="ADAL" clId="{28B80247-BEDB-437C-A7AD-AAC46483AFED}" dt="2023-04-28T10:06:54.771" v="10875" actId="478"/>
          <ac:picMkLst>
            <pc:docMk/>
            <pc:sldMk cId="61329644" sldId="600"/>
            <ac:picMk id="7" creationId="{C08BCC7F-6044-4D57-BDC3-C914888499E4}"/>
          </ac:picMkLst>
        </pc:picChg>
        <pc:picChg chg="add del mod modCrop">
          <ac:chgData name="Sarah Inglesfield" userId="786ea869-d7bc-40c5-8c89-61066508cb32" providerId="ADAL" clId="{28B80247-BEDB-437C-A7AD-AAC46483AFED}" dt="2023-04-28T10:13:22.515" v="10919" actId="478"/>
          <ac:picMkLst>
            <pc:docMk/>
            <pc:sldMk cId="61329644" sldId="600"/>
            <ac:picMk id="8" creationId="{FE75DBF9-BF83-46B4-BB59-8597E15670D8}"/>
          </ac:picMkLst>
        </pc:picChg>
        <pc:picChg chg="add mod">
          <ac:chgData name="Sarah Inglesfield" userId="786ea869-d7bc-40c5-8c89-61066508cb32" providerId="ADAL" clId="{28B80247-BEDB-437C-A7AD-AAC46483AFED}" dt="2023-04-28T10:11:35.873" v="10907" actId="164"/>
          <ac:picMkLst>
            <pc:docMk/>
            <pc:sldMk cId="61329644" sldId="600"/>
            <ac:picMk id="9" creationId="{7C3E6564-0ED5-4FA8-A699-FA637DAD8CFE}"/>
          </ac:picMkLst>
        </pc:picChg>
        <pc:picChg chg="add mod">
          <ac:chgData name="Sarah Inglesfield" userId="786ea869-d7bc-40c5-8c89-61066508cb32" providerId="ADAL" clId="{28B80247-BEDB-437C-A7AD-AAC46483AFED}" dt="2023-04-28T10:11:35.873" v="10907" actId="164"/>
          <ac:picMkLst>
            <pc:docMk/>
            <pc:sldMk cId="61329644" sldId="600"/>
            <ac:picMk id="10" creationId="{4BE632F8-9F93-4B7F-869E-92AF79A0273F}"/>
          </ac:picMkLst>
        </pc:picChg>
        <pc:picChg chg="add mod">
          <ac:chgData name="Sarah Inglesfield" userId="786ea869-d7bc-40c5-8c89-61066508cb32" providerId="ADAL" clId="{28B80247-BEDB-437C-A7AD-AAC46483AFED}" dt="2023-04-28T10:14:19.877" v="10930" actId="1076"/>
          <ac:picMkLst>
            <pc:docMk/>
            <pc:sldMk cId="61329644" sldId="600"/>
            <ac:picMk id="12" creationId="{0AD862C0-73B5-47A2-BAF1-912836B630DA}"/>
          </ac:picMkLst>
        </pc:picChg>
        <pc:picChg chg="add mod">
          <ac:chgData name="Sarah Inglesfield" userId="786ea869-d7bc-40c5-8c89-61066508cb32" providerId="ADAL" clId="{28B80247-BEDB-437C-A7AD-AAC46483AFED}" dt="2023-04-28T10:45:29.457" v="11864" actId="1076"/>
          <ac:picMkLst>
            <pc:docMk/>
            <pc:sldMk cId="61329644" sldId="600"/>
            <ac:picMk id="13" creationId="{3D7C66F2-AFDD-4649-8A35-EE9B90CBAB4C}"/>
          </ac:picMkLst>
        </pc:picChg>
        <pc:picChg chg="add del mod">
          <ac:chgData name="Sarah Inglesfield" userId="786ea869-d7bc-40c5-8c89-61066508cb32" providerId="ADAL" clId="{28B80247-BEDB-437C-A7AD-AAC46483AFED}" dt="2023-05-03T16:05:32.608" v="12272" actId="478"/>
          <ac:picMkLst>
            <pc:docMk/>
            <pc:sldMk cId="61329644" sldId="600"/>
            <ac:picMk id="13" creationId="{58D73B57-1C18-41E7-AAF3-2B526FCE9737}"/>
          </ac:picMkLst>
        </pc:picChg>
        <pc:picChg chg="add del mod">
          <ac:chgData name="Sarah Inglesfield" userId="786ea869-d7bc-40c5-8c89-61066508cb32" providerId="ADAL" clId="{28B80247-BEDB-437C-A7AD-AAC46483AFED}" dt="2023-04-28T10:17:11.641" v="10981" actId="478"/>
          <ac:picMkLst>
            <pc:docMk/>
            <pc:sldMk cId="61329644" sldId="600"/>
            <ac:picMk id="16" creationId="{AA672F05-C79E-462F-BEA7-C9D6A30A75AE}"/>
          </ac:picMkLst>
        </pc:picChg>
        <pc:picChg chg="add del mod modCrop">
          <ac:chgData name="Sarah Inglesfield" userId="786ea869-d7bc-40c5-8c89-61066508cb32" providerId="ADAL" clId="{28B80247-BEDB-437C-A7AD-AAC46483AFED}" dt="2023-04-28T10:18:23.288" v="10991"/>
          <ac:picMkLst>
            <pc:docMk/>
            <pc:sldMk cId="61329644" sldId="600"/>
            <ac:picMk id="17" creationId="{78D891AA-B167-4AE9-9FE8-0D8A75AD16D2}"/>
          </ac:picMkLst>
        </pc:picChg>
        <pc:picChg chg="add mod modCrop">
          <ac:chgData name="Sarah Inglesfield" userId="786ea869-d7bc-40c5-8c89-61066508cb32" providerId="ADAL" clId="{28B80247-BEDB-437C-A7AD-AAC46483AFED}" dt="2023-04-28T10:18:29.362" v="10994" actId="164"/>
          <ac:picMkLst>
            <pc:docMk/>
            <pc:sldMk cId="61329644" sldId="600"/>
            <ac:picMk id="18" creationId="{A3277BAC-AE76-47F5-9090-8C6C75809628}"/>
          </ac:picMkLst>
        </pc:picChg>
        <pc:picChg chg="add mod">
          <ac:chgData name="Sarah Inglesfield" userId="786ea869-d7bc-40c5-8c89-61066508cb32" providerId="ADAL" clId="{28B80247-BEDB-437C-A7AD-AAC46483AFED}" dt="2023-04-28T10:18:29.362" v="10994" actId="164"/>
          <ac:picMkLst>
            <pc:docMk/>
            <pc:sldMk cId="61329644" sldId="600"/>
            <ac:picMk id="19" creationId="{23BF2891-0251-4DDE-9BDA-3A43562AD3B1}"/>
          </ac:picMkLst>
        </pc:picChg>
        <pc:cxnChg chg="add mod">
          <ac:chgData name="Sarah Inglesfield" userId="786ea869-d7bc-40c5-8c89-61066508cb32" providerId="ADAL" clId="{28B80247-BEDB-437C-A7AD-AAC46483AFED}" dt="2023-05-03T16:05:30.621" v="12271" actId="732"/>
          <ac:cxnSpMkLst>
            <pc:docMk/>
            <pc:sldMk cId="61329644" sldId="600"/>
            <ac:cxnSpMk id="22" creationId="{706F35EB-9AAB-4260-AB4C-023EBFD90305}"/>
          </ac:cxnSpMkLst>
        </pc:cxnChg>
        <pc:cxnChg chg="add mod">
          <ac:chgData name="Sarah Inglesfield" userId="786ea869-d7bc-40c5-8c89-61066508cb32" providerId="ADAL" clId="{28B80247-BEDB-437C-A7AD-AAC46483AFED}" dt="2023-04-28T10:21:01.009" v="11023" actId="1076"/>
          <ac:cxnSpMkLst>
            <pc:docMk/>
            <pc:sldMk cId="61329644" sldId="600"/>
            <ac:cxnSpMk id="23" creationId="{74BEDBD2-02CA-406B-AC3A-AC2865072E59}"/>
          </ac:cxnSpMkLst>
        </pc:cxnChg>
        <pc:cxnChg chg="add mod">
          <ac:chgData name="Sarah Inglesfield" userId="786ea869-d7bc-40c5-8c89-61066508cb32" providerId="ADAL" clId="{28B80247-BEDB-437C-A7AD-AAC46483AFED}" dt="2023-04-28T10:21:01.009" v="11023" actId="1076"/>
          <ac:cxnSpMkLst>
            <pc:docMk/>
            <pc:sldMk cId="61329644" sldId="600"/>
            <ac:cxnSpMk id="25" creationId="{BF257B5C-5E1F-48A0-B4A9-3D480D174256}"/>
          </ac:cxnSpMkLst>
        </pc:cxnChg>
        <pc:cxnChg chg="add mod">
          <ac:chgData name="Sarah Inglesfield" userId="786ea869-d7bc-40c5-8c89-61066508cb32" providerId="ADAL" clId="{28B80247-BEDB-437C-A7AD-AAC46483AFED}" dt="2023-04-28T10:45:29.457" v="11864" actId="1076"/>
          <ac:cxnSpMkLst>
            <pc:docMk/>
            <pc:sldMk cId="61329644" sldId="600"/>
            <ac:cxnSpMk id="26" creationId="{107CDD4B-EDD4-4F4A-839A-FF40B23A54C5}"/>
          </ac:cxnSpMkLst>
        </pc:cxnChg>
      </pc:sldChg>
      <pc:sldChg chg="addSp delSp modSp add modNotesTx">
        <pc:chgData name="Sarah Inglesfield" userId="786ea869-d7bc-40c5-8c89-61066508cb32" providerId="ADAL" clId="{28B80247-BEDB-437C-A7AD-AAC46483AFED}" dt="2023-04-28T10:30:52.212" v="11357" actId="1076"/>
        <pc:sldMkLst>
          <pc:docMk/>
          <pc:sldMk cId="986929472" sldId="602"/>
        </pc:sldMkLst>
        <pc:spChg chg="mod">
          <ac:chgData name="Sarah Inglesfield" userId="786ea869-d7bc-40c5-8c89-61066508cb32" providerId="ADAL" clId="{28B80247-BEDB-437C-A7AD-AAC46483AFED}" dt="2023-04-28T10:30:52.212" v="11357" actId="1076"/>
          <ac:spMkLst>
            <pc:docMk/>
            <pc:sldMk cId="986929472" sldId="602"/>
            <ac:spMk id="2" creationId="{6435A591-CEA4-4424-AC42-A4DBFA6D7F98}"/>
          </ac:spMkLst>
        </pc:spChg>
        <pc:spChg chg="mod">
          <ac:chgData name="Sarah Inglesfield" userId="786ea869-d7bc-40c5-8c89-61066508cb32" providerId="ADAL" clId="{28B80247-BEDB-437C-A7AD-AAC46483AFED}" dt="2023-04-28T10:30:31.586" v="11321" actId="20577"/>
          <ac:spMkLst>
            <pc:docMk/>
            <pc:sldMk cId="986929472" sldId="602"/>
            <ac:spMk id="3" creationId="{3393781F-1C47-49A0-9B20-E2C6381F8342}"/>
          </ac:spMkLst>
        </pc:spChg>
        <pc:spChg chg="add del mod">
          <ac:chgData name="Sarah Inglesfield" userId="786ea869-d7bc-40c5-8c89-61066508cb32" providerId="ADAL" clId="{28B80247-BEDB-437C-A7AD-AAC46483AFED}" dt="2023-04-27T16:28:25.730" v="8019" actId="478"/>
          <ac:spMkLst>
            <pc:docMk/>
            <pc:sldMk cId="986929472" sldId="602"/>
            <ac:spMk id="7" creationId="{F69C151E-C432-44E7-B330-E743AA4B4D47}"/>
          </ac:spMkLst>
        </pc:spChg>
        <pc:spChg chg="add mod">
          <ac:chgData name="Sarah Inglesfield" userId="786ea869-d7bc-40c5-8c89-61066508cb32" providerId="ADAL" clId="{28B80247-BEDB-437C-A7AD-AAC46483AFED}" dt="2023-04-27T21:07:07.948" v="10800" actId="20577"/>
          <ac:spMkLst>
            <pc:docMk/>
            <pc:sldMk cId="986929472" sldId="602"/>
            <ac:spMk id="8" creationId="{B8F44914-BA88-4F54-8EA1-35DA4037F360}"/>
          </ac:spMkLst>
        </pc:spChg>
        <pc:picChg chg="add mod modCrop">
          <ac:chgData name="Sarah Inglesfield" userId="786ea869-d7bc-40c5-8c89-61066508cb32" providerId="ADAL" clId="{28B80247-BEDB-437C-A7AD-AAC46483AFED}" dt="2023-04-27T21:06:47.735" v="10741" actId="1076"/>
          <ac:picMkLst>
            <pc:docMk/>
            <pc:sldMk cId="986929472" sldId="602"/>
            <ac:picMk id="5" creationId="{F64EDA60-113A-4645-A817-CD01C0ED74E2}"/>
          </ac:picMkLst>
        </pc:picChg>
        <pc:picChg chg="add del mod">
          <ac:chgData name="Sarah Inglesfield" userId="786ea869-d7bc-40c5-8c89-61066508cb32" providerId="ADAL" clId="{28B80247-BEDB-437C-A7AD-AAC46483AFED}" dt="2023-04-26T16:06:44.375" v="6247" actId="478"/>
          <ac:picMkLst>
            <pc:docMk/>
            <pc:sldMk cId="986929472" sldId="602"/>
            <ac:picMk id="6" creationId="{19B9EC5A-8A68-40B5-AB5F-84F0E660FD38}"/>
          </ac:picMkLst>
        </pc:picChg>
        <pc:picChg chg="add mod modCrop">
          <ac:chgData name="Sarah Inglesfield" userId="786ea869-d7bc-40c5-8c89-61066508cb32" providerId="ADAL" clId="{28B80247-BEDB-437C-A7AD-AAC46483AFED}" dt="2023-04-27T21:06:47.735" v="10741" actId="1076"/>
          <ac:picMkLst>
            <pc:docMk/>
            <pc:sldMk cId="986929472" sldId="602"/>
            <ac:picMk id="6" creationId="{815D2C24-3BF1-4672-847D-9F886335BA03}"/>
          </ac:picMkLst>
        </pc:picChg>
      </pc:sldChg>
      <pc:sldChg chg="addSp delSp modSp add modAnim modNotesTx">
        <pc:chgData name="Sarah Inglesfield" userId="786ea869-d7bc-40c5-8c89-61066508cb32" providerId="ADAL" clId="{28B80247-BEDB-437C-A7AD-AAC46483AFED}" dt="2023-05-03T20:45:54.775" v="13729" actId="1076"/>
        <pc:sldMkLst>
          <pc:docMk/>
          <pc:sldMk cId="964590054" sldId="604"/>
        </pc:sldMkLst>
        <pc:spChg chg="add del mod">
          <ac:chgData name="Sarah Inglesfield" userId="786ea869-d7bc-40c5-8c89-61066508cb32" providerId="ADAL" clId="{28B80247-BEDB-437C-A7AD-AAC46483AFED}" dt="2023-04-28T10:41:10.589" v="11771" actId="478"/>
          <ac:spMkLst>
            <pc:docMk/>
            <pc:sldMk cId="964590054" sldId="604"/>
            <ac:spMk id="2" creationId="{6B564537-0FF1-4A25-A7A1-AE7454070614}"/>
          </ac:spMkLst>
        </pc:spChg>
        <pc:spChg chg="add mod">
          <ac:chgData name="Sarah Inglesfield" userId="786ea869-d7bc-40c5-8c89-61066508cb32" providerId="ADAL" clId="{28B80247-BEDB-437C-A7AD-AAC46483AFED}" dt="2023-05-01T10:20:02.168" v="12109" actId="20577"/>
          <ac:spMkLst>
            <pc:docMk/>
            <pc:sldMk cId="964590054" sldId="604"/>
            <ac:spMk id="3" creationId="{8B25FA10-E5BF-4DAC-B333-F1191ED1E47B}"/>
          </ac:spMkLst>
        </pc:spChg>
        <pc:spChg chg="del">
          <ac:chgData name="Sarah Inglesfield" userId="786ea869-d7bc-40c5-8c89-61066508cb32" providerId="ADAL" clId="{28B80247-BEDB-437C-A7AD-AAC46483AFED}" dt="2023-04-26T15:54:56.105" v="6182" actId="478"/>
          <ac:spMkLst>
            <pc:docMk/>
            <pc:sldMk cId="964590054" sldId="604"/>
            <ac:spMk id="3" creationId="{B97D02AF-A7DC-4243-A1CD-634FE290AB70}"/>
          </ac:spMkLst>
        </pc:spChg>
        <pc:spChg chg="add del mod">
          <ac:chgData name="Sarah Inglesfield" userId="786ea869-d7bc-40c5-8c89-61066508cb32" providerId="ADAL" clId="{28B80247-BEDB-437C-A7AD-AAC46483AFED}" dt="2023-04-28T10:40:58.963" v="11766" actId="478"/>
          <ac:spMkLst>
            <pc:docMk/>
            <pc:sldMk cId="964590054" sldId="604"/>
            <ac:spMk id="5" creationId="{7C66F689-2AE5-4CE3-9C98-AE8814F0AD38}"/>
          </ac:spMkLst>
        </pc:spChg>
        <pc:spChg chg="add del mod">
          <ac:chgData name="Sarah Inglesfield" userId="786ea869-d7bc-40c5-8c89-61066508cb32" providerId="ADAL" clId="{28B80247-BEDB-437C-A7AD-AAC46483AFED}" dt="2023-04-27T16:27:03.323" v="7979" actId="478"/>
          <ac:spMkLst>
            <pc:docMk/>
            <pc:sldMk cId="964590054" sldId="604"/>
            <ac:spMk id="7" creationId="{703A693B-426A-40B0-8DE7-926576CA58E5}"/>
          </ac:spMkLst>
        </pc:spChg>
        <pc:spChg chg="add del mod">
          <ac:chgData name="Sarah Inglesfield" userId="786ea869-d7bc-40c5-8c89-61066508cb32" providerId="ADAL" clId="{28B80247-BEDB-437C-A7AD-AAC46483AFED}" dt="2023-04-27T16:27:03.323" v="7979" actId="478"/>
          <ac:spMkLst>
            <pc:docMk/>
            <pc:sldMk cId="964590054" sldId="604"/>
            <ac:spMk id="8" creationId="{7D6A385F-921C-4B12-9A2A-EE0EA718AC17}"/>
          </ac:spMkLst>
        </pc:spChg>
        <pc:spChg chg="add del mod">
          <ac:chgData name="Sarah Inglesfield" userId="786ea869-d7bc-40c5-8c89-61066508cb32" providerId="ADAL" clId="{28B80247-BEDB-437C-A7AD-AAC46483AFED}" dt="2023-04-28T10:41:12.497" v="11772" actId="478"/>
          <ac:spMkLst>
            <pc:docMk/>
            <pc:sldMk cId="964590054" sldId="604"/>
            <ac:spMk id="8" creationId="{E3AE0496-0394-4FC6-8A29-8C3071887C6F}"/>
          </ac:spMkLst>
        </pc:spChg>
        <pc:spChg chg="add del mod">
          <ac:chgData name="Sarah Inglesfield" userId="786ea869-d7bc-40c5-8c89-61066508cb32" providerId="ADAL" clId="{28B80247-BEDB-437C-A7AD-AAC46483AFED}" dt="2023-04-27T16:27:03.323" v="7979" actId="478"/>
          <ac:spMkLst>
            <pc:docMk/>
            <pc:sldMk cId="964590054" sldId="604"/>
            <ac:spMk id="9" creationId="{085F5050-DB56-414B-AD70-310ABDE7F701}"/>
          </ac:spMkLst>
        </pc:spChg>
        <pc:spChg chg="add mod">
          <ac:chgData name="Sarah Inglesfield" userId="786ea869-d7bc-40c5-8c89-61066508cb32" providerId="ADAL" clId="{28B80247-BEDB-437C-A7AD-AAC46483AFED}" dt="2023-05-03T20:45:51.593" v="13728" actId="571"/>
          <ac:spMkLst>
            <pc:docMk/>
            <pc:sldMk cId="964590054" sldId="604"/>
            <ac:spMk id="9" creationId="{0BB9C390-099E-4332-81C3-E4B44B307724}"/>
          </ac:spMkLst>
        </pc:spChg>
        <pc:spChg chg="add del mod">
          <ac:chgData name="Sarah Inglesfield" userId="786ea869-d7bc-40c5-8c89-61066508cb32" providerId="ADAL" clId="{28B80247-BEDB-437C-A7AD-AAC46483AFED}" dt="2023-04-28T10:41:31.481" v="11777" actId="478"/>
          <ac:spMkLst>
            <pc:docMk/>
            <pc:sldMk cId="964590054" sldId="604"/>
            <ac:spMk id="10" creationId="{D0BFAB0F-E19F-46B3-A31C-D1F7E8220D08}"/>
          </ac:spMkLst>
        </pc:spChg>
        <pc:spChg chg="add mod">
          <ac:chgData name="Sarah Inglesfield" userId="786ea869-d7bc-40c5-8c89-61066508cb32" providerId="ADAL" clId="{28B80247-BEDB-437C-A7AD-AAC46483AFED}" dt="2023-05-01T10:20:11.980" v="12111" actId="20577"/>
          <ac:spMkLst>
            <pc:docMk/>
            <pc:sldMk cId="964590054" sldId="604"/>
            <ac:spMk id="10" creationId="{E5CF697E-1A52-4452-A9E1-8A6C37058E48}"/>
          </ac:spMkLst>
        </pc:spChg>
        <pc:spChg chg="add mod">
          <ac:chgData name="Sarah Inglesfield" userId="786ea869-d7bc-40c5-8c89-61066508cb32" providerId="ADAL" clId="{28B80247-BEDB-437C-A7AD-AAC46483AFED}" dt="2023-05-03T20:45:54.775" v="13729" actId="1076"/>
          <ac:spMkLst>
            <pc:docMk/>
            <pc:sldMk cId="964590054" sldId="604"/>
            <ac:spMk id="13" creationId="{5774E741-F525-47AE-88BE-D2E91EF57264}"/>
          </ac:spMkLst>
        </pc:spChg>
        <pc:spChg chg="add mod">
          <ac:chgData name="Sarah Inglesfield" userId="786ea869-d7bc-40c5-8c89-61066508cb32" providerId="ADAL" clId="{28B80247-BEDB-437C-A7AD-AAC46483AFED}" dt="2023-04-27T20:52:24.069" v="10603" actId="20577"/>
          <ac:spMkLst>
            <pc:docMk/>
            <pc:sldMk cId="964590054" sldId="604"/>
            <ac:spMk id="14" creationId="{6553691C-2EF6-4AD7-83B6-9EE534ED30DD}"/>
          </ac:spMkLst>
        </pc:spChg>
        <pc:spChg chg="add del mod">
          <ac:chgData name="Sarah Inglesfield" userId="786ea869-d7bc-40c5-8c89-61066508cb32" providerId="ADAL" clId="{28B80247-BEDB-437C-A7AD-AAC46483AFED}" dt="2023-05-01T10:19:17.458" v="12107"/>
          <ac:spMkLst>
            <pc:docMk/>
            <pc:sldMk cId="964590054" sldId="604"/>
            <ac:spMk id="15" creationId="{E68644F5-057C-43A7-B463-2230CD0A077D}"/>
          </ac:spMkLst>
        </pc:spChg>
        <pc:spChg chg="add del">
          <ac:chgData name="Sarah Inglesfield" userId="786ea869-d7bc-40c5-8c89-61066508cb32" providerId="ADAL" clId="{28B80247-BEDB-437C-A7AD-AAC46483AFED}" dt="2023-04-27T20:52:45.390" v="10623"/>
          <ac:spMkLst>
            <pc:docMk/>
            <pc:sldMk cId="964590054" sldId="604"/>
            <ac:spMk id="16" creationId="{D275ACE0-5E10-4812-8931-E568D3627F58}"/>
          </ac:spMkLst>
        </pc:spChg>
        <pc:spChg chg="add mod">
          <ac:chgData name="Sarah Inglesfield" userId="786ea869-d7bc-40c5-8c89-61066508cb32" providerId="ADAL" clId="{28B80247-BEDB-437C-A7AD-AAC46483AFED}" dt="2023-04-27T20:52:46.945" v="10625" actId="571"/>
          <ac:spMkLst>
            <pc:docMk/>
            <pc:sldMk cId="964590054" sldId="604"/>
            <ac:spMk id="17" creationId="{0B06209A-F7E9-4693-B19B-9D9CE1A25C73}"/>
          </ac:spMkLst>
        </pc:spChg>
        <pc:spChg chg="add mod">
          <ac:chgData name="Sarah Inglesfield" userId="786ea869-d7bc-40c5-8c89-61066508cb32" providerId="ADAL" clId="{28B80247-BEDB-437C-A7AD-AAC46483AFED}" dt="2023-04-28T10:39:58.145" v="11750" actId="571"/>
          <ac:spMkLst>
            <pc:docMk/>
            <pc:sldMk cId="964590054" sldId="604"/>
            <ac:spMk id="18" creationId="{2E6E4E3B-3D4E-4835-9CC8-8FAEA5D53D7D}"/>
          </ac:spMkLst>
        </pc:spChg>
        <pc:spChg chg="add mod">
          <ac:chgData name="Sarah Inglesfield" userId="786ea869-d7bc-40c5-8c89-61066508cb32" providerId="ADAL" clId="{28B80247-BEDB-437C-A7AD-AAC46483AFED}" dt="2023-04-28T10:39:58.145" v="11750" actId="571"/>
          <ac:spMkLst>
            <pc:docMk/>
            <pc:sldMk cId="964590054" sldId="604"/>
            <ac:spMk id="19" creationId="{944E2C74-E9C6-4F45-8F48-85CA346AA1A9}"/>
          </ac:spMkLst>
        </pc:spChg>
        <pc:spChg chg="add mod">
          <ac:chgData name="Sarah Inglesfield" userId="786ea869-d7bc-40c5-8c89-61066508cb32" providerId="ADAL" clId="{28B80247-BEDB-437C-A7AD-AAC46483AFED}" dt="2023-04-28T14:30:15.850" v="12075" actId="20577"/>
          <ac:spMkLst>
            <pc:docMk/>
            <pc:sldMk cId="964590054" sldId="604"/>
            <ac:spMk id="20" creationId="{B7B531BB-83DF-4182-8AB9-5D6782B37B5F}"/>
          </ac:spMkLst>
        </pc:spChg>
        <pc:picChg chg="add del mod">
          <ac:chgData name="Sarah Inglesfield" userId="786ea869-d7bc-40c5-8c89-61066508cb32" providerId="ADAL" clId="{28B80247-BEDB-437C-A7AD-AAC46483AFED}" dt="2023-04-27T16:26:01.580" v="7917"/>
          <ac:picMkLst>
            <pc:docMk/>
            <pc:sldMk cId="964590054" sldId="604"/>
            <ac:picMk id="4" creationId="{8DE6FCFF-D2D4-40BD-A267-070A3899288E}"/>
          </ac:picMkLst>
        </pc:picChg>
        <pc:picChg chg="add mod modCrop">
          <ac:chgData name="Sarah Inglesfield" userId="786ea869-d7bc-40c5-8c89-61066508cb32" providerId="ADAL" clId="{28B80247-BEDB-437C-A7AD-AAC46483AFED}" dt="2023-04-28T10:42:21.506" v="11852" actId="1076"/>
          <ac:picMkLst>
            <pc:docMk/>
            <pc:sldMk cId="964590054" sldId="604"/>
            <ac:picMk id="6" creationId="{8DD0F818-4314-4223-A596-C9A171F3D3D2}"/>
          </ac:picMkLst>
        </pc:picChg>
        <pc:picChg chg="add del mod">
          <ac:chgData name="Sarah Inglesfield" userId="786ea869-d7bc-40c5-8c89-61066508cb32" providerId="ADAL" clId="{28B80247-BEDB-437C-A7AD-AAC46483AFED}" dt="2023-04-27T16:26:11.011" v="7921"/>
          <ac:picMkLst>
            <pc:docMk/>
            <pc:sldMk cId="964590054" sldId="604"/>
            <ac:picMk id="10" creationId="{13AC29CE-8508-480E-8387-9681675B3F27}"/>
          </ac:picMkLst>
        </pc:picChg>
        <pc:picChg chg="add mod">
          <ac:chgData name="Sarah Inglesfield" userId="786ea869-d7bc-40c5-8c89-61066508cb32" providerId="ADAL" clId="{28B80247-BEDB-437C-A7AD-AAC46483AFED}" dt="2023-04-28T10:42:19.075" v="11851" actId="1076"/>
          <ac:picMkLst>
            <pc:docMk/>
            <pc:sldMk cId="964590054" sldId="604"/>
            <ac:picMk id="11" creationId="{E8FE6EC0-285F-48CE-92A2-AE9692A57767}"/>
          </ac:picMkLst>
        </pc:picChg>
        <pc:picChg chg="add mod modCrop">
          <ac:chgData name="Sarah Inglesfield" userId="786ea869-d7bc-40c5-8c89-61066508cb32" providerId="ADAL" clId="{28B80247-BEDB-437C-A7AD-AAC46483AFED}" dt="2023-04-28T10:42:19.075" v="11851" actId="1076"/>
          <ac:picMkLst>
            <pc:docMk/>
            <pc:sldMk cId="964590054" sldId="604"/>
            <ac:picMk id="12" creationId="{88256E62-A053-4DD5-B89A-1F479CCEF204}"/>
          </ac:picMkLst>
        </pc:picChg>
        <pc:picChg chg="add mod">
          <ac:chgData name="Sarah Inglesfield" userId="786ea869-d7bc-40c5-8c89-61066508cb32" providerId="ADAL" clId="{28B80247-BEDB-437C-A7AD-AAC46483AFED}" dt="2023-04-28T10:39:58.145" v="11750" actId="571"/>
          <ac:picMkLst>
            <pc:docMk/>
            <pc:sldMk cId="964590054" sldId="604"/>
            <ac:picMk id="16" creationId="{4066D97F-F205-45F6-A215-324F24C69170}"/>
          </ac:picMkLst>
        </pc:picChg>
        <pc:picChg chg="add mod">
          <ac:chgData name="Sarah Inglesfield" userId="786ea869-d7bc-40c5-8c89-61066508cb32" providerId="ADAL" clId="{28B80247-BEDB-437C-A7AD-AAC46483AFED}" dt="2023-04-28T10:39:58.145" v="11750" actId="571"/>
          <ac:picMkLst>
            <pc:docMk/>
            <pc:sldMk cId="964590054" sldId="604"/>
            <ac:picMk id="17" creationId="{A257EC28-DABA-41C7-9E2B-7CE334B30C08}"/>
          </ac:picMkLst>
        </pc:picChg>
        <pc:picChg chg="add">
          <ac:chgData name="Sarah Inglesfield" userId="786ea869-d7bc-40c5-8c89-61066508cb32" providerId="ADAL" clId="{28B80247-BEDB-437C-A7AD-AAC46483AFED}" dt="2023-05-01T20:53:01.923" v="12248"/>
          <ac:picMkLst>
            <pc:docMk/>
            <pc:sldMk cId="964590054" sldId="604"/>
            <ac:picMk id="1026" creationId="{1C94EBBB-5F56-466D-9927-B3759FA2D035}"/>
          </ac:picMkLst>
        </pc:picChg>
      </pc:sldChg>
      <pc:sldChg chg="addSp delSp modSp add modTransition">
        <pc:chgData name="Sarah Inglesfield" userId="786ea869-d7bc-40c5-8c89-61066508cb32" providerId="ADAL" clId="{28B80247-BEDB-437C-A7AD-AAC46483AFED}" dt="2023-04-27T19:54:42.354" v="9947" actId="1076"/>
        <pc:sldMkLst>
          <pc:docMk/>
          <pc:sldMk cId="1451032957" sldId="608"/>
        </pc:sldMkLst>
        <pc:spChg chg="mod">
          <ac:chgData name="Sarah Inglesfield" userId="786ea869-d7bc-40c5-8c89-61066508cb32" providerId="ADAL" clId="{28B80247-BEDB-437C-A7AD-AAC46483AFED}" dt="2023-04-27T16:16:36.148" v="7910" actId="20577"/>
          <ac:spMkLst>
            <pc:docMk/>
            <pc:sldMk cId="1451032957" sldId="608"/>
            <ac:spMk id="2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7T19:54:42.354" v="9947" actId="1076"/>
          <ac:spMkLst>
            <pc:docMk/>
            <pc:sldMk cId="1451032957" sldId="608"/>
            <ac:spMk id="3" creationId="{00000000-0000-0000-0000-000000000000}"/>
          </ac:spMkLst>
        </pc:spChg>
        <pc:spChg chg="del">
          <ac:chgData name="Sarah Inglesfield" userId="786ea869-d7bc-40c5-8c89-61066508cb32" providerId="ADAL" clId="{28B80247-BEDB-437C-A7AD-AAC46483AFED}" dt="2023-04-27T16:06:00.918" v="7682" actId="478"/>
          <ac:spMkLst>
            <pc:docMk/>
            <pc:sldMk cId="1451032957" sldId="608"/>
            <ac:spMk id="4" creationId="{2FC6E034-B599-479C-9261-29762EAD9964}"/>
          </ac:spMkLst>
        </pc:spChg>
        <pc:spChg chg="del">
          <ac:chgData name="Sarah Inglesfield" userId="786ea869-d7bc-40c5-8c89-61066508cb32" providerId="ADAL" clId="{28B80247-BEDB-437C-A7AD-AAC46483AFED}" dt="2023-04-27T16:06:00.918" v="7682" actId="478"/>
          <ac:spMkLst>
            <pc:docMk/>
            <pc:sldMk cId="1451032957" sldId="608"/>
            <ac:spMk id="5" creationId="{AF9096FC-780A-42F0-B427-31C26C0319AF}"/>
          </ac:spMkLst>
        </pc:spChg>
        <pc:spChg chg="del">
          <ac:chgData name="Sarah Inglesfield" userId="786ea869-d7bc-40c5-8c89-61066508cb32" providerId="ADAL" clId="{28B80247-BEDB-437C-A7AD-AAC46483AFED}" dt="2023-04-27T16:06:00.918" v="7682" actId="478"/>
          <ac:spMkLst>
            <pc:docMk/>
            <pc:sldMk cId="1451032957" sldId="608"/>
            <ac:spMk id="7" creationId="{89F8F887-7309-4350-87EA-DF4E5D0DFAF6}"/>
          </ac:spMkLst>
        </pc:spChg>
        <pc:spChg chg="del">
          <ac:chgData name="Sarah Inglesfield" userId="786ea869-d7bc-40c5-8c89-61066508cb32" providerId="ADAL" clId="{28B80247-BEDB-437C-A7AD-AAC46483AFED}" dt="2023-04-27T16:06:00.918" v="7682" actId="478"/>
          <ac:spMkLst>
            <pc:docMk/>
            <pc:sldMk cId="1451032957" sldId="608"/>
            <ac:spMk id="8" creationId="{B90AB6BD-C95F-45B9-AB67-CC94FBD40BB9}"/>
          </ac:spMkLst>
        </pc:spChg>
        <pc:spChg chg="del mod">
          <ac:chgData name="Sarah Inglesfield" userId="786ea869-d7bc-40c5-8c89-61066508cb32" providerId="ADAL" clId="{28B80247-BEDB-437C-A7AD-AAC46483AFED}" dt="2023-04-27T19:46:04.783" v="9867" actId="478"/>
          <ac:spMkLst>
            <pc:docMk/>
            <pc:sldMk cId="1451032957" sldId="608"/>
            <ac:spMk id="9" creationId="{7F4A695E-32C7-46C8-B9D2-46A6E7649B98}"/>
          </ac:spMkLst>
        </pc:spChg>
        <pc:spChg chg="add del mod">
          <ac:chgData name="Sarah Inglesfield" userId="786ea869-d7bc-40c5-8c89-61066508cb32" providerId="ADAL" clId="{28B80247-BEDB-437C-A7AD-AAC46483AFED}" dt="2023-04-27T16:08:41.043" v="7703" actId="478"/>
          <ac:spMkLst>
            <pc:docMk/>
            <pc:sldMk cId="1451032957" sldId="608"/>
            <ac:spMk id="10" creationId="{EC7EE473-5064-4CC5-9D34-3DC4C94CB92C}"/>
          </ac:spMkLst>
        </pc:spChg>
        <pc:spChg chg="del mod">
          <ac:chgData name="Sarah Inglesfield" userId="786ea869-d7bc-40c5-8c89-61066508cb32" providerId="ADAL" clId="{28B80247-BEDB-437C-A7AD-AAC46483AFED}" dt="2023-04-27T19:54:40.092" v="9946" actId="478"/>
          <ac:spMkLst>
            <pc:docMk/>
            <pc:sldMk cId="1451032957" sldId="608"/>
            <ac:spMk id="11" creationId="{14C684FE-FA85-435E-AA96-5004884517DC}"/>
          </ac:spMkLst>
        </pc:spChg>
        <pc:spChg chg="del mod">
          <ac:chgData name="Sarah Inglesfield" userId="786ea869-d7bc-40c5-8c89-61066508cb32" providerId="ADAL" clId="{28B80247-BEDB-437C-A7AD-AAC46483AFED}" dt="2023-04-27T19:54:40.092" v="9946" actId="478"/>
          <ac:spMkLst>
            <pc:docMk/>
            <pc:sldMk cId="1451032957" sldId="608"/>
            <ac:spMk id="12" creationId="{20F9D85E-2D39-4576-8EEB-42FE3BCFFDE5}"/>
          </ac:spMkLst>
        </pc:spChg>
        <pc:spChg chg="add del mod">
          <ac:chgData name="Sarah Inglesfield" userId="786ea869-d7bc-40c5-8c89-61066508cb32" providerId="ADAL" clId="{28B80247-BEDB-437C-A7AD-AAC46483AFED}" dt="2023-04-27T19:54:40.092" v="9946" actId="478"/>
          <ac:spMkLst>
            <pc:docMk/>
            <pc:sldMk cId="1451032957" sldId="608"/>
            <ac:spMk id="13" creationId="{91AFFD7C-AB2F-49AD-B23F-B5F0458558D6}"/>
          </ac:spMkLst>
        </pc:spChg>
        <pc:spChg chg="add del mod">
          <ac:chgData name="Sarah Inglesfield" userId="786ea869-d7bc-40c5-8c89-61066508cb32" providerId="ADAL" clId="{28B80247-BEDB-437C-A7AD-AAC46483AFED}" dt="2023-04-27T16:09:23.530" v="7736" actId="478"/>
          <ac:spMkLst>
            <pc:docMk/>
            <pc:sldMk cId="1451032957" sldId="608"/>
            <ac:spMk id="14" creationId="{6439D664-E331-457D-8E46-70214CA4026C}"/>
          </ac:spMkLst>
        </pc:spChg>
        <pc:spChg chg="add del mod">
          <ac:chgData name="Sarah Inglesfield" userId="786ea869-d7bc-40c5-8c89-61066508cb32" providerId="ADAL" clId="{28B80247-BEDB-437C-A7AD-AAC46483AFED}" dt="2023-04-27T16:09:23.530" v="7736" actId="478"/>
          <ac:spMkLst>
            <pc:docMk/>
            <pc:sldMk cId="1451032957" sldId="608"/>
            <ac:spMk id="15" creationId="{887CD8AF-B21C-48F3-8DA0-90949A01FB9A}"/>
          </ac:spMkLst>
        </pc:spChg>
        <pc:spChg chg="add del mod">
          <ac:chgData name="Sarah Inglesfield" userId="786ea869-d7bc-40c5-8c89-61066508cb32" providerId="ADAL" clId="{28B80247-BEDB-437C-A7AD-AAC46483AFED}" dt="2023-04-27T16:09:23.530" v="7736" actId="478"/>
          <ac:spMkLst>
            <pc:docMk/>
            <pc:sldMk cId="1451032957" sldId="608"/>
            <ac:spMk id="16" creationId="{1BFE8D83-4D81-4A66-A5BC-DDECD6EA1367}"/>
          </ac:spMkLst>
        </pc:spChg>
        <pc:spChg chg="add del mod">
          <ac:chgData name="Sarah Inglesfield" userId="786ea869-d7bc-40c5-8c89-61066508cb32" providerId="ADAL" clId="{28B80247-BEDB-437C-A7AD-AAC46483AFED}" dt="2023-04-27T16:09:23.530" v="7736" actId="478"/>
          <ac:spMkLst>
            <pc:docMk/>
            <pc:sldMk cId="1451032957" sldId="608"/>
            <ac:spMk id="17" creationId="{C3C6FAF7-EF69-4156-94B0-8D4B1C959974}"/>
          </ac:spMkLst>
        </pc:spChg>
        <pc:spChg chg="add del mod">
          <ac:chgData name="Sarah Inglesfield" userId="786ea869-d7bc-40c5-8c89-61066508cb32" providerId="ADAL" clId="{28B80247-BEDB-437C-A7AD-AAC46483AFED}" dt="2023-04-27T16:12:16.106" v="7832"/>
          <ac:spMkLst>
            <pc:docMk/>
            <pc:sldMk cId="1451032957" sldId="608"/>
            <ac:spMk id="19" creationId="{4356127B-1A19-42FE-BD98-6D6E00B8036A}"/>
          </ac:spMkLst>
        </pc:spChg>
        <pc:spChg chg="add del mod">
          <ac:chgData name="Sarah Inglesfield" userId="786ea869-d7bc-40c5-8c89-61066508cb32" providerId="ADAL" clId="{28B80247-BEDB-437C-A7AD-AAC46483AFED}" dt="2023-04-27T16:10:44.332" v="7766" actId="478"/>
          <ac:spMkLst>
            <pc:docMk/>
            <pc:sldMk cId="1451032957" sldId="608"/>
            <ac:spMk id="20" creationId="{53A44545-5C93-45FD-B605-A526B077F9FB}"/>
          </ac:spMkLst>
        </pc:spChg>
        <pc:spChg chg="add del mod">
          <ac:chgData name="Sarah Inglesfield" userId="786ea869-d7bc-40c5-8c89-61066508cb32" providerId="ADAL" clId="{28B80247-BEDB-437C-A7AD-AAC46483AFED}" dt="2023-04-27T16:12:11.748" v="7831" actId="478"/>
          <ac:spMkLst>
            <pc:docMk/>
            <pc:sldMk cId="1451032957" sldId="608"/>
            <ac:spMk id="21" creationId="{8F50BB20-0895-4BB5-9E8C-F147B2210222}"/>
          </ac:spMkLst>
        </pc:spChg>
        <pc:spChg chg="add del mod">
          <ac:chgData name="Sarah Inglesfield" userId="786ea869-d7bc-40c5-8c89-61066508cb32" providerId="ADAL" clId="{28B80247-BEDB-437C-A7AD-AAC46483AFED}" dt="2023-04-27T16:14:46.084" v="7871"/>
          <ac:spMkLst>
            <pc:docMk/>
            <pc:sldMk cId="1451032957" sldId="608"/>
            <ac:spMk id="23" creationId="{1C5FA6A0-C30C-481A-A655-8AA77246D903}"/>
          </ac:spMkLst>
        </pc:spChg>
        <pc:spChg chg="add del mod topLvl">
          <ac:chgData name="Sarah Inglesfield" userId="786ea869-d7bc-40c5-8c89-61066508cb32" providerId="ADAL" clId="{28B80247-BEDB-437C-A7AD-AAC46483AFED}" dt="2023-04-27T16:15:30.725" v="7877" actId="478"/>
          <ac:spMkLst>
            <pc:docMk/>
            <pc:sldMk cId="1451032957" sldId="608"/>
            <ac:spMk id="25" creationId="{5732564C-8728-4657-B760-B5FD7546AA6F}"/>
          </ac:spMkLst>
        </pc:spChg>
        <pc:spChg chg="add del mod topLvl">
          <ac:chgData name="Sarah Inglesfield" userId="786ea869-d7bc-40c5-8c89-61066508cb32" providerId="ADAL" clId="{28B80247-BEDB-437C-A7AD-AAC46483AFED}" dt="2023-04-27T16:13:29.709" v="7847" actId="478"/>
          <ac:spMkLst>
            <pc:docMk/>
            <pc:sldMk cId="1451032957" sldId="608"/>
            <ac:spMk id="26" creationId="{6A86B790-6F73-4978-AAF4-FCE6B31F4E20}"/>
          </ac:spMkLst>
        </pc:spChg>
        <pc:spChg chg="add">
          <ac:chgData name="Sarah Inglesfield" userId="786ea869-d7bc-40c5-8c89-61066508cb32" providerId="ADAL" clId="{28B80247-BEDB-437C-A7AD-AAC46483AFED}" dt="2023-04-27T16:13:34.281" v="7849"/>
          <ac:spMkLst>
            <pc:docMk/>
            <pc:sldMk cId="1451032957" sldId="608"/>
            <ac:spMk id="28" creationId="{DF9F7BB0-7BD5-4FFA-9EBE-9ED58A9ADFF9}"/>
          </ac:spMkLst>
        </pc:spChg>
        <pc:spChg chg="add">
          <ac:chgData name="Sarah Inglesfield" userId="786ea869-d7bc-40c5-8c89-61066508cb32" providerId="ADAL" clId="{28B80247-BEDB-437C-A7AD-AAC46483AFED}" dt="2023-04-27T16:13:34.281" v="7849"/>
          <ac:spMkLst>
            <pc:docMk/>
            <pc:sldMk cId="1451032957" sldId="608"/>
            <ac:spMk id="29" creationId="{6DF7CBF5-27DE-47BA-ACBC-0ADFA3DE5F2C}"/>
          </ac:spMkLst>
        </pc:spChg>
        <pc:spChg chg="add">
          <ac:chgData name="Sarah Inglesfield" userId="786ea869-d7bc-40c5-8c89-61066508cb32" providerId="ADAL" clId="{28B80247-BEDB-437C-A7AD-AAC46483AFED}" dt="2023-04-27T16:13:38.023" v="7853"/>
          <ac:spMkLst>
            <pc:docMk/>
            <pc:sldMk cId="1451032957" sldId="608"/>
            <ac:spMk id="31" creationId="{CAA0AA9C-0A3A-46EE-B99A-638F653D735F}"/>
          </ac:spMkLst>
        </pc:spChg>
        <pc:spChg chg="add">
          <ac:chgData name="Sarah Inglesfield" userId="786ea869-d7bc-40c5-8c89-61066508cb32" providerId="ADAL" clId="{28B80247-BEDB-437C-A7AD-AAC46483AFED}" dt="2023-04-27T16:13:38.023" v="7853"/>
          <ac:spMkLst>
            <pc:docMk/>
            <pc:sldMk cId="1451032957" sldId="608"/>
            <ac:spMk id="32" creationId="{5E642284-E25F-4146-80AD-A36C3AA3168B}"/>
          </ac:spMkLst>
        </pc:spChg>
        <pc:spChg chg="add del mod">
          <ac:chgData name="Sarah Inglesfield" userId="786ea869-d7bc-40c5-8c89-61066508cb32" providerId="ADAL" clId="{28B80247-BEDB-437C-A7AD-AAC46483AFED}" dt="2023-04-27T16:15:31.236" v="7878" actId="478"/>
          <ac:spMkLst>
            <pc:docMk/>
            <pc:sldMk cId="1451032957" sldId="608"/>
            <ac:spMk id="33" creationId="{3568E0C7-A1A4-44CE-95CC-357904B47060}"/>
          </ac:spMkLst>
        </pc:spChg>
        <pc:spChg chg="add del mod">
          <ac:chgData name="Sarah Inglesfield" userId="786ea869-d7bc-40c5-8c89-61066508cb32" providerId="ADAL" clId="{28B80247-BEDB-437C-A7AD-AAC46483AFED}" dt="2023-04-27T16:15:33.119" v="7881" actId="478"/>
          <ac:spMkLst>
            <pc:docMk/>
            <pc:sldMk cId="1451032957" sldId="608"/>
            <ac:spMk id="34" creationId="{A3B1FAE3-0C19-442E-8BCC-5FFD8DF32717}"/>
          </ac:spMkLst>
        </pc:spChg>
        <pc:spChg chg="add del mod">
          <ac:chgData name="Sarah Inglesfield" userId="786ea869-d7bc-40c5-8c89-61066508cb32" providerId="ADAL" clId="{28B80247-BEDB-437C-A7AD-AAC46483AFED}" dt="2023-04-27T16:15:32.577" v="7880" actId="478"/>
          <ac:spMkLst>
            <pc:docMk/>
            <pc:sldMk cId="1451032957" sldId="608"/>
            <ac:spMk id="35" creationId="{D08D0536-EDB1-4AEA-A1D5-BF397078BDA6}"/>
          </ac:spMkLst>
        </pc:spChg>
        <pc:grpChg chg="add del mod">
          <ac:chgData name="Sarah Inglesfield" userId="786ea869-d7bc-40c5-8c89-61066508cb32" providerId="ADAL" clId="{28B80247-BEDB-437C-A7AD-AAC46483AFED}" dt="2023-04-27T16:13:29.709" v="7847" actId="478"/>
          <ac:grpSpMkLst>
            <pc:docMk/>
            <pc:sldMk cId="1451032957" sldId="608"/>
            <ac:grpSpMk id="24" creationId="{83826E6E-3EF2-412B-B60D-C2AE754A19DD}"/>
          </ac:grpSpMkLst>
        </pc:grpChg>
        <pc:grpChg chg="add mod">
          <ac:chgData name="Sarah Inglesfield" userId="786ea869-d7bc-40c5-8c89-61066508cb32" providerId="ADAL" clId="{28B80247-BEDB-437C-A7AD-AAC46483AFED}" dt="2023-04-27T16:13:36.501" v="7852"/>
          <ac:grpSpMkLst>
            <pc:docMk/>
            <pc:sldMk cId="1451032957" sldId="608"/>
            <ac:grpSpMk id="27" creationId="{B605E500-FF0D-4A58-877F-CA2C130BB0A7}"/>
          </ac:grpSpMkLst>
        </pc:grpChg>
        <pc:grpChg chg="add mod">
          <ac:chgData name="Sarah Inglesfield" userId="786ea869-d7bc-40c5-8c89-61066508cb32" providerId="ADAL" clId="{28B80247-BEDB-437C-A7AD-AAC46483AFED}" dt="2023-04-27T16:13:39.561" v="7854"/>
          <ac:grpSpMkLst>
            <pc:docMk/>
            <pc:sldMk cId="1451032957" sldId="608"/>
            <ac:grpSpMk id="30" creationId="{CB4E86C9-9F2A-464A-806F-7E57C0540C8F}"/>
          </ac:grpSpMkLst>
        </pc:grpChg>
        <pc:graphicFrameChg chg="add del mod">
          <ac:chgData name="Sarah Inglesfield" userId="786ea869-d7bc-40c5-8c89-61066508cb32" providerId="ADAL" clId="{28B80247-BEDB-437C-A7AD-AAC46483AFED}" dt="2023-04-27T16:08:00.950" v="7695" actId="478"/>
          <ac:graphicFrameMkLst>
            <pc:docMk/>
            <pc:sldMk cId="1451032957" sldId="608"/>
            <ac:graphicFrameMk id="6" creationId="{558B7FBC-1287-4B04-8802-1052DDCA88C5}"/>
          </ac:graphicFrameMkLst>
        </pc:graphicFrameChg>
        <pc:graphicFrameChg chg="add del mod">
          <ac:chgData name="Sarah Inglesfield" userId="786ea869-d7bc-40c5-8c89-61066508cb32" providerId="ADAL" clId="{28B80247-BEDB-437C-A7AD-AAC46483AFED}" dt="2023-04-27T16:10:25.323" v="7738" actId="478"/>
          <ac:graphicFrameMkLst>
            <pc:docMk/>
            <pc:sldMk cId="1451032957" sldId="608"/>
            <ac:graphicFrameMk id="18" creationId="{A5235D62-7204-4572-AE2F-3673C1859F22}"/>
          </ac:graphicFrameMkLst>
        </pc:graphicFrameChg>
        <pc:graphicFrameChg chg="add del mod">
          <ac:chgData name="Sarah Inglesfield" userId="786ea869-d7bc-40c5-8c89-61066508cb32" providerId="ADAL" clId="{28B80247-BEDB-437C-A7AD-AAC46483AFED}" dt="2023-04-27T16:15:34.500" v="7883" actId="478"/>
          <ac:graphicFrameMkLst>
            <pc:docMk/>
            <pc:sldMk cId="1451032957" sldId="608"/>
            <ac:graphicFrameMk id="22" creationId="{32191341-C19B-46FB-8C14-00971EB36BC4}"/>
          </ac:graphicFrameMkLst>
        </pc:graphicFrameChg>
        <pc:graphicFrameChg chg="add mod">
          <ac:chgData name="Sarah Inglesfield" userId="786ea869-d7bc-40c5-8c89-61066508cb32" providerId="ADAL" clId="{28B80247-BEDB-437C-A7AD-AAC46483AFED}" dt="2023-04-27T19:46:32.874" v="9871" actId="1076"/>
          <ac:graphicFrameMkLst>
            <pc:docMk/>
            <pc:sldMk cId="1451032957" sldId="608"/>
            <ac:graphicFrameMk id="36" creationId="{D4D90424-A9DF-4851-8DD4-2E291A687E66}"/>
          </ac:graphicFrameMkLst>
        </pc:graphicFrameChg>
      </pc:sldChg>
      <pc:sldChg chg="addSp delSp modSp add modAnim">
        <pc:chgData name="Sarah Inglesfield" userId="786ea869-d7bc-40c5-8c89-61066508cb32" providerId="ADAL" clId="{28B80247-BEDB-437C-A7AD-AAC46483AFED}" dt="2023-05-01T20:16:36.315" v="12244"/>
        <pc:sldMkLst>
          <pc:docMk/>
          <pc:sldMk cId="801286485" sldId="609"/>
        </pc:sldMkLst>
        <pc:spChg chg="del">
          <ac:chgData name="Sarah Inglesfield" userId="786ea869-d7bc-40c5-8c89-61066508cb32" providerId="ADAL" clId="{28B80247-BEDB-437C-A7AD-AAC46483AFED}" dt="2023-04-27T20:17:07.074" v="10209" actId="478"/>
          <ac:spMkLst>
            <pc:docMk/>
            <pc:sldMk cId="801286485" sldId="609"/>
            <ac:spMk id="10" creationId="{28649B7E-0597-46DB-9487-B151836A245B}"/>
          </ac:spMkLst>
        </pc:spChg>
        <pc:spChg chg="add del">
          <ac:chgData name="Sarah Inglesfield" userId="786ea869-d7bc-40c5-8c89-61066508cb32" providerId="ADAL" clId="{28B80247-BEDB-437C-A7AD-AAC46483AFED}" dt="2023-04-27T20:19:42.166" v="10306"/>
          <ac:spMkLst>
            <pc:docMk/>
            <pc:sldMk cId="801286485" sldId="609"/>
            <ac:spMk id="13" creationId="{82D617DF-2AFA-41D9-9C1D-C2A6822F2AAC}"/>
          </ac:spMkLst>
        </pc:spChg>
        <pc:spChg chg="mod">
          <ac:chgData name="Sarah Inglesfield" userId="786ea869-d7bc-40c5-8c89-61066508cb32" providerId="ADAL" clId="{28B80247-BEDB-437C-A7AD-AAC46483AFED}" dt="2023-04-28T10:54:55.379" v="11906" actId="1076"/>
          <ac:spMkLst>
            <pc:docMk/>
            <pc:sldMk cId="801286485" sldId="609"/>
            <ac:spMk id="21" creationId="{00000000-0000-0000-0000-000000000000}"/>
          </ac:spMkLst>
        </pc:spChg>
        <pc:picChg chg="del">
          <ac:chgData name="Sarah Inglesfield" userId="786ea869-d7bc-40c5-8c89-61066508cb32" providerId="ADAL" clId="{28B80247-BEDB-437C-A7AD-AAC46483AFED}" dt="2023-04-27T20:17:09.011" v="10212" actId="478"/>
          <ac:picMkLst>
            <pc:docMk/>
            <pc:sldMk cId="801286485" sldId="609"/>
            <ac:picMk id="3" creationId="{1C64C938-84DA-41E5-9544-7A835B24DAEC}"/>
          </ac:picMkLst>
        </pc:picChg>
        <pc:picChg chg="add del mod">
          <ac:chgData name="Sarah Inglesfield" userId="786ea869-d7bc-40c5-8c89-61066508cb32" providerId="ADAL" clId="{28B80247-BEDB-437C-A7AD-AAC46483AFED}" dt="2023-05-01T20:12:51.040" v="12233"/>
          <ac:picMkLst>
            <pc:docMk/>
            <pc:sldMk cId="801286485" sldId="609"/>
            <ac:picMk id="3" creationId="{7F7DBA36-656E-4E87-B8AA-28BD759B2F6A}"/>
          </ac:picMkLst>
        </pc:picChg>
        <pc:picChg chg="del">
          <ac:chgData name="Sarah Inglesfield" userId="786ea869-d7bc-40c5-8c89-61066508cb32" providerId="ADAL" clId="{28B80247-BEDB-437C-A7AD-AAC46483AFED}" dt="2023-04-27T20:17:06.537" v="10208" actId="478"/>
          <ac:picMkLst>
            <pc:docMk/>
            <pc:sldMk cId="801286485" sldId="609"/>
            <ac:picMk id="6" creationId="{D56362B6-3F4C-4FD2-B9FD-C4C609BC8B53}"/>
          </ac:picMkLst>
        </pc:picChg>
        <pc:picChg chg="add mod">
          <ac:chgData name="Sarah Inglesfield" userId="786ea869-d7bc-40c5-8c89-61066508cb32" providerId="ADAL" clId="{28B80247-BEDB-437C-A7AD-AAC46483AFED}" dt="2023-05-01T20:15:08.595" v="12235"/>
          <ac:picMkLst>
            <pc:docMk/>
            <pc:sldMk cId="801286485" sldId="609"/>
            <ac:picMk id="7" creationId="{009CEA87-C12B-4C6D-B13B-BDDDFD994140}"/>
          </ac:picMkLst>
        </pc:picChg>
        <pc:picChg chg="mod">
          <ac:chgData name="Sarah Inglesfield" userId="786ea869-d7bc-40c5-8c89-61066508cb32" providerId="ADAL" clId="{28B80247-BEDB-437C-A7AD-AAC46483AFED}" dt="2023-04-27T20:20:51.231" v="10336" actId="1076"/>
          <ac:picMkLst>
            <pc:docMk/>
            <pc:sldMk cId="801286485" sldId="609"/>
            <ac:picMk id="8" creationId="{113D4599-7631-461D-A208-AD80F391BE46}"/>
          </ac:picMkLst>
        </pc:picChg>
        <pc:picChg chg="add">
          <ac:chgData name="Sarah Inglesfield" userId="786ea869-d7bc-40c5-8c89-61066508cb32" providerId="ADAL" clId="{28B80247-BEDB-437C-A7AD-AAC46483AFED}" dt="2023-05-01T20:12:56.390" v="12234"/>
          <ac:picMkLst>
            <pc:docMk/>
            <pc:sldMk cId="801286485" sldId="609"/>
            <ac:picMk id="11" creationId="{6C56BB3D-B3AC-488C-ABA5-0DDBC881716B}"/>
          </ac:picMkLst>
        </pc:picChg>
        <pc:picChg chg="add del mod">
          <ac:chgData name="Sarah Inglesfield" userId="786ea869-d7bc-40c5-8c89-61066508cb32" providerId="ADAL" clId="{28B80247-BEDB-437C-A7AD-AAC46483AFED}" dt="2023-04-27T20:20:19.712" v="10325" actId="478"/>
          <ac:picMkLst>
            <pc:docMk/>
            <pc:sldMk cId="801286485" sldId="609"/>
            <ac:picMk id="14" creationId="{9C967E93-5154-48D6-B1D2-4CA5A53B8A3F}"/>
          </ac:picMkLst>
        </pc:picChg>
        <pc:picChg chg="del">
          <ac:chgData name="Sarah Inglesfield" userId="786ea869-d7bc-40c5-8c89-61066508cb32" providerId="ADAL" clId="{28B80247-BEDB-437C-A7AD-AAC46483AFED}" dt="2023-04-27T20:17:07.912" v="10211" actId="478"/>
          <ac:picMkLst>
            <pc:docMk/>
            <pc:sldMk cId="801286485" sldId="609"/>
            <ac:picMk id="15" creationId="{62C9E727-D5AF-426A-AD0B-3DA4AE3718A0}"/>
          </ac:picMkLst>
        </pc:picChg>
        <pc:picChg chg="del">
          <ac:chgData name="Sarah Inglesfield" userId="786ea869-d7bc-40c5-8c89-61066508cb32" providerId="ADAL" clId="{28B80247-BEDB-437C-A7AD-AAC46483AFED}" dt="2023-04-27T20:17:07.547" v="10210" actId="478"/>
          <ac:picMkLst>
            <pc:docMk/>
            <pc:sldMk cId="801286485" sldId="609"/>
            <ac:picMk id="16" creationId="{AB4DE2F2-C984-4BDE-B7A8-C8542A73E162}"/>
          </ac:picMkLst>
        </pc:picChg>
        <pc:picChg chg="add del mod">
          <ac:chgData name="Sarah Inglesfield" userId="786ea869-d7bc-40c5-8c89-61066508cb32" providerId="ADAL" clId="{28B80247-BEDB-437C-A7AD-AAC46483AFED}" dt="2023-04-27T20:20:47.215" v="10334" actId="478"/>
          <ac:picMkLst>
            <pc:docMk/>
            <pc:sldMk cId="801286485" sldId="609"/>
            <ac:picMk id="17" creationId="{4E632322-9B4F-4CF0-868A-913706EA66C0}"/>
          </ac:picMkLst>
        </pc:picChg>
        <pc:picChg chg="add mod">
          <ac:chgData name="Sarah Inglesfield" userId="786ea869-d7bc-40c5-8c89-61066508cb32" providerId="ADAL" clId="{28B80247-BEDB-437C-A7AD-AAC46483AFED}" dt="2023-04-27T20:20:51.231" v="10336" actId="1076"/>
          <ac:picMkLst>
            <pc:docMk/>
            <pc:sldMk cId="801286485" sldId="609"/>
            <ac:picMk id="18" creationId="{EC333732-0348-4D15-8C09-DA53FA93CBFF}"/>
          </ac:picMkLst>
        </pc:picChg>
        <pc:picChg chg="add">
          <ac:chgData name="Sarah Inglesfield" userId="786ea869-d7bc-40c5-8c89-61066508cb32" providerId="ADAL" clId="{28B80247-BEDB-437C-A7AD-AAC46483AFED}" dt="2023-04-27T20:20:47.326" v="10335"/>
          <ac:picMkLst>
            <pc:docMk/>
            <pc:sldMk cId="801286485" sldId="609"/>
            <ac:picMk id="19" creationId="{C42BE757-8109-4357-B9B8-5359C17815EF}"/>
          </ac:picMkLst>
        </pc:picChg>
        <pc:picChg chg="del mod">
          <ac:chgData name="Sarah Inglesfield" userId="786ea869-d7bc-40c5-8c89-61066508cb32" providerId="ADAL" clId="{28B80247-BEDB-437C-A7AD-AAC46483AFED}" dt="2023-04-27T20:20:25.017" v="10329"/>
          <ac:picMkLst>
            <pc:docMk/>
            <pc:sldMk cId="801286485" sldId="609"/>
            <ac:picMk id="20" creationId="{00000000-0000-0000-0000-000000000000}"/>
          </ac:picMkLst>
        </pc:picChg>
        <pc:cxnChg chg="add mod">
          <ac:chgData name="Sarah Inglesfield" userId="786ea869-d7bc-40c5-8c89-61066508cb32" providerId="ADAL" clId="{28B80247-BEDB-437C-A7AD-AAC46483AFED}" dt="2023-04-27T20:21:21.364" v="10342" actId="1582"/>
          <ac:cxnSpMkLst>
            <pc:docMk/>
            <pc:sldMk cId="801286485" sldId="609"/>
            <ac:cxnSpMk id="4" creationId="{0E20E3F3-4374-45F4-9456-1985F577E583}"/>
          </ac:cxnSpMkLst>
        </pc:cxnChg>
        <pc:cxnChg chg="del mod">
          <ac:chgData name="Sarah Inglesfield" userId="786ea869-d7bc-40c5-8c89-61066508cb32" providerId="ADAL" clId="{28B80247-BEDB-437C-A7AD-AAC46483AFED}" dt="2023-04-27T20:17:09.662" v="10213" actId="478"/>
          <ac:cxnSpMkLst>
            <pc:docMk/>
            <pc:sldMk cId="801286485" sldId="609"/>
            <ac:cxnSpMk id="12" creationId="{F79A9C87-454C-438C-9957-F71DE196DC12}"/>
          </ac:cxnSpMkLst>
        </pc:cxnChg>
      </pc:sldChg>
      <pc:sldChg chg="addSp delSp modSp add modAnim">
        <pc:chgData name="Sarah Inglesfield" userId="786ea869-d7bc-40c5-8c89-61066508cb32" providerId="ADAL" clId="{28B80247-BEDB-437C-A7AD-AAC46483AFED}" dt="2023-04-28T10:49:16.477" v="11883" actId="207"/>
        <pc:sldMkLst>
          <pc:docMk/>
          <pc:sldMk cId="2526957342" sldId="610"/>
        </pc:sldMkLst>
        <pc:spChg chg="mod">
          <ac:chgData name="Sarah Inglesfield" userId="786ea869-d7bc-40c5-8c89-61066508cb32" providerId="ADAL" clId="{28B80247-BEDB-437C-A7AD-AAC46483AFED}" dt="2023-04-27T18:53:44.080" v="9180" actId="20577"/>
          <ac:spMkLst>
            <pc:docMk/>
            <pc:sldMk cId="2526957342" sldId="610"/>
            <ac:spMk id="2" creationId="{00000000-0000-0000-0000-000000000000}"/>
          </ac:spMkLst>
        </pc:spChg>
        <pc:spChg chg="del mod">
          <ac:chgData name="Sarah Inglesfield" userId="786ea869-d7bc-40c5-8c89-61066508cb32" providerId="ADAL" clId="{28B80247-BEDB-437C-A7AD-AAC46483AFED}" dt="2023-04-27T18:47:22.922" v="9089"/>
          <ac:spMkLst>
            <pc:docMk/>
            <pc:sldMk cId="2526957342" sldId="610"/>
            <ac:spMk id="8" creationId="{8A029427-83F4-4414-B78B-26F9E2A96858}"/>
          </ac:spMkLst>
        </pc:spChg>
        <pc:spChg chg="add del mod">
          <ac:chgData name="Sarah Inglesfield" userId="786ea869-d7bc-40c5-8c89-61066508cb32" providerId="ADAL" clId="{28B80247-BEDB-437C-A7AD-AAC46483AFED}" dt="2023-04-27T18:25:48.132" v="8556" actId="478"/>
          <ac:spMkLst>
            <pc:docMk/>
            <pc:sldMk cId="2526957342" sldId="610"/>
            <ac:spMk id="25" creationId="{0B34B17F-BEA2-446C-8A77-AF1AA088391E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36" creationId="{9C202EAE-468C-450B-BAF9-143887CB6A4E}"/>
          </ac:spMkLst>
        </pc:spChg>
        <pc:spChg chg="del mod">
          <ac:chgData name="Sarah Inglesfield" userId="786ea869-d7bc-40c5-8c89-61066508cb32" providerId="ADAL" clId="{28B80247-BEDB-437C-A7AD-AAC46483AFED}" dt="2023-04-27T18:45:35.435" v="9054"/>
          <ac:spMkLst>
            <pc:docMk/>
            <pc:sldMk cId="2526957342" sldId="610"/>
            <ac:spMk id="44" creationId="{F8BD499D-7F5A-44DC-B894-5D69EB5CE2B4}"/>
          </ac:spMkLst>
        </pc:spChg>
        <pc:spChg chg="mod">
          <ac:chgData name="Sarah Inglesfield" userId="786ea869-d7bc-40c5-8c89-61066508cb32" providerId="ADAL" clId="{28B80247-BEDB-437C-A7AD-AAC46483AFED}" dt="2023-04-27T19:05:00.716" v="9329" actId="1076"/>
          <ac:spMkLst>
            <pc:docMk/>
            <pc:sldMk cId="2526957342" sldId="610"/>
            <ac:spMk id="56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7T19:05:00.716" v="9329" actId="1076"/>
          <ac:spMkLst>
            <pc:docMk/>
            <pc:sldMk cId="2526957342" sldId="610"/>
            <ac:spMk id="118" creationId="{00000000-0000-0000-0000-000000000000}"/>
          </ac:spMkLst>
        </pc:spChg>
        <pc:spChg chg="add mod">
          <ac:chgData name="Sarah Inglesfield" userId="786ea869-d7bc-40c5-8c89-61066508cb32" providerId="ADAL" clId="{28B80247-BEDB-437C-A7AD-AAC46483AFED}" dt="2023-04-28T10:49:16.477" v="11883" actId="207"/>
          <ac:spMkLst>
            <pc:docMk/>
            <pc:sldMk cId="2526957342" sldId="610"/>
            <ac:spMk id="120" creationId="{3AB5A5D5-F112-42CA-84CE-73FEB4A73F89}"/>
          </ac:spMkLst>
        </pc:spChg>
        <pc:spChg chg="add del mod">
          <ac:chgData name="Sarah Inglesfield" userId="786ea869-d7bc-40c5-8c89-61066508cb32" providerId="ADAL" clId="{28B80247-BEDB-437C-A7AD-AAC46483AFED}" dt="2023-04-27T18:23:04.495" v="8488" actId="478"/>
          <ac:spMkLst>
            <pc:docMk/>
            <pc:sldMk cId="2526957342" sldId="610"/>
            <ac:spMk id="126" creationId="{9DCC398C-3284-42A4-902E-D2C60442828D}"/>
          </ac:spMkLst>
        </pc:spChg>
        <pc:spChg chg="add del mod">
          <ac:chgData name="Sarah Inglesfield" userId="786ea869-d7bc-40c5-8c89-61066508cb32" providerId="ADAL" clId="{28B80247-BEDB-437C-A7AD-AAC46483AFED}" dt="2023-04-27T18:24:51.146" v="8530"/>
          <ac:spMkLst>
            <pc:docMk/>
            <pc:sldMk cId="2526957342" sldId="610"/>
            <ac:spMk id="127" creationId="{53413DAF-D794-4D7C-AFC5-B529F05B7E96}"/>
          </ac:spMkLst>
        </pc:spChg>
        <pc:spChg chg="add del mod">
          <ac:chgData name="Sarah Inglesfield" userId="786ea869-d7bc-40c5-8c89-61066508cb32" providerId="ADAL" clId="{28B80247-BEDB-437C-A7AD-AAC46483AFED}" dt="2023-04-27T18:25:36.159" v="8551" actId="478"/>
          <ac:spMkLst>
            <pc:docMk/>
            <pc:sldMk cId="2526957342" sldId="610"/>
            <ac:spMk id="128" creationId="{C2645CF4-F336-4FCF-B1D5-2A3A4E2D6A0E}"/>
          </ac:spMkLst>
        </pc:spChg>
        <pc:spChg chg="add del mod">
          <ac:chgData name="Sarah Inglesfield" userId="786ea869-d7bc-40c5-8c89-61066508cb32" providerId="ADAL" clId="{28B80247-BEDB-437C-A7AD-AAC46483AFED}" dt="2023-04-27T18:26:39.642" v="8575" actId="478"/>
          <ac:spMkLst>
            <pc:docMk/>
            <pc:sldMk cId="2526957342" sldId="610"/>
            <ac:spMk id="130" creationId="{7DF95940-A530-4E34-9795-2E97B2F5BA57}"/>
          </ac:spMkLst>
        </pc:spChg>
        <pc:spChg chg="add del mod">
          <ac:chgData name="Sarah Inglesfield" userId="786ea869-d7bc-40c5-8c89-61066508cb32" providerId="ADAL" clId="{28B80247-BEDB-437C-A7AD-AAC46483AFED}" dt="2023-04-27T18:45:42.895" v="9058"/>
          <ac:spMkLst>
            <pc:docMk/>
            <pc:sldMk cId="2526957342" sldId="610"/>
            <ac:spMk id="131" creationId="{9A607E0D-CCDE-481E-B80E-B7F436685BB4}"/>
          </ac:spMkLst>
        </pc:spChg>
        <pc:spChg chg="add del mod">
          <ac:chgData name="Sarah Inglesfield" userId="786ea869-d7bc-40c5-8c89-61066508cb32" providerId="ADAL" clId="{28B80247-BEDB-437C-A7AD-AAC46483AFED}" dt="2023-04-27T18:45:35.435" v="9054"/>
          <ac:spMkLst>
            <pc:docMk/>
            <pc:sldMk cId="2526957342" sldId="610"/>
            <ac:spMk id="132" creationId="{C6133796-DBC5-4EB0-B0AB-B36D9967AC8B}"/>
          </ac:spMkLst>
        </pc:spChg>
        <pc:spChg chg="add del mod">
          <ac:chgData name="Sarah Inglesfield" userId="786ea869-d7bc-40c5-8c89-61066508cb32" providerId="ADAL" clId="{28B80247-BEDB-437C-A7AD-AAC46483AFED}" dt="2023-04-27T18:45:42.895" v="9058"/>
          <ac:spMkLst>
            <pc:docMk/>
            <pc:sldMk cId="2526957342" sldId="610"/>
            <ac:spMk id="133" creationId="{7D778F2F-B720-4704-B8F2-5C9C4F32B871}"/>
          </ac:spMkLst>
        </pc:spChg>
        <pc:spChg chg="del mod">
          <ac:chgData name="Sarah Inglesfield" userId="786ea869-d7bc-40c5-8c89-61066508cb32" providerId="ADAL" clId="{28B80247-BEDB-437C-A7AD-AAC46483AFED}" dt="2023-04-27T18:47:22.922" v="9089"/>
          <ac:spMkLst>
            <pc:docMk/>
            <pc:sldMk cId="2526957342" sldId="610"/>
            <ac:spMk id="183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7T19:05:20.868" v="9334" actId="14100"/>
          <ac:spMkLst>
            <pc:docMk/>
            <pc:sldMk cId="2526957342" sldId="610"/>
            <ac:spMk id="184" creationId="{00000000-0000-0000-0000-000000000000}"/>
          </ac:spMkLst>
        </pc:spChg>
        <pc:spChg chg="mod">
          <ac:chgData name="Sarah Inglesfield" userId="786ea869-d7bc-40c5-8c89-61066508cb32" providerId="ADAL" clId="{28B80247-BEDB-437C-A7AD-AAC46483AFED}" dt="2023-04-27T19:05:20.868" v="9334" actId="14100"/>
          <ac:spMkLst>
            <pc:docMk/>
            <pc:sldMk cId="2526957342" sldId="610"/>
            <ac:spMk id="185" creationId="{00000000-0000-0000-0000-000000000000}"/>
          </ac:spMkLst>
        </pc:spChg>
        <pc:spChg chg="del mod">
          <ac:chgData name="Sarah Inglesfield" userId="786ea869-d7bc-40c5-8c89-61066508cb32" providerId="ADAL" clId="{28B80247-BEDB-437C-A7AD-AAC46483AFED}" dt="2023-04-27T18:47:22.922" v="9089"/>
          <ac:spMkLst>
            <pc:docMk/>
            <pc:sldMk cId="2526957342" sldId="610"/>
            <ac:spMk id="187" creationId="{1C3EA577-63A5-4199-9D9D-C1EA1507BC37}"/>
          </ac:spMkLst>
        </pc:spChg>
        <pc:spChg chg="del mod">
          <ac:chgData name="Sarah Inglesfield" userId="786ea869-d7bc-40c5-8c89-61066508cb32" providerId="ADAL" clId="{28B80247-BEDB-437C-A7AD-AAC46483AFED}" dt="2023-04-27T18:47:22.922" v="9089"/>
          <ac:spMkLst>
            <pc:docMk/>
            <pc:sldMk cId="2526957342" sldId="610"/>
            <ac:spMk id="188" creationId="{C8893A59-0B7F-4EC3-9064-9254B7EC990E}"/>
          </ac:spMkLst>
        </pc:spChg>
        <pc:spChg chg="del mod">
          <ac:chgData name="Sarah Inglesfield" userId="786ea869-d7bc-40c5-8c89-61066508cb32" providerId="ADAL" clId="{28B80247-BEDB-437C-A7AD-AAC46483AFED}" dt="2023-04-27T18:47:22.922" v="9089"/>
          <ac:spMkLst>
            <pc:docMk/>
            <pc:sldMk cId="2526957342" sldId="610"/>
            <ac:spMk id="189" creationId="{1B2F9256-B31F-430B-B488-03DAAAD14DCA}"/>
          </ac:spMkLst>
        </pc:spChg>
        <pc:spChg chg="del mod">
          <ac:chgData name="Sarah Inglesfield" userId="786ea869-d7bc-40c5-8c89-61066508cb32" providerId="ADAL" clId="{28B80247-BEDB-437C-A7AD-AAC46483AFED}" dt="2023-04-27T18:47:22.922" v="9089"/>
          <ac:spMkLst>
            <pc:docMk/>
            <pc:sldMk cId="2526957342" sldId="610"/>
            <ac:spMk id="190" creationId="{186CBC86-6D68-4C17-9EF0-CACFD4B4D26A}"/>
          </ac:spMkLst>
        </pc:spChg>
        <pc:spChg chg="mod">
          <ac:chgData name="Sarah Inglesfield" userId="786ea869-d7bc-40c5-8c89-61066508cb32" providerId="ADAL" clId="{28B80247-BEDB-437C-A7AD-AAC46483AFED}" dt="2023-04-27T18:59:32.335" v="9252" actId="164"/>
          <ac:spMkLst>
            <pc:docMk/>
            <pc:sldMk cId="2526957342" sldId="610"/>
            <ac:spMk id="194" creationId="{42A80DB3-D47A-4486-A60B-1F0CAE1A098E}"/>
          </ac:spMkLst>
        </pc:spChg>
        <pc:spChg chg="del mod">
          <ac:chgData name="Sarah Inglesfield" userId="786ea869-d7bc-40c5-8c89-61066508cb32" providerId="ADAL" clId="{28B80247-BEDB-437C-A7AD-AAC46483AFED}" dt="2023-04-27T18:42:38.921" v="9010"/>
          <ac:spMkLst>
            <pc:docMk/>
            <pc:sldMk cId="2526957342" sldId="610"/>
            <ac:spMk id="214" creationId="{5A2FAB0C-53E1-4555-90B6-788693D26C64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15" creationId="{66D1B7DA-7121-45CA-87C3-48B24D9D3341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16" creationId="{86B00927-E06C-4563-A5CB-F83D4FE98EA4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17" creationId="{26FE3222-2664-484A-9A1A-15349D5819A9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18" creationId="{01882DA7-A958-4BB6-A440-E51884C90025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19" creationId="{B48205E3-6827-4C8D-B098-2ACAE4F42205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20" creationId="{2DB69F74-640B-44E5-926A-D18FC4747CEC}"/>
          </ac:spMkLst>
        </pc:spChg>
        <pc:spChg chg="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21" creationId="{80CAE5B8-F228-4BF2-9057-61E1FCF0355B}"/>
          </ac:spMkLst>
        </pc:spChg>
        <pc:spChg chg="del mod">
          <ac:chgData name="Sarah Inglesfield" userId="786ea869-d7bc-40c5-8c89-61066508cb32" providerId="ADAL" clId="{28B80247-BEDB-437C-A7AD-AAC46483AFED}" dt="2023-04-27T18:27:04.555" v="8585" actId="478"/>
          <ac:spMkLst>
            <pc:docMk/>
            <pc:sldMk cId="2526957342" sldId="610"/>
            <ac:spMk id="222" creationId="{540FA9DA-AE5D-4DB9-9362-78D6F45DFC8B}"/>
          </ac:spMkLst>
        </pc:spChg>
        <pc:spChg chg="add mod">
          <ac:chgData name="Sarah Inglesfield" userId="786ea869-d7bc-40c5-8c89-61066508cb32" providerId="ADAL" clId="{28B80247-BEDB-437C-A7AD-AAC46483AFED}" dt="2023-04-27T18:44:18.812" v="9025" actId="164"/>
          <ac:spMkLst>
            <pc:docMk/>
            <pc:sldMk cId="2526957342" sldId="610"/>
            <ac:spMk id="226" creationId="{C79C833D-3987-45B1-BF27-1D6CD4189328}"/>
          </ac:spMkLst>
        </pc:spChg>
        <pc:spChg chg="add del mod">
          <ac:chgData name="Sarah Inglesfield" userId="786ea869-d7bc-40c5-8c89-61066508cb32" providerId="ADAL" clId="{28B80247-BEDB-437C-A7AD-AAC46483AFED}" dt="2023-04-27T18:44:35.461" v="9032"/>
          <ac:spMkLst>
            <pc:docMk/>
            <pc:sldMk cId="2526957342" sldId="610"/>
            <ac:spMk id="229" creationId="{4C6E86CC-D02D-4C6D-A0D5-31A34C45D669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49" creationId="{ECA971E7-63D7-4ED7-A6D5-0AA0A63F4718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0" creationId="{A30C9E0D-F876-425B-8A11-3178B4E4172F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1" creationId="{8FD50C4E-24D2-4F20-AE92-157775F8412F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2" creationId="{80AA667F-6E77-4E6C-AB1A-B4CFDBC59340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3" creationId="{CC1E6B42-0443-44A8-A663-1B630BAA5483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4" creationId="{6B85D3C5-A7B5-4E0B-A339-CB07EA00C902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5" creationId="{A360D20B-30CE-46C8-8254-81DD6629EF45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6" creationId="{4E4664B5-C86B-49B3-9A73-886084F822DB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7" creationId="{8231285E-A916-460B-A77F-ABBF2E898BFB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8" creationId="{EDC0D79A-D2B5-4D31-AFBE-8EFD1A201086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59" creationId="{8C26B139-4F43-44CD-B5B3-289315304F38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60" creationId="{97C57B2C-6BB7-4CFF-B614-69167B0A4018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61" creationId="{854444B1-B6DA-495E-A953-54B9F756BE9D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62" creationId="{CDBF1C02-08CC-46C1-A190-8DE5BE08324C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63" creationId="{0D001127-DA6D-4856-8803-DEF960C34654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64" creationId="{22CBE9CA-1A8A-4FF1-A4EF-65223AFCC637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65" creationId="{2B975ECE-FEE7-46FD-90A8-7AC9E1EEDA4E}"/>
          </ac:spMkLst>
        </pc:spChg>
        <pc:spChg chg="add mod">
          <ac:chgData name="Sarah Inglesfield" userId="786ea869-d7bc-40c5-8c89-61066508cb32" providerId="ADAL" clId="{28B80247-BEDB-437C-A7AD-AAC46483AFED}" dt="2023-04-27T18:43:38.881" v="9019" actId="571"/>
          <ac:spMkLst>
            <pc:docMk/>
            <pc:sldMk cId="2526957342" sldId="610"/>
            <ac:spMk id="266" creationId="{6B9119DB-7086-4DC8-B07A-7A2CBC287969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69" creationId="{0DC25092-9335-4C5B-B32E-75D660FF7A3A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70" creationId="{E9698CD7-DAC9-420D-AED7-895C559A25B2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71" creationId="{D5E1A698-B5F2-43F2-8448-5DE7361B9908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72" creationId="{024317B7-E9F9-497C-9C9C-331E90B2C141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73" creationId="{871B9589-3492-44AC-9EC3-E3B53502B730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74" creationId="{5E08B984-CFE6-4FFA-97BA-0796DF005369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75" creationId="{78F99518-FA6D-4669-9E86-C2FEAEB4E363}"/>
          </ac:spMkLst>
        </pc:spChg>
        <pc:spChg chg="mod">
          <ac:chgData name="Sarah Inglesfield" userId="786ea869-d7bc-40c5-8c89-61066508cb32" providerId="ADAL" clId="{28B80247-BEDB-437C-A7AD-AAC46483AFED}" dt="2023-04-27T19:04:31.534" v="9325" actId="208"/>
          <ac:spMkLst>
            <pc:docMk/>
            <pc:sldMk cId="2526957342" sldId="610"/>
            <ac:spMk id="276" creationId="{BD57A13C-1A58-4215-A775-AA25CC2D5C2E}"/>
          </ac:spMkLst>
        </pc:spChg>
        <pc:spChg chg="del">
          <ac:chgData name="Sarah Inglesfield" userId="786ea869-d7bc-40c5-8c89-61066508cb32" providerId="ADAL" clId="{28B80247-BEDB-437C-A7AD-AAC46483AFED}" dt="2023-04-27T18:52:34.500" v="9151" actId="478"/>
          <ac:spMkLst>
            <pc:docMk/>
            <pc:sldMk cId="2526957342" sldId="610"/>
            <ac:spMk id="277" creationId="{F520CAED-CA9A-4579-A544-D1F97EB93C5E}"/>
          </ac:spMkLst>
        </pc:spChg>
        <pc:spChg chg="add del mod">
          <ac:chgData name="Sarah Inglesfield" userId="786ea869-d7bc-40c5-8c89-61066508cb32" providerId="ADAL" clId="{28B80247-BEDB-437C-A7AD-AAC46483AFED}" dt="2023-04-27T18:45:25.025" v="9048"/>
          <ac:spMkLst>
            <pc:docMk/>
            <pc:sldMk cId="2526957342" sldId="610"/>
            <ac:spMk id="296" creationId="{59304627-E941-49DE-A632-608E876CB83D}"/>
          </ac:spMkLst>
        </pc:spChg>
        <pc:spChg chg="add del mod">
          <ac:chgData name="Sarah Inglesfield" userId="786ea869-d7bc-40c5-8c89-61066508cb32" providerId="ADAL" clId="{28B80247-BEDB-437C-A7AD-AAC46483AFED}" dt="2023-04-27T19:03:40.253" v="9318" actId="478"/>
          <ac:spMkLst>
            <pc:docMk/>
            <pc:sldMk cId="2526957342" sldId="610"/>
            <ac:spMk id="298" creationId="{BB50B0AC-4E71-4435-B87C-A58B962DFABA}"/>
          </ac:spMkLst>
        </pc:spChg>
        <pc:spChg chg="add mod">
          <ac:chgData name="Sarah Inglesfield" userId="786ea869-d7bc-40c5-8c89-61066508cb32" providerId="ADAL" clId="{28B80247-BEDB-437C-A7AD-AAC46483AFED}" dt="2023-04-27T19:03:16.239" v="9316" actId="1076"/>
          <ac:spMkLst>
            <pc:docMk/>
            <pc:sldMk cId="2526957342" sldId="610"/>
            <ac:spMk id="299" creationId="{BEF6E844-BA45-4DFD-A16F-87492ACA9B23}"/>
          </ac:spMkLst>
        </pc:spChg>
        <pc:spChg chg="add mod">
          <ac:chgData name="Sarah Inglesfield" userId="786ea869-d7bc-40c5-8c89-61066508cb32" providerId="ADAL" clId="{28B80247-BEDB-437C-A7AD-AAC46483AFED}" dt="2023-04-27T19:05:26.797" v="9336" actId="1076"/>
          <ac:spMkLst>
            <pc:docMk/>
            <pc:sldMk cId="2526957342" sldId="610"/>
            <ac:spMk id="300" creationId="{294246A4-F6DC-4AE4-832B-B9B805B31A21}"/>
          </ac:spMkLst>
        </pc:spChg>
        <pc:spChg chg="add mod">
          <ac:chgData name="Sarah Inglesfield" userId="786ea869-d7bc-40c5-8c89-61066508cb32" providerId="ADAL" clId="{28B80247-BEDB-437C-A7AD-AAC46483AFED}" dt="2023-04-27T19:03:16.239" v="9316" actId="1076"/>
          <ac:spMkLst>
            <pc:docMk/>
            <pc:sldMk cId="2526957342" sldId="610"/>
            <ac:spMk id="301" creationId="{FB03EE1B-D01F-425B-8A4E-0FD21F0B115B}"/>
          </ac:spMkLst>
        </pc:spChg>
        <pc:spChg chg="add mod">
          <ac:chgData name="Sarah Inglesfield" userId="786ea869-d7bc-40c5-8c89-61066508cb32" providerId="ADAL" clId="{28B80247-BEDB-437C-A7AD-AAC46483AFED}" dt="2023-04-27T19:05:23.923" v="9335" actId="113"/>
          <ac:spMkLst>
            <pc:docMk/>
            <pc:sldMk cId="2526957342" sldId="610"/>
            <ac:spMk id="302" creationId="{89ACAFC1-4584-4E17-803F-F1F92098F94D}"/>
          </ac:spMkLst>
        </pc:spChg>
        <pc:spChg chg="add del mod">
          <ac:chgData name="Sarah Inglesfield" userId="786ea869-d7bc-40c5-8c89-61066508cb32" providerId="ADAL" clId="{28B80247-BEDB-437C-A7AD-AAC46483AFED}" dt="2023-04-27T18:58:02.905" v="9235"/>
          <ac:spMkLst>
            <pc:docMk/>
            <pc:sldMk cId="2526957342" sldId="610"/>
            <ac:spMk id="303" creationId="{679E4954-DA2F-4CD5-9DE8-B67D9BD17DE8}"/>
          </ac:spMkLst>
        </pc:spChg>
        <pc:spChg chg="add mod">
          <ac:chgData name="Sarah Inglesfield" userId="786ea869-d7bc-40c5-8c89-61066508cb32" providerId="ADAL" clId="{28B80247-BEDB-437C-A7AD-AAC46483AFED}" dt="2023-04-27T19:07:30.512" v="9352" actId="164"/>
          <ac:spMkLst>
            <pc:docMk/>
            <pc:sldMk cId="2526957342" sldId="610"/>
            <ac:spMk id="304" creationId="{B4433D58-97EC-4701-9805-1675F7513196}"/>
          </ac:spMkLst>
        </pc:spChg>
        <pc:spChg chg="add mod">
          <ac:chgData name="Sarah Inglesfield" userId="786ea869-d7bc-40c5-8c89-61066508cb32" providerId="ADAL" clId="{28B80247-BEDB-437C-A7AD-AAC46483AFED}" dt="2023-04-27T19:07:10.685" v="9347" actId="1076"/>
          <ac:spMkLst>
            <pc:docMk/>
            <pc:sldMk cId="2526957342" sldId="610"/>
            <ac:spMk id="318" creationId="{281F82C7-9B62-4FBB-B161-3A54064FE7D7}"/>
          </ac:spMkLst>
        </pc:spChg>
        <pc:spChg chg="add mod">
          <ac:chgData name="Sarah Inglesfield" userId="786ea869-d7bc-40c5-8c89-61066508cb32" providerId="ADAL" clId="{28B80247-BEDB-437C-A7AD-AAC46483AFED}" dt="2023-04-27T19:07:07.323" v="9346" actId="164"/>
          <ac:spMkLst>
            <pc:docMk/>
            <pc:sldMk cId="2526957342" sldId="610"/>
            <ac:spMk id="363" creationId="{BE5AA211-E69E-4D41-B1C3-198CFEF85634}"/>
          </ac:spMkLst>
        </pc:spChg>
        <pc:spChg chg="add mod">
          <ac:chgData name="Sarah Inglesfield" userId="786ea869-d7bc-40c5-8c89-61066508cb32" providerId="ADAL" clId="{28B80247-BEDB-437C-A7AD-AAC46483AFED}" dt="2023-04-27T19:07:07.323" v="9346" actId="164"/>
          <ac:spMkLst>
            <pc:docMk/>
            <pc:sldMk cId="2526957342" sldId="610"/>
            <ac:spMk id="364" creationId="{9F25283F-61DA-455B-8DD0-FEE178AB585B}"/>
          </ac:spMkLst>
        </pc:spChg>
        <pc:spChg chg="add mod">
          <ac:chgData name="Sarah Inglesfield" userId="786ea869-d7bc-40c5-8c89-61066508cb32" providerId="ADAL" clId="{28B80247-BEDB-437C-A7AD-AAC46483AFED}" dt="2023-04-27T19:07:07.323" v="9346" actId="164"/>
          <ac:spMkLst>
            <pc:docMk/>
            <pc:sldMk cId="2526957342" sldId="610"/>
            <ac:spMk id="365" creationId="{A00F9C89-37CE-4CAD-88B6-BBB7D0718BDF}"/>
          </ac:spMkLst>
        </pc:spChg>
        <pc:spChg chg="add mod">
          <ac:chgData name="Sarah Inglesfield" userId="786ea869-d7bc-40c5-8c89-61066508cb32" providerId="ADAL" clId="{28B80247-BEDB-437C-A7AD-AAC46483AFED}" dt="2023-04-27T19:07:07.323" v="9346" actId="164"/>
          <ac:spMkLst>
            <pc:docMk/>
            <pc:sldMk cId="2526957342" sldId="610"/>
            <ac:spMk id="366" creationId="{35991293-35F8-4353-A689-9B16C8EC77A7}"/>
          </ac:spMkLst>
        </pc:spChg>
        <pc:spChg chg="add del mod">
          <ac:chgData name="Sarah Inglesfield" userId="786ea869-d7bc-40c5-8c89-61066508cb32" providerId="ADAL" clId="{28B80247-BEDB-437C-A7AD-AAC46483AFED}" dt="2023-04-27T18:53:25.878" v="9173"/>
          <ac:spMkLst>
            <pc:docMk/>
            <pc:sldMk cId="2526957342" sldId="610"/>
            <ac:spMk id="376" creationId="{87013BC5-83C4-4332-B60D-F40D28BFBA8A}"/>
          </ac:spMkLst>
        </pc:spChg>
        <pc:spChg chg="add del mod">
          <ac:chgData name="Sarah Inglesfield" userId="786ea869-d7bc-40c5-8c89-61066508cb32" providerId="ADAL" clId="{28B80247-BEDB-437C-A7AD-AAC46483AFED}" dt="2023-04-27T18:53:25.221" v="9171"/>
          <ac:spMkLst>
            <pc:docMk/>
            <pc:sldMk cId="2526957342" sldId="610"/>
            <ac:spMk id="377" creationId="{C25F29B4-5EEB-4BD3-BE02-D633669AC87F}"/>
          </ac:spMkLst>
        </pc:spChg>
        <pc:spChg chg="add del mod">
          <ac:chgData name="Sarah Inglesfield" userId="786ea869-d7bc-40c5-8c89-61066508cb32" providerId="ADAL" clId="{28B80247-BEDB-437C-A7AD-AAC46483AFED}" dt="2023-04-27T18:53:23.704" v="9165"/>
          <ac:spMkLst>
            <pc:docMk/>
            <pc:sldMk cId="2526957342" sldId="610"/>
            <ac:spMk id="378" creationId="{CEB1B8D6-7FA2-41F5-8FD6-7139BB0A4626}"/>
          </ac:spMkLst>
        </pc:spChg>
        <pc:spChg chg="add del mod">
          <ac:chgData name="Sarah Inglesfield" userId="786ea869-d7bc-40c5-8c89-61066508cb32" providerId="ADAL" clId="{28B80247-BEDB-437C-A7AD-AAC46483AFED}" dt="2023-04-27T18:55:45.508" v="9204" actId="478"/>
          <ac:spMkLst>
            <pc:docMk/>
            <pc:sldMk cId="2526957342" sldId="610"/>
            <ac:spMk id="383" creationId="{6C1F4FD0-E414-4C73-9442-9EC856DF6C92}"/>
          </ac:spMkLst>
        </pc:spChg>
        <pc:spChg chg="add del">
          <ac:chgData name="Sarah Inglesfield" userId="786ea869-d7bc-40c5-8c89-61066508cb32" providerId="ADAL" clId="{28B80247-BEDB-437C-A7AD-AAC46483AFED}" dt="2023-04-27T18:55:45.508" v="9204" actId="478"/>
          <ac:spMkLst>
            <pc:docMk/>
            <pc:sldMk cId="2526957342" sldId="610"/>
            <ac:spMk id="384" creationId="{26AFBF43-1938-4129-8234-7A53E4277087}"/>
          </ac:spMkLst>
        </pc:spChg>
        <pc:spChg chg="add mod">
          <ac:chgData name="Sarah Inglesfield" userId="786ea869-d7bc-40c5-8c89-61066508cb32" providerId="ADAL" clId="{28B80247-BEDB-437C-A7AD-AAC46483AFED}" dt="2023-04-27T18:56:44.147" v="9217" actId="208"/>
          <ac:spMkLst>
            <pc:docMk/>
            <pc:sldMk cId="2526957342" sldId="610"/>
            <ac:spMk id="385" creationId="{B1238A48-ADF3-4041-8D6A-4F1D01A0E985}"/>
          </ac:spMkLst>
        </pc:spChg>
        <pc:spChg chg="add mod">
          <ac:chgData name="Sarah Inglesfield" userId="786ea869-d7bc-40c5-8c89-61066508cb32" providerId="ADAL" clId="{28B80247-BEDB-437C-A7AD-AAC46483AFED}" dt="2023-04-27T18:56:44.147" v="9217" actId="208"/>
          <ac:spMkLst>
            <pc:docMk/>
            <pc:sldMk cId="2526957342" sldId="610"/>
            <ac:spMk id="386" creationId="{D58917B4-0AE4-40FA-B875-6EA6B16BB2C4}"/>
          </ac:spMkLst>
        </pc:spChg>
        <pc:spChg chg="add mod">
          <ac:chgData name="Sarah Inglesfield" userId="786ea869-d7bc-40c5-8c89-61066508cb32" providerId="ADAL" clId="{28B80247-BEDB-437C-A7AD-AAC46483AFED}" dt="2023-04-27T18:56:44.147" v="9217" actId="208"/>
          <ac:spMkLst>
            <pc:docMk/>
            <pc:sldMk cId="2526957342" sldId="610"/>
            <ac:spMk id="387" creationId="{BC2CFE29-D106-4B9B-AFA0-8612345CE143}"/>
          </ac:spMkLst>
        </pc:spChg>
        <pc:spChg chg="add mod">
          <ac:chgData name="Sarah Inglesfield" userId="786ea869-d7bc-40c5-8c89-61066508cb32" providerId="ADAL" clId="{28B80247-BEDB-437C-A7AD-AAC46483AFED}" dt="2023-04-27T18:56:44.147" v="9217" actId="208"/>
          <ac:spMkLst>
            <pc:docMk/>
            <pc:sldMk cId="2526957342" sldId="610"/>
            <ac:spMk id="388" creationId="{91D7182F-9F84-409A-A28E-F14B74A7B34F}"/>
          </ac:spMkLst>
        </pc:spChg>
        <pc:spChg chg="add mod">
          <ac:chgData name="Sarah Inglesfield" userId="786ea869-d7bc-40c5-8c89-61066508cb32" providerId="ADAL" clId="{28B80247-BEDB-437C-A7AD-AAC46483AFED}" dt="2023-04-27T19:03:18.575" v="9317" actId="1076"/>
          <ac:spMkLst>
            <pc:docMk/>
            <pc:sldMk cId="2526957342" sldId="610"/>
            <ac:spMk id="397" creationId="{837B950A-5994-4CE3-A140-F641D9574EF4}"/>
          </ac:spMkLst>
        </pc:spChg>
        <pc:spChg chg="del">
          <ac:chgData name="Sarah Inglesfield" userId="786ea869-d7bc-40c5-8c89-61066508cb32" providerId="ADAL" clId="{28B80247-BEDB-437C-A7AD-AAC46483AFED}" dt="2023-04-27T18:59:36.376" v="9255" actId="478"/>
          <ac:spMkLst>
            <pc:docMk/>
            <pc:sldMk cId="2526957342" sldId="610"/>
            <ac:spMk id="405" creationId="{C992AE60-2CC3-4A4F-B265-FF2313367437}"/>
          </ac:spMkLst>
        </pc:spChg>
        <pc:grpChg chg="del mod">
          <ac:chgData name="Sarah Inglesfield" userId="786ea869-d7bc-40c5-8c89-61066508cb32" providerId="ADAL" clId="{28B80247-BEDB-437C-A7AD-AAC46483AFED}" dt="2023-04-27T18:47:22.922" v="9089"/>
          <ac:grpSpMkLst>
            <pc:docMk/>
            <pc:sldMk cId="2526957342" sldId="610"/>
            <ac:grpSpMk id="3" creationId="{A20CA0FA-5C0B-4A1E-98CA-EE046DA29483}"/>
          </ac:grpSpMkLst>
        </pc:grpChg>
        <pc:grpChg chg="del mod">
          <ac:chgData name="Sarah Inglesfield" userId="786ea869-d7bc-40c5-8c89-61066508cb32" providerId="ADAL" clId="{28B80247-BEDB-437C-A7AD-AAC46483AFED}" dt="2023-04-27T18:47:22.922" v="9089"/>
          <ac:grpSpMkLst>
            <pc:docMk/>
            <pc:sldMk cId="2526957342" sldId="610"/>
            <ac:grpSpMk id="5" creationId="{12931C68-C534-431C-B4E4-B8C5AC04D0DB}"/>
          </ac:grpSpMkLst>
        </pc:grpChg>
        <pc:grpChg chg="mod">
          <ac:chgData name="Sarah Inglesfield" userId="786ea869-d7bc-40c5-8c89-61066508cb32" providerId="ADAL" clId="{28B80247-BEDB-437C-A7AD-AAC46483AFED}" dt="2023-04-27T18:44:18.812" v="9025" actId="164"/>
          <ac:grpSpMkLst>
            <pc:docMk/>
            <pc:sldMk cId="2526957342" sldId="610"/>
            <ac:grpSpMk id="41" creationId="{00000000-0000-0000-0000-000000000000}"/>
          </ac:grpSpMkLst>
        </pc:grpChg>
        <pc:grpChg chg="del mod">
          <ac:chgData name="Sarah Inglesfield" userId="786ea869-d7bc-40c5-8c89-61066508cb32" providerId="ADAL" clId="{28B80247-BEDB-437C-A7AD-AAC46483AFED}" dt="2023-04-27T18:47:22.922" v="9089"/>
          <ac:grpSpMkLst>
            <pc:docMk/>
            <pc:sldMk cId="2526957342" sldId="610"/>
            <ac:grpSpMk id="138" creationId="{3CFFE9F0-8C7A-4443-8217-FB4CB67B27B0}"/>
          </ac:grpSpMkLst>
        </pc:grpChg>
        <pc:grpChg chg="del mod">
          <ac:chgData name="Sarah Inglesfield" userId="786ea869-d7bc-40c5-8c89-61066508cb32" providerId="ADAL" clId="{28B80247-BEDB-437C-A7AD-AAC46483AFED}" dt="2023-04-27T18:47:22.922" v="9089"/>
          <ac:grpSpMkLst>
            <pc:docMk/>
            <pc:sldMk cId="2526957342" sldId="610"/>
            <ac:grpSpMk id="158" creationId="{F76AD2C4-3AC9-4B74-A9A9-3415C29177D0}"/>
          </ac:grpSpMkLst>
        </pc:grpChg>
        <pc:grpChg chg="add mod">
          <ac:chgData name="Sarah Inglesfield" userId="786ea869-d7bc-40c5-8c89-61066508cb32" providerId="ADAL" clId="{28B80247-BEDB-437C-A7AD-AAC46483AFED}" dt="2023-04-27T19:03:16.239" v="9316" actId="1076"/>
          <ac:grpSpMkLst>
            <pc:docMk/>
            <pc:sldMk cId="2526957342" sldId="610"/>
            <ac:grpSpMk id="198" creationId="{4D4B5852-9BA9-4573-98F7-060026FC87EF}"/>
          </ac:grpSpMkLst>
        </pc:grpChg>
        <pc:grpChg chg="add mod">
          <ac:chgData name="Sarah Inglesfield" userId="786ea869-d7bc-40c5-8c89-61066508cb32" providerId="ADAL" clId="{28B80247-BEDB-437C-A7AD-AAC46483AFED}" dt="2023-04-27T18:43:38.881" v="9019" actId="571"/>
          <ac:grpSpMkLst>
            <pc:docMk/>
            <pc:sldMk cId="2526957342" sldId="610"/>
            <ac:grpSpMk id="230" creationId="{786A07A0-B0DE-4E1C-ADE5-13034121DFED}"/>
          </ac:grpSpMkLst>
        </pc:grpChg>
        <pc:grpChg chg="mod">
          <ac:chgData name="Sarah Inglesfield" userId="786ea869-d7bc-40c5-8c89-61066508cb32" providerId="ADAL" clId="{28B80247-BEDB-437C-A7AD-AAC46483AFED}" dt="2023-04-27T18:43:38.881" v="9019" actId="571"/>
          <ac:grpSpMkLst>
            <pc:docMk/>
            <pc:sldMk cId="2526957342" sldId="610"/>
            <ac:grpSpMk id="238" creationId="{3E858E92-3DE0-40B7-AD71-EA6FE3BAB393}"/>
          </ac:grpSpMkLst>
        </pc:grpChg>
        <pc:grpChg chg="mod">
          <ac:chgData name="Sarah Inglesfield" userId="786ea869-d7bc-40c5-8c89-61066508cb32" providerId="ADAL" clId="{28B80247-BEDB-437C-A7AD-AAC46483AFED}" dt="2023-04-27T18:43:38.881" v="9019" actId="571"/>
          <ac:grpSpMkLst>
            <pc:docMk/>
            <pc:sldMk cId="2526957342" sldId="610"/>
            <ac:grpSpMk id="239" creationId="{94E06E37-C2BD-4A6C-A0CD-C5A74B371DAC}"/>
          </ac:grpSpMkLst>
        </pc:grpChg>
        <pc:grpChg chg="add mod">
          <ac:chgData name="Sarah Inglesfield" userId="786ea869-d7bc-40c5-8c89-61066508cb32" providerId="ADAL" clId="{28B80247-BEDB-437C-A7AD-AAC46483AFED}" dt="2023-04-27T19:03:16.239" v="9316" actId="1076"/>
          <ac:grpSpMkLst>
            <pc:docMk/>
            <pc:sldMk cId="2526957342" sldId="610"/>
            <ac:grpSpMk id="267" creationId="{3B213541-2998-4D4D-8FCC-40415D0DA086}"/>
          </ac:grpSpMkLst>
        </pc:grpChg>
        <pc:grpChg chg="add mod">
          <ac:chgData name="Sarah Inglesfield" userId="786ea869-d7bc-40c5-8c89-61066508cb32" providerId="ADAL" clId="{28B80247-BEDB-437C-A7AD-AAC46483AFED}" dt="2023-04-27T19:07:30.512" v="9352" actId="164"/>
          <ac:grpSpMkLst>
            <pc:docMk/>
            <pc:sldMk cId="2526957342" sldId="610"/>
            <ac:grpSpMk id="305" creationId="{E15BE41D-0622-4815-84A7-616FB8364A55}"/>
          </ac:grpSpMkLst>
        </pc:grpChg>
        <pc:grpChg chg="add mod">
          <ac:chgData name="Sarah Inglesfield" userId="786ea869-d7bc-40c5-8c89-61066508cb32" providerId="ADAL" clId="{28B80247-BEDB-437C-A7AD-AAC46483AFED}" dt="2023-04-27T19:07:30.512" v="9352" actId="164"/>
          <ac:grpSpMkLst>
            <pc:docMk/>
            <pc:sldMk cId="2526957342" sldId="610"/>
            <ac:grpSpMk id="319" creationId="{4279EA18-8A7C-4BA3-9CDA-EEBEBAD7B94C}"/>
          </ac:grpSpMkLst>
        </pc:grpChg>
        <pc:grpChg chg="add mod">
          <ac:chgData name="Sarah Inglesfield" userId="786ea869-d7bc-40c5-8c89-61066508cb32" providerId="ADAL" clId="{28B80247-BEDB-437C-A7AD-AAC46483AFED}" dt="2023-04-27T19:07:30.512" v="9352" actId="164"/>
          <ac:grpSpMkLst>
            <pc:docMk/>
            <pc:sldMk cId="2526957342" sldId="610"/>
            <ac:grpSpMk id="334" creationId="{A9E4DEDC-1E8D-4D75-ABF3-8F1A71787C15}"/>
          </ac:grpSpMkLst>
        </pc:grpChg>
        <pc:grpChg chg="add mod">
          <ac:chgData name="Sarah Inglesfield" userId="786ea869-d7bc-40c5-8c89-61066508cb32" providerId="ADAL" clId="{28B80247-BEDB-437C-A7AD-AAC46483AFED}" dt="2023-04-27T19:07:30.512" v="9352" actId="164"/>
          <ac:grpSpMkLst>
            <pc:docMk/>
            <pc:sldMk cId="2526957342" sldId="610"/>
            <ac:grpSpMk id="350" creationId="{684AA5CF-A7BB-4039-8907-AC5366EA89D6}"/>
          </ac:grpSpMkLst>
        </pc:grpChg>
        <pc:grpChg chg="add del mod">
          <ac:chgData name="Sarah Inglesfield" userId="786ea869-d7bc-40c5-8c89-61066508cb32" providerId="ADAL" clId="{28B80247-BEDB-437C-A7AD-AAC46483AFED}" dt="2023-04-27T19:07:41.651" v="9357"/>
          <ac:grpSpMkLst>
            <pc:docMk/>
            <pc:sldMk cId="2526957342" sldId="610"/>
            <ac:grpSpMk id="379" creationId="{1361FEB7-44BF-4CB3-B1A4-3E0611837AC7}"/>
          </ac:grpSpMkLst>
        </pc:grpChg>
        <pc:grpChg chg="add mod">
          <ac:chgData name="Sarah Inglesfield" userId="786ea869-d7bc-40c5-8c89-61066508cb32" providerId="ADAL" clId="{28B80247-BEDB-437C-A7AD-AAC46483AFED}" dt="2023-04-27T19:07:30.512" v="9352" actId="164"/>
          <ac:grpSpMkLst>
            <pc:docMk/>
            <pc:sldMk cId="2526957342" sldId="610"/>
            <ac:grpSpMk id="380" creationId="{C06213B2-E32C-4D47-AE4D-C9D3A1D7CCDC}"/>
          </ac:grpSpMkLst>
        </pc:grpChg>
        <pc:grpChg chg="add del mod">
          <ac:chgData name="Sarah Inglesfield" userId="786ea869-d7bc-40c5-8c89-61066508cb32" providerId="ADAL" clId="{28B80247-BEDB-437C-A7AD-AAC46483AFED}" dt="2023-04-27T19:00:50.607" v="9270" actId="478"/>
          <ac:grpSpMkLst>
            <pc:docMk/>
            <pc:sldMk cId="2526957342" sldId="610"/>
            <ac:grpSpMk id="404" creationId="{1F2F0AD2-764C-47AE-9423-6A63DF954B7F}"/>
          </ac:grpSpMkLst>
        </pc:grpChg>
        <pc:grpChg chg="add mod">
          <ac:chgData name="Sarah Inglesfield" userId="786ea869-d7bc-40c5-8c89-61066508cb32" providerId="ADAL" clId="{28B80247-BEDB-437C-A7AD-AAC46483AFED}" dt="2023-04-27T19:07:45.023" v="9359" actId="1076"/>
          <ac:grpSpMkLst>
            <pc:docMk/>
            <pc:sldMk cId="2526957342" sldId="610"/>
            <ac:grpSpMk id="438" creationId="{4C957008-82F4-4FE8-BFE3-66E0D1F8E7DD}"/>
          </ac:grpSpMkLst>
        </pc:grpChg>
        <pc:grpChg chg="add del mod">
          <ac:chgData name="Sarah Inglesfield" userId="786ea869-d7bc-40c5-8c89-61066508cb32" providerId="ADAL" clId="{28B80247-BEDB-437C-A7AD-AAC46483AFED}" dt="2023-04-27T18:44:19.700" v="9026"/>
          <ac:grpSpMkLst>
            <pc:docMk/>
            <pc:sldMk cId="2526957342" sldId="610"/>
            <ac:grpSpMk id="1033" creationId="{D019CC91-2A20-4AF7-B882-E546B40400C1}"/>
          </ac:grpSpMkLst>
        </pc:grpChg>
        <pc:grpChg chg="add mod">
          <ac:chgData name="Sarah Inglesfield" userId="786ea869-d7bc-40c5-8c89-61066508cb32" providerId="ADAL" clId="{28B80247-BEDB-437C-A7AD-AAC46483AFED}" dt="2023-04-27T19:03:16.239" v="9316" actId="1076"/>
          <ac:grpSpMkLst>
            <pc:docMk/>
            <pc:sldMk cId="2526957342" sldId="610"/>
            <ac:grpSpMk id="1051" creationId="{6C0A4E3D-550B-4DE9-B22D-CF8F1EB3AD42}"/>
          </ac:grpSpMkLst>
        </pc:grpChg>
        <pc:picChg chg="del mod">
          <ac:chgData name="Sarah Inglesfield" userId="786ea869-d7bc-40c5-8c89-61066508cb32" providerId="ADAL" clId="{28B80247-BEDB-437C-A7AD-AAC46483AFED}" dt="2023-04-27T19:08:59.785" v="9363" actId="478"/>
          <ac:picMkLst>
            <pc:docMk/>
            <pc:sldMk cId="2526957342" sldId="610"/>
            <ac:picMk id="17" creationId="{8DCF4A3F-D521-46AB-84A8-A43A16AD063A}"/>
          </ac:picMkLst>
        </pc:picChg>
        <pc:cxnChg chg="del mod">
          <ac:chgData name="Sarah Inglesfield" userId="786ea869-d7bc-40c5-8c89-61066508cb32" providerId="ADAL" clId="{28B80247-BEDB-437C-A7AD-AAC46483AFED}" dt="2023-04-27T18:22:39.743" v="8480" actId="478"/>
          <ac:cxnSpMkLst>
            <pc:docMk/>
            <pc:sldMk cId="2526957342" sldId="610"/>
            <ac:cxnSpMk id="10" creationId="{AF8663CE-5C96-4D50-969A-DBC095093499}"/>
          </ac:cxnSpMkLst>
        </pc:cxnChg>
        <pc:cxnChg chg="add del mod">
          <ac:chgData name="Sarah Inglesfield" userId="786ea869-d7bc-40c5-8c89-61066508cb32" providerId="ADAL" clId="{28B80247-BEDB-437C-A7AD-AAC46483AFED}" dt="2023-04-27T18:29:24.245" v="8620" actId="478"/>
          <ac:cxnSpMkLst>
            <pc:docMk/>
            <pc:sldMk cId="2526957342" sldId="610"/>
            <ac:cxnSpMk id="27" creationId="{0541A91A-3620-42B2-B031-6A8A658019F6}"/>
          </ac:cxnSpMkLst>
        </pc:cxnChg>
        <pc:cxnChg chg="add del mod">
          <ac:chgData name="Sarah Inglesfield" userId="786ea869-d7bc-40c5-8c89-61066508cb32" providerId="ADAL" clId="{28B80247-BEDB-437C-A7AD-AAC46483AFED}" dt="2023-04-27T18:43:06.943" v="9013" actId="478"/>
          <ac:cxnSpMkLst>
            <pc:docMk/>
            <pc:sldMk cId="2526957342" sldId="610"/>
            <ac:cxnSpMk id="32" creationId="{754ED799-D519-4470-B30B-D7787172E185}"/>
          </ac:cxnSpMkLst>
        </pc:cxnChg>
        <pc:cxnChg chg="add del mod">
          <ac:chgData name="Sarah Inglesfield" userId="786ea869-d7bc-40c5-8c89-61066508cb32" providerId="ADAL" clId="{28B80247-BEDB-437C-A7AD-AAC46483AFED}" dt="2023-04-27T18:43:07.543" v="9014" actId="478"/>
          <ac:cxnSpMkLst>
            <pc:docMk/>
            <pc:sldMk cId="2526957342" sldId="610"/>
            <ac:cxnSpMk id="150" creationId="{51ABFC6B-B29C-47B5-8C75-5961A09B1CD9}"/>
          </ac:cxnSpMkLst>
        </pc:cxnChg>
        <pc:cxnChg chg="add del mod">
          <ac:chgData name="Sarah Inglesfield" userId="786ea869-d7bc-40c5-8c89-61066508cb32" providerId="ADAL" clId="{28B80247-BEDB-437C-A7AD-AAC46483AFED}" dt="2023-04-27T18:33:47.267" v="8908" actId="478"/>
          <ac:cxnSpMkLst>
            <pc:docMk/>
            <pc:sldMk cId="2526957342" sldId="610"/>
            <ac:cxnSpMk id="155" creationId="{26BE49A4-690A-4687-9F99-DF41364F6A70}"/>
          </ac:cxnSpMkLst>
        </pc:cxnChg>
        <pc:cxnChg chg="del mod">
          <ac:chgData name="Sarah Inglesfield" userId="786ea869-d7bc-40c5-8c89-61066508cb32" providerId="ADAL" clId="{28B80247-BEDB-437C-A7AD-AAC46483AFED}" dt="2023-04-27T18:42:38.921" v="9010"/>
          <ac:cxnSpMkLst>
            <pc:docMk/>
            <pc:sldMk cId="2526957342" sldId="610"/>
            <ac:cxnSpMk id="156" creationId="{00000000-0000-0000-0000-000000000000}"/>
          </ac:cxnSpMkLst>
        </pc:cxnChg>
        <pc:cxnChg chg="del mod">
          <ac:chgData name="Sarah Inglesfield" userId="786ea869-d7bc-40c5-8c89-61066508cb32" providerId="ADAL" clId="{28B80247-BEDB-437C-A7AD-AAC46483AFED}" dt="2023-04-27T18:42:38.921" v="9010"/>
          <ac:cxnSpMkLst>
            <pc:docMk/>
            <pc:sldMk cId="2526957342" sldId="610"/>
            <ac:cxnSpMk id="160" creationId="{00000000-0000-0000-0000-000000000000}"/>
          </ac:cxnSpMkLst>
        </pc:cxnChg>
        <pc:cxnChg chg="add del mod">
          <ac:chgData name="Sarah Inglesfield" userId="786ea869-d7bc-40c5-8c89-61066508cb32" providerId="ADAL" clId="{28B80247-BEDB-437C-A7AD-AAC46483AFED}" dt="2023-04-27T18:36:57.185" v="8943" actId="478"/>
          <ac:cxnSpMkLst>
            <pc:docMk/>
            <pc:sldMk cId="2526957342" sldId="610"/>
            <ac:cxnSpMk id="182" creationId="{B5EE7E7B-6B31-494D-B2A4-4B0E6FC8DF9F}"/>
          </ac:cxnSpMkLst>
        </pc:cxnChg>
        <pc:cxnChg chg="del mod">
          <ac:chgData name="Sarah Inglesfield" userId="786ea869-d7bc-40c5-8c89-61066508cb32" providerId="ADAL" clId="{28B80247-BEDB-437C-A7AD-AAC46483AFED}" dt="2023-04-27T18:22:37.901" v="8477" actId="478"/>
          <ac:cxnSpMkLst>
            <pc:docMk/>
            <pc:sldMk cId="2526957342" sldId="610"/>
            <ac:cxnSpMk id="191" creationId="{8312A0C5-4C74-460D-88E4-5BEB24C73CCF}"/>
          </ac:cxnSpMkLst>
        </pc:cxnChg>
        <pc:cxnChg chg="del mod">
          <ac:chgData name="Sarah Inglesfield" userId="786ea869-d7bc-40c5-8c89-61066508cb32" providerId="ADAL" clId="{28B80247-BEDB-437C-A7AD-AAC46483AFED}" dt="2023-04-27T18:22:39.164" v="8479" actId="478"/>
          <ac:cxnSpMkLst>
            <pc:docMk/>
            <pc:sldMk cId="2526957342" sldId="610"/>
            <ac:cxnSpMk id="192" creationId="{88CE9C03-CBEC-4B8E-9490-35441AF1BCB3}"/>
          </ac:cxnSpMkLst>
        </pc:cxnChg>
        <pc:cxnChg chg="del mod">
          <ac:chgData name="Sarah Inglesfield" userId="786ea869-d7bc-40c5-8c89-61066508cb32" providerId="ADAL" clId="{28B80247-BEDB-437C-A7AD-AAC46483AFED}" dt="2023-04-27T18:22:39.120" v="8478" actId="478"/>
          <ac:cxnSpMkLst>
            <pc:docMk/>
            <pc:sldMk cId="2526957342" sldId="610"/>
            <ac:cxnSpMk id="193" creationId="{D35E7D34-080F-428A-B1A4-0B8C1E9E42D3}"/>
          </ac:cxnSpMkLst>
        </pc:cxnChg>
        <pc:cxnChg chg="add del mod">
          <ac:chgData name="Sarah Inglesfield" userId="786ea869-d7bc-40c5-8c89-61066508cb32" providerId="ADAL" clId="{28B80247-BEDB-437C-A7AD-AAC46483AFED}" dt="2023-04-27T18:38:52.379" v="8970" actId="478"/>
          <ac:cxnSpMkLst>
            <pc:docMk/>
            <pc:sldMk cId="2526957342" sldId="610"/>
            <ac:cxnSpMk id="195" creationId="{1CCEC732-7069-49EC-B412-33C924FA73EE}"/>
          </ac:cxnSpMkLst>
        </pc:cxnChg>
        <pc:cxnChg chg="add del mod">
          <ac:chgData name="Sarah Inglesfield" userId="786ea869-d7bc-40c5-8c89-61066508cb32" providerId="ADAL" clId="{28B80247-BEDB-437C-A7AD-AAC46483AFED}" dt="2023-04-27T18:38:51.666" v="8969" actId="478"/>
          <ac:cxnSpMkLst>
            <pc:docMk/>
            <pc:sldMk cId="2526957342" sldId="610"/>
            <ac:cxnSpMk id="196" creationId="{7CE3ED75-0068-47CB-8478-3F3ACC3C2302}"/>
          </ac:cxnSpMkLst>
        </pc:cxnChg>
        <pc:cxnChg chg="add del mod">
          <ac:chgData name="Sarah Inglesfield" userId="786ea869-d7bc-40c5-8c89-61066508cb32" providerId="ADAL" clId="{28B80247-BEDB-437C-A7AD-AAC46483AFED}" dt="2023-04-27T18:38:19.072" v="8960" actId="478"/>
          <ac:cxnSpMkLst>
            <pc:docMk/>
            <pc:sldMk cId="2526957342" sldId="610"/>
            <ac:cxnSpMk id="197" creationId="{9209CC69-CF78-41B4-B870-5863B1D5BD50}"/>
          </ac:cxnSpMkLst>
        </pc:cxnChg>
        <pc:cxnChg chg="add del mod">
          <ac:chgData name="Sarah Inglesfield" userId="786ea869-d7bc-40c5-8c89-61066508cb32" providerId="ADAL" clId="{28B80247-BEDB-437C-A7AD-AAC46483AFED}" dt="2023-04-27T18:38:53.356" v="8971" actId="478"/>
          <ac:cxnSpMkLst>
            <pc:docMk/>
            <pc:sldMk cId="2526957342" sldId="610"/>
            <ac:cxnSpMk id="201" creationId="{FB24F95F-8142-42C9-AE26-56B7BA14B263}"/>
          </ac:cxnSpMkLst>
        </pc:cxnChg>
        <pc:cxnChg chg="add del">
          <ac:chgData name="Sarah Inglesfield" userId="786ea869-d7bc-40c5-8c89-61066508cb32" providerId="ADAL" clId="{28B80247-BEDB-437C-A7AD-AAC46483AFED}" dt="2023-04-27T18:39:33.890" v="8980"/>
          <ac:cxnSpMkLst>
            <pc:docMk/>
            <pc:sldMk cId="2526957342" sldId="610"/>
            <ac:cxnSpMk id="209" creationId="{36310791-DEFA-40D2-A1D0-26F58D38242C}"/>
          </ac:cxnSpMkLst>
        </pc:cxnChg>
        <pc:cxnChg chg="add del mod">
          <ac:chgData name="Sarah Inglesfield" userId="786ea869-d7bc-40c5-8c89-61066508cb32" providerId="ADAL" clId="{28B80247-BEDB-437C-A7AD-AAC46483AFED}" dt="2023-04-27T18:40:30.242" v="8996" actId="478"/>
          <ac:cxnSpMkLst>
            <pc:docMk/>
            <pc:sldMk cId="2526957342" sldId="610"/>
            <ac:cxnSpMk id="210" creationId="{8485E326-6F5D-4E54-B1DE-6D3E04EDD7E0}"/>
          </ac:cxnSpMkLst>
        </pc:cxnChg>
        <pc:cxnChg chg="add del">
          <ac:chgData name="Sarah Inglesfield" userId="786ea869-d7bc-40c5-8c89-61066508cb32" providerId="ADAL" clId="{28B80247-BEDB-437C-A7AD-AAC46483AFED}" dt="2023-04-27T18:39:57.841" v="8990"/>
          <ac:cxnSpMkLst>
            <pc:docMk/>
            <pc:sldMk cId="2526957342" sldId="610"/>
            <ac:cxnSpMk id="223" creationId="{FB928DB6-FC37-40C6-ADDF-DF474904F1BB}"/>
          </ac:cxnSpMkLst>
        </pc:cxnChg>
        <pc:cxnChg chg="add del mod">
          <ac:chgData name="Sarah Inglesfield" userId="786ea869-d7bc-40c5-8c89-61066508cb32" providerId="ADAL" clId="{28B80247-BEDB-437C-A7AD-AAC46483AFED}" dt="2023-04-27T18:40:30.242" v="8996" actId="478"/>
          <ac:cxnSpMkLst>
            <pc:docMk/>
            <pc:sldMk cId="2526957342" sldId="610"/>
            <ac:cxnSpMk id="224" creationId="{7FAA5F35-0A20-497E-84A4-BF2FF5B1F277}"/>
          </ac:cxnSpMkLst>
        </pc:cxnChg>
        <pc:cxnChg chg="add del mod">
          <ac:chgData name="Sarah Inglesfield" userId="786ea869-d7bc-40c5-8c89-61066508cb32" providerId="ADAL" clId="{28B80247-BEDB-437C-A7AD-AAC46483AFED}" dt="2023-04-27T18:40:30.242" v="8996" actId="478"/>
          <ac:cxnSpMkLst>
            <pc:docMk/>
            <pc:sldMk cId="2526957342" sldId="610"/>
            <ac:cxnSpMk id="225" creationId="{841B16F7-7E65-4D0F-B148-07C973F0F263}"/>
          </ac:cxnSpMkLst>
        </pc:cxnChg>
        <pc:cxnChg chg="add del mod">
          <ac:chgData name="Sarah Inglesfield" userId="786ea869-d7bc-40c5-8c89-61066508cb32" providerId="ADAL" clId="{28B80247-BEDB-437C-A7AD-AAC46483AFED}" dt="2023-04-27T18:44:54.071" v="9040"/>
          <ac:cxnSpMkLst>
            <pc:docMk/>
            <pc:sldMk cId="2526957342" sldId="610"/>
            <ac:cxnSpMk id="227" creationId="{CE5C69AD-4542-49D9-92B7-BF52880C3952}"/>
          </ac:cxnSpMkLst>
        </pc:cxnChg>
        <pc:cxnChg chg="add del mod">
          <ac:chgData name="Sarah Inglesfield" userId="786ea869-d7bc-40c5-8c89-61066508cb32" providerId="ADAL" clId="{28B80247-BEDB-437C-A7AD-AAC46483AFED}" dt="2023-04-27T19:04:35.094" v="9326"/>
          <ac:cxnSpMkLst>
            <pc:docMk/>
            <pc:sldMk cId="2526957342" sldId="610"/>
            <ac:cxnSpMk id="228" creationId="{EA295DA7-3953-47A2-9367-1DDBC7EBEEE2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78" creationId="{A85A1A9C-D3BA-4863-9029-7DB5096EDF5B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79" creationId="{AA482886-55BF-4F6A-B048-BF4E18266401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0" creationId="{FA32AA61-C26D-47B4-B613-7C4C931AF6BE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1" creationId="{FBE3C349-D410-495C-BA19-EAD908C4EC9B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2" creationId="{9ECAB57C-FC1C-4409-8976-638864F4D7D9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3" creationId="{C33874BC-9A79-4A63-B3C6-8815035738F0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4" creationId="{64BD5423-063C-4B80-AF13-F7A3D38D3944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7" creationId="{52B9C26F-79B5-427C-9C0B-0BA87042F6C8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8" creationId="{4D895754-EC0B-4848-8784-C43DEBFBE0FF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89" creationId="{8C350846-F6D3-4D90-BB35-4F7147B8EDE0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90" creationId="{975937B5-3678-4110-92E8-43986A0892EC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91" creationId="{A8D33035-1C29-4C8B-84F9-5462179BAD09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92" creationId="{A7AE11DA-3CA7-4CB0-8E1C-9B86E910A7A5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93" creationId="{10D1CE73-E601-4865-AFB4-78008D7C9568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94" creationId="{7060366E-6B19-4F20-8EF3-B152FC09FC98}"/>
          </ac:cxnSpMkLst>
        </pc:cxnChg>
        <pc:cxnChg chg="mod">
          <ac:chgData name="Sarah Inglesfield" userId="786ea869-d7bc-40c5-8c89-61066508cb32" providerId="ADAL" clId="{28B80247-BEDB-437C-A7AD-AAC46483AFED}" dt="2023-04-27T19:04:31.534" v="9325" actId="208"/>
          <ac:cxnSpMkLst>
            <pc:docMk/>
            <pc:sldMk cId="2526957342" sldId="610"/>
            <ac:cxnSpMk id="295" creationId="{0C1D7704-AE57-462F-B537-5D40E57DDFEF}"/>
          </ac:cxnSpMkLst>
        </pc:cxnChg>
        <pc:cxnChg chg="add del mod">
          <ac:chgData name="Sarah Inglesfield" userId="786ea869-d7bc-40c5-8c89-61066508cb32" providerId="ADAL" clId="{28B80247-BEDB-437C-A7AD-AAC46483AFED}" dt="2023-04-27T19:04:35.094" v="9326"/>
          <ac:cxnSpMkLst>
            <pc:docMk/>
            <pc:sldMk cId="2526957342" sldId="610"/>
            <ac:cxnSpMk id="297" creationId="{1C62DED0-8252-497E-8075-6E29F12C3B2D}"/>
          </ac:cxnSpMkLst>
        </pc:cxnChg>
        <pc:cxnChg chg="add mod">
          <ac:chgData name="Sarah Inglesfield" userId="786ea869-d7bc-40c5-8c89-61066508cb32" providerId="ADAL" clId="{28B80247-BEDB-437C-A7AD-AAC46483AFED}" dt="2023-04-27T18:59:32.335" v="9252" actId="164"/>
          <ac:cxnSpMkLst>
            <pc:docMk/>
            <pc:sldMk cId="2526957342" sldId="610"/>
            <ac:cxnSpMk id="371" creationId="{CE29730C-7E47-4BE7-9021-A692D47C8AF5}"/>
          </ac:cxnSpMkLst>
        </pc:cxnChg>
        <pc:cxnChg chg="add mod">
          <ac:chgData name="Sarah Inglesfield" userId="786ea869-d7bc-40c5-8c89-61066508cb32" providerId="ADAL" clId="{28B80247-BEDB-437C-A7AD-AAC46483AFED}" dt="2023-04-27T18:59:32.335" v="9252" actId="164"/>
          <ac:cxnSpMkLst>
            <pc:docMk/>
            <pc:sldMk cId="2526957342" sldId="610"/>
            <ac:cxnSpMk id="372" creationId="{6AEF409D-90AA-47EE-93EC-34DFD951227B}"/>
          </ac:cxnSpMkLst>
        </pc:cxnChg>
        <pc:cxnChg chg="add del mod">
          <ac:chgData name="Sarah Inglesfield" userId="786ea869-d7bc-40c5-8c89-61066508cb32" providerId="ADAL" clId="{28B80247-BEDB-437C-A7AD-AAC46483AFED}" dt="2023-04-27T18:59:32.335" v="9252" actId="164"/>
          <ac:cxnSpMkLst>
            <pc:docMk/>
            <pc:sldMk cId="2526957342" sldId="610"/>
            <ac:cxnSpMk id="373" creationId="{45D64FC0-332D-4812-91B4-D3426F3D1C73}"/>
          </ac:cxnSpMkLst>
        </pc:cxnChg>
        <pc:cxnChg chg="add del mod">
          <ac:chgData name="Sarah Inglesfield" userId="786ea869-d7bc-40c5-8c89-61066508cb32" providerId="ADAL" clId="{28B80247-BEDB-437C-A7AD-AAC46483AFED}" dt="2023-04-27T18:57:17.652" v="9230" actId="478"/>
          <ac:cxnSpMkLst>
            <pc:docMk/>
            <pc:sldMk cId="2526957342" sldId="610"/>
            <ac:cxnSpMk id="390" creationId="{B4DAD6BC-AD60-4062-A3E1-2DF3DFC6FB11}"/>
          </ac:cxnSpMkLst>
        </pc:cxnChg>
        <pc:cxnChg chg="add del mod">
          <ac:chgData name="Sarah Inglesfield" userId="786ea869-d7bc-40c5-8c89-61066508cb32" providerId="ADAL" clId="{28B80247-BEDB-437C-A7AD-AAC46483AFED}" dt="2023-04-27T18:57:17.652" v="9230" actId="478"/>
          <ac:cxnSpMkLst>
            <pc:docMk/>
            <pc:sldMk cId="2526957342" sldId="610"/>
            <ac:cxnSpMk id="393" creationId="{B9DB9980-7E2B-4BD8-88E7-46E5F3175C15}"/>
          </ac:cxnSpMkLst>
        </pc:cxnChg>
        <pc:cxnChg chg="add del mod">
          <ac:chgData name="Sarah Inglesfield" userId="786ea869-d7bc-40c5-8c89-61066508cb32" providerId="ADAL" clId="{28B80247-BEDB-437C-A7AD-AAC46483AFED}" dt="2023-04-27T18:57:17.652" v="9230" actId="478"/>
          <ac:cxnSpMkLst>
            <pc:docMk/>
            <pc:sldMk cId="2526957342" sldId="610"/>
            <ac:cxnSpMk id="394" creationId="{BE49AC44-A5AD-46CD-B13A-9E2E5DA26EF2}"/>
          </ac:cxnSpMkLst>
        </pc:cxnChg>
        <pc:cxnChg chg="add del mod">
          <ac:chgData name="Sarah Inglesfield" userId="786ea869-d7bc-40c5-8c89-61066508cb32" providerId="ADAL" clId="{28B80247-BEDB-437C-A7AD-AAC46483AFED}" dt="2023-04-27T18:57:17.652" v="9230" actId="478"/>
          <ac:cxnSpMkLst>
            <pc:docMk/>
            <pc:sldMk cId="2526957342" sldId="610"/>
            <ac:cxnSpMk id="395" creationId="{5EA39B58-8C70-4DAD-99CC-205C6EBA2191}"/>
          </ac:cxnSpMkLst>
        </pc:cxnChg>
        <pc:cxnChg chg="mod">
          <ac:chgData name="Sarah Inglesfield" userId="786ea869-d7bc-40c5-8c89-61066508cb32" providerId="ADAL" clId="{28B80247-BEDB-437C-A7AD-AAC46483AFED}" dt="2023-04-27T19:00:50.607" v="9270" actId="478"/>
          <ac:cxnSpMkLst>
            <pc:docMk/>
            <pc:sldMk cId="2526957342" sldId="610"/>
            <ac:cxnSpMk id="406" creationId="{B3E452E4-6D16-4860-AF7E-8F408C6BCD73}"/>
          </ac:cxnSpMkLst>
        </pc:cxnChg>
        <pc:cxnChg chg="mod">
          <ac:chgData name="Sarah Inglesfield" userId="786ea869-d7bc-40c5-8c89-61066508cb32" providerId="ADAL" clId="{28B80247-BEDB-437C-A7AD-AAC46483AFED}" dt="2023-04-27T19:00:50.607" v="9270" actId="478"/>
          <ac:cxnSpMkLst>
            <pc:docMk/>
            <pc:sldMk cId="2526957342" sldId="610"/>
            <ac:cxnSpMk id="407" creationId="{28F1F4A4-5D38-4828-B780-05D3C53EEBD3}"/>
          </ac:cxnSpMkLst>
        </pc:cxnChg>
        <pc:cxnChg chg="mod">
          <ac:chgData name="Sarah Inglesfield" userId="786ea869-d7bc-40c5-8c89-61066508cb32" providerId="ADAL" clId="{28B80247-BEDB-437C-A7AD-AAC46483AFED}" dt="2023-04-27T19:00:50.607" v="9270" actId="478"/>
          <ac:cxnSpMkLst>
            <pc:docMk/>
            <pc:sldMk cId="2526957342" sldId="610"/>
            <ac:cxnSpMk id="408" creationId="{4E06F397-81D6-4F57-8CD9-F4A378A7E951}"/>
          </ac:cxnSpMkLst>
        </pc:cxnChg>
        <pc:cxnChg chg="mod">
          <ac:chgData name="Sarah Inglesfield" userId="786ea869-d7bc-40c5-8c89-61066508cb32" providerId="ADAL" clId="{28B80247-BEDB-437C-A7AD-AAC46483AFED}" dt="2023-04-27T19:00:50.607" v="9270" actId="478"/>
          <ac:cxnSpMkLst>
            <pc:docMk/>
            <pc:sldMk cId="2526957342" sldId="610"/>
            <ac:cxnSpMk id="409" creationId="{9230D81A-8AEF-4304-B2A0-404E5CE6C2DC}"/>
          </ac:cxnSpMkLst>
        </pc:cxnChg>
        <pc:cxnChg chg="del">
          <ac:chgData name="Sarah Inglesfield" userId="786ea869-d7bc-40c5-8c89-61066508cb32" providerId="ADAL" clId="{28B80247-BEDB-437C-A7AD-AAC46483AFED}" dt="2023-04-27T19:00:04.269" v="9260" actId="478"/>
          <ac:cxnSpMkLst>
            <pc:docMk/>
            <pc:sldMk cId="2526957342" sldId="610"/>
            <ac:cxnSpMk id="410" creationId="{25B19FB9-7272-45DE-9859-B264134D47AC}"/>
          </ac:cxnSpMkLst>
        </pc:cxnChg>
        <pc:cxnChg chg="add del mod">
          <ac:chgData name="Sarah Inglesfield" userId="786ea869-d7bc-40c5-8c89-61066508cb32" providerId="ADAL" clId="{28B80247-BEDB-437C-A7AD-AAC46483AFED}" dt="2023-04-27T19:02:19.546" v="9297" actId="478"/>
          <ac:cxnSpMkLst>
            <pc:docMk/>
            <pc:sldMk cId="2526957342" sldId="610"/>
            <ac:cxnSpMk id="418" creationId="{15C91D17-E0FE-4A43-8BD6-8AB48F7AECC9}"/>
          </ac:cxnSpMkLst>
        </pc:cxnChg>
        <pc:cxnChg chg="add del mod">
          <ac:chgData name="Sarah Inglesfield" userId="786ea869-d7bc-40c5-8c89-61066508cb32" providerId="ADAL" clId="{28B80247-BEDB-437C-A7AD-AAC46483AFED}" dt="2023-04-27T19:02:23.026" v="9301" actId="478"/>
          <ac:cxnSpMkLst>
            <pc:docMk/>
            <pc:sldMk cId="2526957342" sldId="610"/>
            <ac:cxnSpMk id="421" creationId="{23226FF6-4DC9-41DB-A991-9A4B4177B7E8}"/>
          </ac:cxnSpMkLst>
        </pc:cxnChg>
        <pc:cxnChg chg="add del mod">
          <ac:chgData name="Sarah Inglesfield" userId="786ea869-d7bc-40c5-8c89-61066508cb32" providerId="ADAL" clId="{28B80247-BEDB-437C-A7AD-AAC46483AFED}" dt="2023-04-27T19:02:22.042" v="9300" actId="478"/>
          <ac:cxnSpMkLst>
            <pc:docMk/>
            <pc:sldMk cId="2526957342" sldId="610"/>
            <ac:cxnSpMk id="425" creationId="{5F170149-5574-472C-8458-D4025C26B2CE}"/>
          </ac:cxnSpMkLst>
        </pc:cxnChg>
        <pc:cxnChg chg="add del mod">
          <ac:chgData name="Sarah Inglesfield" userId="786ea869-d7bc-40c5-8c89-61066508cb32" providerId="ADAL" clId="{28B80247-BEDB-437C-A7AD-AAC46483AFED}" dt="2023-04-27T19:02:21.002" v="9298" actId="478"/>
          <ac:cxnSpMkLst>
            <pc:docMk/>
            <pc:sldMk cId="2526957342" sldId="610"/>
            <ac:cxnSpMk id="426" creationId="{B3B63BB4-B9EF-44D4-8D16-5B6D306949D4}"/>
          </ac:cxnSpMkLst>
        </pc:cxnChg>
        <pc:cxnChg chg="add del mod">
          <ac:chgData name="Sarah Inglesfield" userId="786ea869-d7bc-40c5-8c89-61066508cb32" providerId="ADAL" clId="{28B80247-BEDB-437C-A7AD-AAC46483AFED}" dt="2023-04-27T19:02:21.359" v="9299" actId="478"/>
          <ac:cxnSpMkLst>
            <pc:docMk/>
            <pc:sldMk cId="2526957342" sldId="610"/>
            <ac:cxnSpMk id="427" creationId="{5514B949-4319-4660-B2F3-4E2DA7179717}"/>
          </ac:cxnSpMkLst>
        </pc:cxnChg>
        <pc:cxnChg chg="add mod">
          <ac:chgData name="Sarah Inglesfield" userId="786ea869-d7bc-40c5-8c89-61066508cb32" providerId="ADAL" clId="{28B80247-BEDB-437C-A7AD-AAC46483AFED}" dt="2023-04-27T19:08:34.043" v="9362" actId="14100"/>
          <ac:cxnSpMkLst>
            <pc:docMk/>
            <pc:sldMk cId="2526957342" sldId="610"/>
            <ac:cxnSpMk id="434" creationId="{655ED5A7-5A95-4621-85C4-E44AB2420A15}"/>
          </ac:cxnSpMkLst>
        </pc:cxnChg>
        <pc:cxnChg chg="add mod">
          <ac:chgData name="Sarah Inglesfield" userId="786ea869-d7bc-40c5-8c89-61066508cb32" providerId="ADAL" clId="{28B80247-BEDB-437C-A7AD-AAC46483AFED}" dt="2023-04-27T19:08:32.207" v="9361" actId="14100"/>
          <ac:cxnSpMkLst>
            <pc:docMk/>
            <pc:sldMk cId="2526957342" sldId="610"/>
            <ac:cxnSpMk id="435" creationId="{6EFDCE81-D3E3-41B2-A5D5-73627297393A}"/>
          </ac:cxnSpMkLst>
        </pc:cxnChg>
        <pc:cxnChg chg="add del mod">
          <ac:chgData name="Sarah Inglesfield" userId="786ea869-d7bc-40c5-8c89-61066508cb32" providerId="ADAL" clId="{28B80247-BEDB-437C-A7AD-AAC46483AFED}" dt="2023-04-27T18:40:30.242" v="8996" actId="478"/>
          <ac:cxnSpMkLst>
            <pc:docMk/>
            <pc:sldMk cId="2526957342" sldId="610"/>
            <ac:cxnSpMk id="1027" creationId="{0B57D81B-D9C4-48E8-BD71-C72084F6D03D}"/>
          </ac:cxnSpMkLst>
        </pc:cxnChg>
        <pc:cxnChg chg="add mod">
          <ac:chgData name="Sarah Inglesfield" userId="786ea869-d7bc-40c5-8c89-61066508cb32" providerId="ADAL" clId="{28B80247-BEDB-437C-A7AD-AAC46483AFED}" dt="2023-04-27T18:59:32.335" v="9252" actId="164"/>
          <ac:cxnSpMkLst>
            <pc:docMk/>
            <pc:sldMk cId="2526957342" sldId="610"/>
            <ac:cxnSpMk id="1043" creationId="{44A621A3-98DC-4E22-94C2-CC685C6C0299}"/>
          </ac:cxnSpMkLst>
        </pc:cxnChg>
        <pc:cxnChg chg="add mod">
          <ac:chgData name="Sarah Inglesfield" userId="786ea869-d7bc-40c5-8c89-61066508cb32" providerId="ADAL" clId="{28B80247-BEDB-437C-A7AD-AAC46483AFED}" dt="2023-04-27T18:59:32.335" v="9252" actId="164"/>
          <ac:cxnSpMkLst>
            <pc:docMk/>
            <pc:sldMk cId="2526957342" sldId="610"/>
            <ac:cxnSpMk id="1046" creationId="{5EF4B587-3E8A-4954-83D8-5A3581EB8DF6}"/>
          </ac:cxnSpMkLst>
        </pc:cxnChg>
      </pc:sldChg>
      <pc:sldChg chg="modSp add">
        <pc:chgData name="Sarah Inglesfield" userId="786ea869-d7bc-40c5-8c89-61066508cb32" providerId="ADAL" clId="{28B80247-BEDB-437C-A7AD-AAC46483AFED}" dt="2023-04-27T20:10:32.541" v="10167" actId="20577"/>
        <pc:sldMkLst>
          <pc:docMk/>
          <pc:sldMk cId="4179347983" sldId="612"/>
        </pc:sldMkLst>
        <pc:spChg chg="mod">
          <ac:chgData name="Sarah Inglesfield" userId="786ea869-d7bc-40c5-8c89-61066508cb32" providerId="ADAL" clId="{28B80247-BEDB-437C-A7AD-AAC46483AFED}" dt="2023-04-27T20:10:32.541" v="10167" actId="20577"/>
          <ac:spMkLst>
            <pc:docMk/>
            <pc:sldMk cId="4179347983" sldId="612"/>
            <ac:spMk id="2" creationId="{00000000-0000-0000-0000-000000000000}"/>
          </ac:spMkLst>
        </pc:spChg>
      </pc:sldChg>
      <pc:sldChg chg="addSp add modAnim">
        <pc:chgData name="Sarah Inglesfield" userId="786ea869-d7bc-40c5-8c89-61066508cb32" providerId="ADAL" clId="{28B80247-BEDB-437C-A7AD-AAC46483AFED}" dt="2023-05-01T10:19:18.206" v="12108"/>
        <pc:sldMkLst>
          <pc:docMk/>
          <pc:sldMk cId="1727124689" sldId="615"/>
        </pc:sldMkLst>
        <pc:spChg chg="add">
          <ac:chgData name="Sarah Inglesfield" userId="786ea869-d7bc-40c5-8c89-61066508cb32" providerId="ADAL" clId="{28B80247-BEDB-437C-A7AD-AAC46483AFED}" dt="2023-05-01T10:19:18.206" v="12108"/>
          <ac:spMkLst>
            <pc:docMk/>
            <pc:sldMk cId="1727124689" sldId="615"/>
            <ac:spMk id="15" creationId="{22B48ED4-E66F-4809-9410-16A3823955FD}"/>
          </ac:spMkLst>
        </pc:spChg>
        <pc:picChg chg="add">
          <ac:chgData name="Sarah Inglesfield" userId="786ea869-d7bc-40c5-8c89-61066508cb32" providerId="ADAL" clId="{28B80247-BEDB-437C-A7AD-AAC46483AFED}" dt="2023-05-01T10:17:58.258" v="12106"/>
          <ac:picMkLst>
            <pc:docMk/>
            <pc:sldMk cId="1727124689" sldId="615"/>
            <ac:picMk id="10" creationId="{9549A9C2-E101-4202-B5F6-64C5E0A114EE}"/>
          </ac:picMkLst>
        </pc:picChg>
      </pc:sldChg>
      <pc:sldChg chg="delSp add delAnim">
        <pc:chgData name="Sarah Inglesfield" userId="786ea869-d7bc-40c5-8c89-61066508cb32" providerId="ADAL" clId="{28B80247-BEDB-437C-A7AD-AAC46483AFED}" dt="2023-05-03T20:46:56.099" v="13730" actId="478"/>
        <pc:sldMkLst>
          <pc:docMk/>
          <pc:sldMk cId="2508072491" sldId="616"/>
        </pc:sldMkLst>
        <pc:spChg chg="del">
          <ac:chgData name="Sarah Inglesfield" userId="786ea869-d7bc-40c5-8c89-61066508cb32" providerId="ADAL" clId="{28B80247-BEDB-437C-A7AD-AAC46483AFED}" dt="2023-05-03T20:46:56.099" v="13730" actId="478"/>
          <ac:spMkLst>
            <pc:docMk/>
            <pc:sldMk cId="2508072491" sldId="616"/>
            <ac:spMk id="6" creationId="{B53FBA9A-AF08-4FDB-9311-DB6246E77520}"/>
          </ac:spMkLst>
        </pc:spChg>
      </pc:sldChg>
      <pc:sldChg chg="addSp delSp modSp add del modAnim">
        <pc:chgData name="Sarah Inglesfield" userId="786ea869-d7bc-40c5-8c89-61066508cb32" providerId="ADAL" clId="{28B80247-BEDB-437C-A7AD-AAC46483AFED}" dt="2023-05-01T10:46:52.595" v="12160"/>
        <pc:sldMkLst>
          <pc:docMk/>
          <pc:sldMk cId="1528934348" sldId="617"/>
        </pc:sldMkLst>
        <pc:spChg chg="add del">
          <ac:chgData name="Sarah Inglesfield" userId="786ea869-d7bc-40c5-8c89-61066508cb32" providerId="ADAL" clId="{28B80247-BEDB-437C-A7AD-AAC46483AFED}" dt="2023-05-01T10:29:26.542" v="12129"/>
          <ac:spMkLst>
            <pc:docMk/>
            <pc:sldMk cId="1528934348" sldId="617"/>
            <ac:spMk id="23" creationId="{BA141F40-42E9-46BE-B648-EA0350E5A68F}"/>
          </ac:spMkLst>
        </pc:spChg>
        <pc:spChg chg="add del">
          <ac:chgData name="Sarah Inglesfield" userId="786ea869-d7bc-40c5-8c89-61066508cb32" providerId="ADAL" clId="{28B80247-BEDB-437C-A7AD-AAC46483AFED}" dt="2023-05-01T10:29:26.542" v="12129"/>
          <ac:spMkLst>
            <pc:docMk/>
            <pc:sldMk cId="1528934348" sldId="617"/>
            <ac:spMk id="27" creationId="{4066B2BA-D149-4BB8-8129-F1F745C1C62C}"/>
          </ac:spMkLst>
        </pc:spChg>
        <pc:spChg chg="add">
          <ac:chgData name="Sarah Inglesfield" userId="786ea869-d7bc-40c5-8c89-61066508cb32" providerId="ADAL" clId="{28B80247-BEDB-437C-A7AD-AAC46483AFED}" dt="2023-05-01T10:29:31.515" v="12132"/>
          <ac:spMkLst>
            <pc:docMk/>
            <pc:sldMk cId="1528934348" sldId="617"/>
            <ac:spMk id="33" creationId="{81B1F31B-C1BA-4214-9E47-B26B70BCABE8}"/>
          </ac:spMkLst>
        </pc:spChg>
        <pc:spChg chg="add">
          <ac:chgData name="Sarah Inglesfield" userId="786ea869-d7bc-40c5-8c89-61066508cb32" providerId="ADAL" clId="{28B80247-BEDB-437C-A7AD-AAC46483AFED}" dt="2023-05-01T10:29:31.515" v="12132"/>
          <ac:spMkLst>
            <pc:docMk/>
            <pc:sldMk cId="1528934348" sldId="617"/>
            <ac:spMk id="35" creationId="{CE71BB24-26C1-4AD3-927A-5A2E9D340017}"/>
          </ac:spMkLst>
        </pc:spChg>
        <pc:spChg chg="mod topLvl">
          <ac:chgData name="Sarah Inglesfield" userId="786ea869-d7bc-40c5-8c89-61066508cb32" providerId="ADAL" clId="{28B80247-BEDB-437C-A7AD-AAC46483AFED}" dt="2023-05-01T10:46:50.155" v="12159" actId="164"/>
          <ac:spMkLst>
            <pc:docMk/>
            <pc:sldMk cId="1528934348" sldId="617"/>
            <ac:spMk id="50" creationId="{6C4F4458-3D8D-4DB8-BDFE-6EE60413A0BB}"/>
          </ac:spMkLst>
        </pc:spChg>
        <pc:grpChg chg="add mod">
          <ac:chgData name="Sarah Inglesfield" userId="786ea869-d7bc-40c5-8c89-61066508cb32" providerId="ADAL" clId="{28B80247-BEDB-437C-A7AD-AAC46483AFED}" dt="2023-05-01T10:30:49.954" v="12137" actId="164"/>
          <ac:grpSpMkLst>
            <pc:docMk/>
            <pc:sldMk cId="1528934348" sldId="617"/>
            <ac:grpSpMk id="15" creationId="{0027C169-9A52-4400-8B3C-66785BD758A3}"/>
          </ac:grpSpMkLst>
        </pc:grpChg>
        <pc:grpChg chg="add mod">
          <ac:chgData name="Sarah Inglesfield" userId="786ea869-d7bc-40c5-8c89-61066508cb32" providerId="ADAL" clId="{28B80247-BEDB-437C-A7AD-AAC46483AFED}" dt="2023-05-01T10:30:52.487" v="12138" actId="164"/>
          <ac:grpSpMkLst>
            <pc:docMk/>
            <pc:sldMk cId="1528934348" sldId="617"/>
            <ac:grpSpMk id="16" creationId="{953C28FE-9B65-4B7E-AD71-D744A115ED61}"/>
          </ac:grpSpMkLst>
        </pc:grpChg>
        <pc:grpChg chg="add mod">
          <ac:chgData name="Sarah Inglesfield" userId="786ea869-d7bc-40c5-8c89-61066508cb32" providerId="ADAL" clId="{28B80247-BEDB-437C-A7AD-AAC46483AFED}" dt="2023-05-01T10:46:50.155" v="12159" actId="164"/>
          <ac:grpSpMkLst>
            <pc:docMk/>
            <pc:sldMk cId="1528934348" sldId="617"/>
            <ac:grpSpMk id="43" creationId="{90BB8E5E-1974-49EE-A10B-F20FC0F99895}"/>
          </ac:grpSpMkLst>
        </pc:grpChg>
        <pc:grpChg chg="add del">
          <ac:chgData name="Sarah Inglesfield" userId="786ea869-d7bc-40c5-8c89-61066508cb32" providerId="ADAL" clId="{28B80247-BEDB-437C-A7AD-AAC46483AFED}" dt="2023-05-01T10:45:36.901" v="12158" actId="165"/>
          <ac:grpSpMkLst>
            <pc:docMk/>
            <pc:sldMk cId="1528934348" sldId="617"/>
            <ac:grpSpMk id="46" creationId="{89F80C9C-58F8-4A6C-8785-6B64A77FD78E}"/>
          </ac:grpSpMkLst>
        </pc:grpChg>
        <pc:picChg chg="mod">
          <ac:chgData name="Sarah Inglesfield" userId="786ea869-d7bc-40c5-8c89-61066508cb32" providerId="ADAL" clId="{28B80247-BEDB-437C-A7AD-AAC46483AFED}" dt="2023-05-01T10:30:49.954" v="12137" actId="164"/>
          <ac:picMkLst>
            <pc:docMk/>
            <pc:sldMk cId="1528934348" sldId="617"/>
            <ac:picMk id="9" creationId="{F9E83BAC-EDC0-4F37-A817-9BE5DC0BA632}"/>
          </ac:picMkLst>
        </pc:picChg>
        <pc:picChg chg="mod">
          <ac:chgData name="Sarah Inglesfield" userId="786ea869-d7bc-40c5-8c89-61066508cb32" providerId="ADAL" clId="{28B80247-BEDB-437C-A7AD-AAC46483AFED}" dt="2023-05-01T10:30:49.954" v="12137" actId="164"/>
          <ac:picMkLst>
            <pc:docMk/>
            <pc:sldMk cId="1528934348" sldId="617"/>
            <ac:picMk id="12" creationId="{0857254A-BF25-4901-8AA2-15C596842A02}"/>
          </ac:picMkLst>
        </pc:picChg>
        <pc:picChg chg="add del">
          <ac:chgData name="Sarah Inglesfield" userId="786ea869-d7bc-40c5-8c89-61066508cb32" providerId="ADAL" clId="{28B80247-BEDB-437C-A7AD-AAC46483AFED}" dt="2023-05-01T10:29:26.542" v="12129"/>
          <ac:picMkLst>
            <pc:docMk/>
            <pc:sldMk cId="1528934348" sldId="617"/>
            <ac:picMk id="19" creationId="{4F23FFBD-EB5C-4974-81E2-87B234372971}"/>
          </ac:picMkLst>
        </pc:picChg>
        <pc:picChg chg="add del">
          <ac:chgData name="Sarah Inglesfield" userId="786ea869-d7bc-40c5-8c89-61066508cb32" providerId="ADAL" clId="{28B80247-BEDB-437C-A7AD-AAC46483AFED}" dt="2023-05-01T10:29:26.542" v="12129"/>
          <ac:picMkLst>
            <pc:docMk/>
            <pc:sldMk cId="1528934348" sldId="617"/>
            <ac:picMk id="20" creationId="{B785AAD0-D28A-422D-9ED1-6E37A03FAD7F}"/>
          </ac:picMkLst>
        </pc:picChg>
        <pc:picChg chg="add del">
          <ac:chgData name="Sarah Inglesfield" userId="786ea869-d7bc-40c5-8c89-61066508cb32" providerId="ADAL" clId="{28B80247-BEDB-437C-A7AD-AAC46483AFED}" dt="2023-05-01T10:29:26.542" v="12129"/>
          <ac:picMkLst>
            <pc:docMk/>
            <pc:sldMk cId="1528934348" sldId="617"/>
            <ac:picMk id="28" creationId="{F47D9F27-C7D1-46A2-B205-4BF392696FFA}"/>
          </ac:picMkLst>
        </pc:picChg>
        <pc:picChg chg="add del">
          <ac:chgData name="Sarah Inglesfield" userId="786ea869-d7bc-40c5-8c89-61066508cb32" providerId="ADAL" clId="{28B80247-BEDB-437C-A7AD-AAC46483AFED}" dt="2023-05-01T10:29:26.542" v="12129"/>
          <ac:picMkLst>
            <pc:docMk/>
            <pc:sldMk cId="1528934348" sldId="617"/>
            <ac:picMk id="29" creationId="{A5AB758F-F6F0-4BCA-8FD5-03B589E90386}"/>
          </ac:picMkLst>
        </pc:picChg>
        <pc:picChg chg="add">
          <ac:chgData name="Sarah Inglesfield" userId="786ea869-d7bc-40c5-8c89-61066508cb32" providerId="ADAL" clId="{28B80247-BEDB-437C-A7AD-AAC46483AFED}" dt="2023-05-01T10:29:31.515" v="12132"/>
          <ac:picMkLst>
            <pc:docMk/>
            <pc:sldMk cId="1528934348" sldId="617"/>
            <ac:picMk id="30" creationId="{557F369B-F0F2-41C8-9944-FB06B11D79AE}"/>
          </ac:picMkLst>
        </pc:picChg>
        <pc:picChg chg="add">
          <ac:chgData name="Sarah Inglesfield" userId="786ea869-d7bc-40c5-8c89-61066508cb32" providerId="ADAL" clId="{28B80247-BEDB-437C-A7AD-AAC46483AFED}" dt="2023-05-01T10:29:31.515" v="12132"/>
          <ac:picMkLst>
            <pc:docMk/>
            <pc:sldMk cId="1528934348" sldId="617"/>
            <ac:picMk id="31" creationId="{6D6B74CE-3425-4060-9F12-E74CDBFDC247}"/>
          </ac:picMkLst>
        </pc:picChg>
        <pc:picChg chg="add mod">
          <ac:chgData name="Sarah Inglesfield" userId="786ea869-d7bc-40c5-8c89-61066508cb32" providerId="ADAL" clId="{28B80247-BEDB-437C-A7AD-AAC46483AFED}" dt="2023-05-01T10:30:52.487" v="12138" actId="164"/>
          <ac:picMkLst>
            <pc:docMk/>
            <pc:sldMk cId="1528934348" sldId="617"/>
            <ac:picMk id="36" creationId="{B69A2939-975E-427A-AFC9-198897C8FF14}"/>
          </ac:picMkLst>
        </pc:picChg>
        <pc:picChg chg="add mod">
          <ac:chgData name="Sarah Inglesfield" userId="786ea869-d7bc-40c5-8c89-61066508cb32" providerId="ADAL" clId="{28B80247-BEDB-437C-A7AD-AAC46483AFED}" dt="2023-05-01T10:30:52.487" v="12138" actId="164"/>
          <ac:picMkLst>
            <pc:docMk/>
            <pc:sldMk cId="1528934348" sldId="617"/>
            <ac:picMk id="37" creationId="{B04089AD-FD86-45CE-ACAA-2EBF9C0D50B3}"/>
          </ac:picMkLst>
        </pc:picChg>
        <pc:picChg chg="mod topLvl">
          <ac:chgData name="Sarah Inglesfield" userId="786ea869-d7bc-40c5-8c89-61066508cb32" providerId="ADAL" clId="{28B80247-BEDB-437C-A7AD-AAC46483AFED}" dt="2023-05-01T10:46:50.155" v="12159" actId="164"/>
          <ac:picMkLst>
            <pc:docMk/>
            <pc:sldMk cId="1528934348" sldId="617"/>
            <ac:picMk id="47" creationId="{21B6CD54-AED0-4C16-8266-CFE538B5D50A}"/>
          </ac:picMkLst>
        </pc:picChg>
        <pc:cxnChg chg="add del">
          <ac:chgData name="Sarah Inglesfield" userId="786ea869-d7bc-40c5-8c89-61066508cb32" providerId="ADAL" clId="{28B80247-BEDB-437C-A7AD-AAC46483AFED}" dt="2023-05-01T10:29:26.542" v="12129"/>
          <ac:cxnSpMkLst>
            <pc:docMk/>
            <pc:sldMk cId="1528934348" sldId="617"/>
            <ac:cxnSpMk id="21" creationId="{4BB11126-2E7E-4343-A087-1FF3FE81E3C8}"/>
          </ac:cxnSpMkLst>
        </pc:cxnChg>
        <pc:cxnChg chg="add del">
          <ac:chgData name="Sarah Inglesfield" userId="786ea869-d7bc-40c5-8c89-61066508cb32" providerId="ADAL" clId="{28B80247-BEDB-437C-A7AD-AAC46483AFED}" dt="2023-05-01T10:29:26.542" v="12129"/>
          <ac:cxnSpMkLst>
            <pc:docMk/>
            <pc:sldMk cId="1528934348" sldId="617"/>
            <ac:cxnSpMk id="26" creationId="{E67861B5-BC51-42C0-B28F-4708E4391C3C}"/>
          </ac:cxnSpMkLst>
        </pc:cxnChg>
        <pc:cxnChg chg="add">
          <ac:chgData name="Sarah Inglesfield" userId="786ea869-d7bc-40c5-8c89-61066508cb32" providerId="ADAL" clId="{28B80247-BEDB-437C-A7AD-AAC46483AFED}" dt="2023-05-01T10:29:31.515" v="12132"/>
          <ac:cxnSpMkLst>
            <pc:docMk/>
            <pc:sldMk cId="1528934348" sldId="617"/>
            <ac:cxnSpMk id="32" creationId="{5ACACC04-FC89-42C2-8EC2-D8A52466F3B6}"/>
          </ac:cxnSpMkLst>
        </pc:cxnChg>
        <pc:cxnChg chg="add">
          <ac:chgData name="Sarah Inglesfield" userId="786ea869-d7bc-40c5-8c89-61066508cb32" providerId="ADAL" clId="{28B80247-BEDB-437C-A7AD-AAC46483AFED}" dt="2023-05-01T10:29:31.515" v="12132"/>
          <ac:cxnSpMkLst>
            <pc:docMk/>
            <pc:sldMk cId="1528934348" sldId="617"/>
            <ac:cxnSpMk id="34" creationId="{66383DEC-8E82-466F-A40D-18BA26E40555}"/>
          </ac:cxnSpMkLst>
        </pc:cxnChg>
        <pc:cxnChg chg="add">
          <ac:chgData name="Sarah Inglesfield" userId="786ea869-d7bc-40c5-8c89-61066508cb32" providerId="ADAL" clId="{28B80247-BEDB-437C-A7AD-AAC46483AFED}" dt="2023-05-01T10:29:42.585" v="12133"/>
          <ac:cxnSpMkLst>
            <pc:docMk/>
            <pc:sldMk cId="1528934348" sldId="617"/>
            <ac:cxnSpMk id="38" creationId="{79F09197-E36B-4BAF-B1B6-44588A08550A}"/>
          </ac:cxnSpMkLst>
        </pc:cxnChg>
        <pc:cxnChg chg="add">
          <ac:chgData name="Sarah Inglesfield" userId="786ea869-d7bc-40c5-8c89-61066508cb32" providerId="ADAL" clId="{28B80247-BEDB-437C-A7AD-AAC46483AFED}" dt="2023-05-01T10:29:42.585" v="12133"/>
          <ac:cxnSpMkLst>
            <pc:docMk/>
            <pc:sldMk cId="1528934348" sldId="617"/>
            <ac:cxnSpMk id="39" creationId="{AB788A84-49BB-4E8D-A88A-4C1383B68753}"/>
          </ac:cxnSpMkLst>
        </pc:cxnChg>
        <pc:cxnChg chg="add">
          <ac:chgData name="Sarah Inglesfield" userId="786ea869-d7bc-40c5-8c89-61066508cb32" providerId="ADAL" clId="{28B80247-BEDB-437C-A7AD-AAC46483AFED}" dt="2023-05-01T10:29:58.271" v="12134"/>
          <ac:cxnSpMkLst>
            <pc:docMk/>
            <pc:sldMk cId="1528934348" sldId="617"/>
            <ac:cxnSpMk id="40" creationId="{7183B2BF-A914-4F2C-85DB-4C880D810980}"/>
          </ac:cxnSpMkLst>
        </pc:cxnChg>
      </pc:sldChg>
      <pc:sldChg chg="addSp modSp add">
        <pc:chgData name="Sarah Inglesfield" userId="786ea869-d7bc-40c5-8c89-61066508cb32" providerId="ADAL" clId="{28B80247-BEDB-437C-A7AD-AAC46483AFED}" dt="2023-05-01T12:54:33.927" v="12219"/>
        <pc:sldMkLst>
          <pc:docMk/>
          <pc:sldMk cId="3928321399" sldId="618"/>
        </pc:sldMkLst>
        <pc:spChg chg="mod">
          <ac:chgData name="Sarah Inglesfield" userId="786ea869-d7bc-40c5-8c89-61066508cb32" providerId="ADAL" clId="{28B80247-BEDB-437C-A7AD-AAC46483AFED}" dt="2023-05-01T12:35:14.154" v="12162"/>
          <ac:spMkLst>
            <pc:docMk/>
            <pc:sldMk cId="3928321399" sldId="618"/>
            <ac:spMk id="6" creationId="{00000000-0000-0000-0000-000000000000}"/>
          </ac:spMkLst>
        </pc:spChg>
        <pc:picChg chg="add">
          <ac:chgData name="Sarah Inglesfield" userId="786ea869-d7bc-40c5-8c89-61066508cb32" providerId="ADAL" clId="{28B80247-BEDB-437C-A7AD-AAC46483AFED}" dt="2023-05-01T12:52:14.664" v="12215"/>
          <ac:picMkLst>
            <pc:docMk/>
            <pc:sldMk cId="3928321399" sldId="618"/>
            <ac:picMk id="9" creationId="{CF9E5020-9E6B-481A-A08C-101EAD18EA9E}"/>
          </ac:picMkLst>
        </pc:picChg>
        <pc:picChg chg="add">
          <ac:chgData name="Sarah Inglesfield" userId="786ea869-d7bc-40c5-8c89-61066508cb32" providerId="ADAL" clId="{28B80247-BEDB-437C-A7AD-AAC46483AFED}" dt="2023-05-01T12:54:33.927" v="12219"/>
          <ac:picMkLst>
            <pc:docMk/>
            <pc:sldMk cId="3928321399" sldId="618"/>
            <ac:picMk id="10" creationId="{5A02D87A-3581-48FF-B752-D0FBFC88266C}"/>
          </ac:picMkLst>
        </pc:picChg>
      </pc:sldChg>
      <pc:sldChg chg="addSp delSp modSp add">
        <pc:chgData name="Sarah Inglesfield" userId="786ea869-d7bc-40c5-8c89-61066508cb32" providerId="ADAL" clId="{28B80247-BEDB-437C-A7AD-AAC46483AFED}" dt="2023-05-01T12:55:47.070" v="12224" actId="339"/>
        <pc:sldMkLst>
          <pc:docMk/>
          <pc:sldMk cId="3777033414" sldId="620"/>
        </pc:sldMkLst>
        <pc:spChg chg="add mod">
          <ac:chgData name="Sarah Inglesfield" userId="786ea869-d7bc-40c5-8c89-61066508cb32" providerId="ADAL" clId="{28B80247-BEDB-437C-A7AD-AAC46483AFED}" dt="2023-05-01T12:55:47.070" v="12224" actId="339"/>
          <ac:spMkLst>
            <pc:docMk/>
            <pc:sldMk cId="3777033414" sldId="620"/>
            <ac:spMk id="9" creationId="{6D08E4D0-D09E-40B4-965C-CCC47873607B}"/>
          </ac:spMkLst>
        </pc:spChg>
        <pc:picChg chg="add del">
          <ac:chgData name="Sarah Inglesfield" userId="786ea869-d7bc-40c5-8c89-61066508cb32" providerId="ADAL" clId="{28B80247-BEDB-437C-A7AD-AAC46483AFED}" dt="2023-05-01T12:54:36.953" v="12221"/>
          <ac:picMkLst>
            <pc:docMk/>
            <pc:sldMk cId="3777033414" sldId="620"/>
            <ac:picMk id="10" creationId="{24A9E815-2B5A-4339-9D0F-4E6622442211}"/>
          </ac:picMkLst>
        </pc:picChg>
      </pc:sldChg>
      <pc:sldChg chg="addSp add">
        <pc:chgData name="Sarah Inglesfield" userId="786ea869-d7bc-40c5-8c89-61066508cb32" providerId="ADAL" clId="{28B80247-BEDB-437C-A7AD-AAC46483AFED}" dt="2023-05-01T12:52:34.422" v="12216"/>
        <pc:sldMkLst>
          <pc:docMk/>
          <pc:sldMk cId="3828895623" sldId="621"/>
        </pc:sldMkLst>
        <pc:spChg chg="add">
          <ac:chgData name="Sarah Inglesfield" userId="786ea869-d7bc-40c5-8c89-61066508cb32" providerId="ADAL" clId="{28B80247-BEDB-437C-A7AD-AAC46483AFED}" dt="2023-05-01T12:52:34.422" v="12216"/>
          <ac:spMkLst>
            <pc:docMk/>
            <pc:sldMk cId="3828895623" sldId="621"/>
            <ac:spMk id="3" creationId="{079253EB-5451-4156-A02D-CB52F4C6E18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8B2B7-8650-4DF0-BD7E-A264FB62B1D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47EFFD1-6959-4267-8021-2A1CB48377D2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Signal</a:t>
          </a:r>
        </a:p>
      </dgm:t>
    </dgm:pt>
    <dgm:pt modelId="{DE0ECFDA-A5D3-4917-96C0-4CE8DAE03BD1}" type="parTrans" cxnId="{1479FE4A-865A-45A3-9DB1-FB7BFD20BE8A}">
      <dgm:prSet/>
      <dgm:spPr/>
      <dgm:t>
        <a:bodyPr/>
        <a:lstStyle/>
        <a:p>
          <a:endParaRPr lang="en-US"/>
        </a:p>
      </dgm:t>
    </dgm:pt>
    <dgm:pt modelId="{EC7DED1F-0DAE-4A4E-B422-697F2537DEF1}" type="sibTrans" cxnId="{1479FE4A-865A-45A3-9DB1-FB7BFD20BE8A}">
      <dgm:prSet/>
      <dgm:spPr/>
      <dgm:t>
        <a:bodyPr/>
        <a:lstStyle/>
        <a:p>
          <a:endParaRPr lang="en-US"/>
        </a:p>
      </dgm:t>
    </dgm:pt>
    <dgm:pt modelId="{990A8238-992E-4A90-A381-B4B3EA554691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Image</a:t>
          </a:r>
        </a:p>
      </dgm:t>
    </dgm:pt>
    <dgm:pt modelId="{B4FBC0DE-1AFF-494C-A077-BD1B7367DB92}" type="parTrans" cxnId="{ECBAA3CF-9CE1-4682-8C1C-7638CD909641}">
      <dgm:prSet/>
      <dgm:spPr/>
      <dgm:t>
        <a:bodyPr/>
        <a:lstStyle/>
        <a:p>
          <a:endParaRPr lang="en-US"/>
        </a:p>
      </dgm:t>
    </dgm:pt>
    <dgm:pt modelId="{EA28BEB9-B669-41E1-B13C-B4E730357AE0}" type="sibTrans" cxnId="{ECBAA3CF-9CE1-4682-8C1C-7638CD909641}">
      <dgm:prSet/>
      <dgm:spPr/>
      <dgm:t>
        <a:bodyPr/>
        <a:lstStyle/>
        <a:p>
          <a:endParaRPr lang="en-US"/>
        </a:p>
      </dgm:t>
    </dgm:pt>
    <dgm:pt modelId="{1089230C-D03A-40CD-83C0-7E134972EEDA}">
      <dgm:prSet phldrT="[Text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chemeClr val="tx1"/>
              </a:solidFill>
            </a:rPr>
            <a:t>Base Call</a:t>
          </a:r>
        </a:p>
      </dgm:t>
    </dgm:pt>
    <dgm:pt modelId="{D975BCE4-9322-405E-8706-7DD6B92E055C}" type="parTrans" cxnId="{4303CBF8-02A2-4A53-94B0-F96EA5907E84}">
      <dgm:prSet/>
      <dgm:spPr/>
      <dgm:t>
        <a:bodyPr/>
        <a:lstStyle/>
        <a:p>
          <a:endParaRPr lang="en-US"/>
        </a:p>
      </dgm:t>
    </dgm:pt>
    <dgm:pt modelId="{E15B5B9D-332F-4D76-AFFC-A22C15A65574}" type="sibTrans" cxnId="{4303CBF8-02A2-4A53-94B0-F96EA5907E84}">
      <dgm:prSet/>
      <dgm:spPr/>
      <dgm:t>
        <a:bodyPr/>
        <a:lstStyle/>
        <a:p>
          <a:endParaRPr lang="en-US"/>
        </a:p>
      </dgm:t>
    </dgm:pt>
    <dgm:pt modelId="{AC22ABDF-ABF4-4A38-A06D-89CE38E957BD}" type="pres">
      <dgm:prSet presAssocID="{C6C8B2B7-8650-4DF0-BD7E-A264FB62B1D0}" presName="Name0" presStyleCnt="0">
        <dgm:presLayoutVars>
          <dgm:dir/>
          <dgm:animLvl val="lvl"/>
          <dgm:resizeHandles val="exact"/>
        </dgm:presLayoutVars>
      </dgm:prSet>
      <dgm:spPr/>
    </dgm:pt>
    <dgm:pt modelId="{AB04737C-D443-4740-9EC2-9BFED9AC95AD}" type="pres">
      <dgm:prSet presAssocID="{047EFFD1-6959-4267-8021-2A1CB48377D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96AEA-6F78-4564-A70E-25B2F74B356E}" type="pres">
      <dgm:prSet presAssocID="{EC7DED1F-0DAE-4A4E-B422-697F2537DEF1}" presName="parTxOnlySpace" presStyleCnt="0"/>
      <dgm:spPr/>
    </dgm:pt>
    <dgm:pt modelId="{8622EC13-DE3C-45E6-AD0B-C22034029670}" type="pres">
      <dgm:prSet presAssocID="{990A8238-992E-4A90-A381-B4B3EA55469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BFE9E-FFDF-4504-A2F7-2FAF86B2E3C2}" type="pres">
      <dgm:prSet presAssocID="{EA28BEB9-B669-41E1-B13C-B4E730357AE0}" presName="parTxOnlySpace" presStyleCnt="0"/>
      <dgm:spPr/>
    </dgm:pt>
    <dgm:pt modelId="{2A758582-D564-4C0D-90F1-49A5CE446F5D}" type="pres">
      <dgm:prSet presAssocID="{1089230C-D03A-40CD-83C0-7E134972EE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BAA3CF-9CE1-4682-8C1C-7638CD909641}" srcId="{C6C8B2B7-8650-4DF0-BD7E-A264FB62B1D0}" destId="{990A8238-992E-4A90-A381-B4B3EA554691}" srcOrd="1" destOrd="0" parTransId="{B4FBC0DE-1AFF-494C-A077-BD1B7367DB92}" sibTransId="{EA28BEB9-B669-41E1-B13C-B4E730357AE0}"/>
    <dgm:cxn modelId="{82F6E450-9275-4648-9E79-B01B76E3CAC5}" type="presOf" srcId="{1089230C-D03A-40CD-83C0-7E134972EEDA}" destId="{2A758582-D564-4C0D-90F1-49A5CE446F5D}" srcOrd="0" destOrd="0" presId="urn:microsoft.com/office/officeart/2005/8/layout/chevron1"/>
    <dgm:cxn modelId="{5348774A-4CD0-41D4-899F-6AA2E36447CD}" type="presOf" srcId="{990A8238-992E-4A90-A381-B4B3EA554691}" destId="{8622EC13-DE3C-45E6-AD0B-C22034029670}" srcOrd="0" destOrd="0" presId="urn:microsoft.com/office/officeart/2005/8/layout/chevron1"/>
    <dgm:cxn modelId="{4303CBF8-02A2-4A53-94B0-F96EA5907E84}" srcId="{C6C8B2B7-8650-4DF0-BD7E-A264FB62B1D0}" destId="{1089230C-D03A-40CD-83C0-7E134972EEDA}" srcOrd="2" destOrd="0" parTransId="{D975BCE4-9322-405E-8706-7DD6B92E055C}" sibTransId="{E15B5B9D-332F-4D76-AFFC-A22C15A65574}"/>
    <dgm:cxn modelId="{B00792F1-1F6F-4EBC-943E-F2C41C745020}" type="presOf" srcId="{047EFFD1-6959-4267-8021-2A1CB48377D2}" destId="{AB04737C-D443-4740-9EC2-9BFED9AC95AD}" srcOrd="0" destOrd="0" presId="urn:microsoft.com/office/officeart/2005/8/layout/chevron1"/>
    <dgm:cxn modelId="{0E39830E-ADDC-431C-ADCB-392CB9124A21}" type="presOf" srcId="{C6C8B2B7-8650-4DF0-BD7E-A264FB62B1D0}" destId="{AC22ABDF-ABF4-4A38-A06D-89CE38E957BD}" srcOrd="0" destOrd="0" presId="urn:microsoft.com/office/officeart/2005/8/layout/chevron1"/>
    <dgm:cxn modelId="{1479FE4A-865A-45A3-9DB1-FB7BFD20BE8A}" srcId="{C6C8B2B7-8650-4DF0-BD7E-A264FB62B1D0}" destId="{047EFFD1-6959-4267-8021-2A1CB48377D2}" srcOrd="0" destOrd="0" parTransId="{DE0ECFDA-A5D3-4917-96C0-4CE8DAE03BD1}" sibTransId="{EC7DED1F-0DAE-4A4E-B422-697F2537DEF1}"/>
    <dgm:cxn modelId="{9080A302-E89A-4A62-8819-16BB53163966}" type="presParOf" srcId="{AC22ABDF-ABF4-4A38-A06D-89CE38E957BD}" destId="{AB04737C-D443-4740-9EC2-9BFED9AC95AD}" srcOrd="0" destOrd="0" presId="urn:microsoft.com/office/officeart/2005/8/layout/chevron1"/>
    <dgm:cxn modelId="{D58E0FAB-315B-4CCA-BD45-D3D120C087DC}" type="presParOf" srcId="{AC22ABDF-ABF4-4A38-A06D-89CE38E957BD}" destId="{C8596AEA-6F78-4564-A70E-25B2F74B356E}" srcOrd="1" destOrd="0" presId="urn:microsoft.com/office/officeart/2005/8/layout/chevron1"/>
    <dgm:cxn modelId="{52CEB25F-8191-4D50-B66C-9E144F809B94}" type="presParOf" srcId="{AC22ABDF-ABF4-4A38-A06D-89CE38E957BD}" destId="{8622EC13-DE3C-45E6-AD0B-C22034029670}" srcOrd="2" destOrd="0" presId="urn:microsoft.com/office/officeart/2005/8/layout/chevron1"/>
    <dgm:cxn modelId="{F93CC745-3454-450B-AC5C-FAE3D7CB6B40}" type="presParOf" srcId="{AC22ABDF-ABF4-4A38-A06D-89CE38E957BD}" destId="{2EABFE9E-FFDF-4504-A2F7-2FAF86B2E3C2}" srcOrd="3" destOrd="0" presId="urn:microsoft.com/office/officeart/2005/8/layout/chevron1"/>
    <dgm:cxn modelId="{C16931FC-C9AD-493D-9269-433732AD02D0}" type="presParOf" srcId="{AC22ABDF-ABF4-4A38-A06D-89CE38E957BD}" destId="{2A758582-D564-4C0D-90F1-49A5CE446F5D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78A9C54E-A455-4D9C-9C28-A568139F4CD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Observations</a:t>
          </a:r>
        </a:p>
      </dgm:t>
    </dgm:pt>
    <dgm:pt modelId="{3CD8176A-E53B-4B2A-8970-49E4A15C7E0F}" type="parTrans" cxnId="{F145F32B-280F-481D-8AE3-534736B17247}">
      <dgm:prSet/>
      <dgm:spPr/>
      <dgm:t>
        <a:bodyPr/>
        <a:lstStyle/>
        <a:p>
          <a:endParaRPr lang="en-US"/>
        </a:p>
      </dgm:t>
    </dgm:pt>
    <dgm:pt modelId="{64AC85B4-5D1D-40C0-87F4-F0361086E291}" type="sibTrans" cxnId="{F145F32B-280F-481D-8AE3-534736B17247}">
      <dgm:prSet/>
      <dgm:spPr/>
      <dgm:t>
        <a:bodyPr/>
        <a:lstStyle/>
        <a:p>
          <a:endParaRPr lang="en-US"/>
        </a:p>
      </dgm:t>
    </dgm:pt>
    <dgm:pt modelId="{0C75D09B-600A-40C2-A382-BFE2DB9B1040}">
      <dgm:prSet phldrT="[Text]"/>
      <dgm:spPr/>
      <dgm:t>
        <a:bodyPr/>
        <a:lstStyle/>
        <a:p>
          <a:r>
            <a:rPr lang="en-US" b="1" dirty="0"/>
            <a:t>Critical Analysis</a:t>
          </a:r>
        </a:p>
      </dgm:t>
    </dgm:pt>
    <dgm:pt modelId="{69086C45-CDA1-4ED4-BCB9-545E5730C0B0}" type="parTrans" cxnId="{5D993DDB-7C77-449B-9342-41C0CA06D2FD}">
      <dgm:prSet/>
      <dgm:spPr/>
      <dgm:t>
        <a:bodyPr/>
        <a:lstStyle/>
        <a:p>
          <a:endParaRPr lang="en-US"/>
        </a:p>
      </dgm:t>
    </dgm:pt>
    <dgm:pt modelId="{423EE13F-3BE0-43FF-8B0B-361FB73AD2D1}" type="sibTrans" cxnId="{5D993DDB-7C77-449B-9342-41C0CA06D2FD}">
      <dgm:prSet/>
      <dgm:spPr/>
      <dgm:t>
        <a:bodyPr/>
        <a:lstStyle/>
        <a:p>
          <a:endParaRPr lang="en-US"/>
        </a:p>
      </dgm:t>
    </dgm:pt>
    <dgm:pt modelId="{08256BD1-5516-4382-B558-5A2A5964053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Understanding &amp; Confidence</a:t>
          </a:r>
        </a:p>
      </dgm:t>
    </dgm:pt>
    <dgm:pt modelId="{1166AADD-DE57-435D-9551-DAFBD3F28D45}" type="sibTrans" cxnId="{10EB4BDA-637E-45E4-8F93-89FEC1046E56}">
      <dgm:prSet/>
      <dgm:spPr/>
      <dgm:t>
        <a:bodyPr/>
        <a:lstStyle/>
        <a:p>
          <a:endParaRPr lang="en-US"/>
        </a:p>
      </dgm:t>
    </dgm:pt>
    <dgm:pt modelId="{E9104A2B-4CDE-4373-8CA1-BE20780BC243}" type="parTrans" cxnId="{10EB4BDA-637E-45E4-8F93-89FEC1046E56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96294-1C43-4786-A257-738A4F49B24D}" type="pres">
      <dgm:prSet presAssocID="{782278DC-38BD-46F5-8529-F882D962F672}" presName="parSpace" presStyleCnt="0"/>
      <dgm:spPr/>
    </dgm:pt>
    <dgm:pt modelId="{E909ED49-738B-4CC9-9038-E4F1EDEA4EB7}" type="pres">
      <dgm:prSet presAssocID="{78A9C54E-A455-4D9C-9C28-A568139F4CD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5059-2B52-4CE3-9506-1938396645D5}" type="pres">
      <dgm:prSet presAssocID="{64AC85B4-5D1D-40C0-87F4-F0361086E291}" presName="parSpace" presStyleCnt="0"/>
      <dgm:spPr/>
    </dgm:pt>
    <dgm:pt modelId="{E4EDEB52-A699-404B-8FF1-B081C356BFB9}" type="pres">
      <dgm:prSet presAssocID="{0C75D09B-600A-40C2-A382-BFE2DB9B104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4FAA4-ACCD-4102-B42C-2FDCE8C972D5}" type="pres">
      <dgm:prSet presAssocID="{423EE13F-3BE0-43FF-8B0B-361FB73AD2D1}" presName="parSpace" presStyleCnt="0"/>
      <dgm:spPr/>
    </dgm:pt>
    <dgm:pt modelId="{4609CC0B-04EE-4B76-8170-6AEC076E7014}" type="pres">
      <dgm:prSet presAssocID="{08256BD1-5516-4382-B558-5A2A5964053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5D993DDB-7C77-449B-9342-41C0CA06D2FD}" srcId="{508928E0-F63F-450F-A70B-BD955857984A}" destId="{0C75D09B-600A-40C2-A382-BFE2DB9B1040}" srcOrd="2" destOrd="0" parTransId="{69086C45-CDA1-4ED4-BCB9-545E5730C0B0}" sibTransId="{423EE13F-3BE0-43FF-8B0B-361FB73AD2D1}"/>
    <dgm:cxn modelId="{BF4124DC-88DC-4978-AFD6-161486B20923}" type="presOf" srcId="{78A9C54E-A455-4D9C-9C28-A568139F4CDF}" destId="{E909ED49-738B-4CC9-9038-E4F1EDEA4EB7}" srcOrd="0" destOrd="0" presId="urn:microsoft.com/office/officeart/2005/8/layout/hChevron3"/>
    <dgm:cxn modelId="{10EB4BDA-637E-45E4-8F93-89FEC1046E56}" srcId="{508928E0-F63F-450F-A70B-BD955857984A}" destId="{08256BD1-5516-4382-B558-5A2A5964053B}" srcOrd="3" destOrd="0" parTransId="{E9104A2B-4CDE-4373-8CA1-BE20780BC243}" sibTransId="{1166AADD-DE57-435D-9551-DAFBD3F28D45}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F145F32B-280F-481D-8AE3-534736B17247}" srcId="{508928E0-F63F-450F-A70B-BD955857984A}" destId="{78A9C54E-A455-4D9C-9C28-A568139F4CDF}" srcOrd="1" destOrd="0" parTransId="{3CD8176A-E53B-4B2A-8970-49E4A15C7E0F}" sibTransId="{64AC85B4-5D1D-40C0-87F4-F0361086E291}"/>
    <dgm:cxn modelId="{3E519188-58A8-460D-BF91-E80AD1AB6365}" type="presOf" srcId="{08256BD1-5516-4382-B558-5A2A5964053B}" destId="{4609CC0B-04EE-4B76-8170-6AEC076E7014}" srcOrd="0" destOrd="0" presId="urn:microsoft.com/office/officeart/2005/8/layout/hChevron3"/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415286BE-CACF-4DD8-9386-FCE8B2272799}" type="presOf" srcId="{0C75D09B-600A-40C2-A382-BFE2DB9B1040}" destId="{E4EDEB52-A699-404B-8FF1-B081C356BFB9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  <dgm:cxn modelId="{C92B05D8-E471-43EA-B14E-5038FB5C49C1}" type="presParOf" srcId="{60EEBC0F-1831-4FFA-8302-98A5C09F63F4}" destId="{80496294-1C43-4786-A257-738A4F49B24D}" srcOrd="1" destOrd="0" presId="urn:microsoft.com/office/officeart/2005/8/layout/hChevron3"/>
    <dgm:cxn modelId="{29C312CC-073D-4884-B28C-4D7A851781C7}" type="presParOf" srcId="{60EEBC0F-1831-4FFA-8302-98A5C09F63F4}" destId="{E909ED49-738B-4CC9-9038-E4F1EDEA4EB7}" srcOrd="2" destOrd="0" presId="urn:microsoft.com/office/officeart/2005/8/layout/hChevron3"/>
    <dgm:cxn modelId="{FADB440B-2B41-4850-826E-6EFC7718853C}" type="presParOf" srcId="{60EEBC0F-1831-4FFA-8302-98A5C09F63F4}" destId="{FD065059-2B52-4CE3-9506-1938396645D5}" srcOrd="3" destOrd="0" presId="urn:microsoft.com/office/officeart/2005/8/layout/hChevron3"/>
    <dgm:cxn modelId="{7B2F891C-0D1D-4FE8-8EBD-4FEE2964CEB7}" type="presParOf" srcId="{60EEBC0F-1831-4FFA-8302-98A5C09F63F4}" destId="{E4EDEB52-A699-404B-8FF1-B081C356BFB9}" srcOrd="4" destOrd="0" presId="urn:microsoft.com/office/officeart/2005/8/layout/hChevron3"/>
    <dgm:cxn modelId="{0586081D-9EEA-4907-9894-5652057A7AF7}" type="presParOf" srcId="{60EEBC0F-1831-4FFA-8302-98A5C09F63F4}" destId="{1C64FAA4-ACCD-4102-B42C-2FDCE8C972D5}" srcOrd="5" destOrd="0" presId="urn:microsoft.com/office/officeart/2005/8/layout/hChevron3"/>
    <dgm:cxn modelId="{35C35099-9E8B-4955-ACFC-7D01588C1C0A}" type="presParOf" srcId="{60EEBC0F-1831-4FFA-8302-98A5C09F63F4}" destId="{4609CC0B-04EE-4B76-8170-6AEC076E701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400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1" custLinFactNeighborX="-138" custLinFactNeighborY="-1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05E7701D-7E39-49E9-994A-61DE1E8D39FA}" type="presParOf" srcId="{60EEBC0F-1831-4FFA-8302-98A5C09F63F4}" destId="{2CD9B222-F8F1-4A9D-A71A-69E8F538B93E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8928E0-F63F-450F-A70B-BD955857984A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5D169CC-7D2B-4D1D-82A7-16C65204A52E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/>
            <a:t>Expectations</a:t>
          </a:r>
        </a:p>
      </dgm:t>
    </dgm:pt>
    <dgm:pt modelId="{FD71B395-0F94-4D51-8D51-5F210EEACAAF}" type="parTrans" cxnId="{97378A9F-2B09-4791-9D29-18794E481B3A}">
      <dgm:prSet/>
      <dgm:spPr/>
      <dgm:t>
        <a:bodyPr/>
        <a:lstStyle/>
        <a:p>
          <a:endParaRPr lang="en-US"/>
        </a:p>
      </dgm:t>
    </dgm:pt>
    <dgm:pt modelId="{782278DC-38BD-46F5-8529-F882D962F672}" type="sibTrans" cxnId="{97378A9F-2B09-4791-9D29-18794E481B3A}">
      <dgm:prSet/>
      <dgm:spPr/>
      <dgm:t>
        <a:bodyPr/>
        <a:lstStyle/>
        <a:p>
          <a:endParaRPr lang="en-US"/>
        </a:p>
      </dgm:t>
    </dgm:pt>
    <dgm:pt modelId="{78A9C54E-A455-4D9C-9C28-A568139F4CDF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Observations</a:t>
          </a:r>
        </a:p>
      </dgm:t>
    </dgm:pt>
    <dgm:pt modelId="{3CD8176A-E53B-4B2A-8970-49E4A15C7E0F}" type="parTrans" cxnId="{F145F32B-280F-481D-8AE3-534736B17247}">
      <dgm:prSet/>
      <dgm:spPr/>
      <dgm:t>
        <a:bodyPr/>
        <a:lstStyle/>
        <a:p>
          <a:endParaRPr lang="en-US"/>
        </a:p>
      </dgm:t>
    </dgm:pt>
    <dgm:pt modelId="{64AC85B4-5D1D-40C0-87F4-F0361086E291}" type="sibTrans" cxnId="{F145F32B-280F-481D-8AE3-534736B17247}">
      <dgm:prSet/>
      <dgm:spPr/>
      <dgm:t>
        <a:bodyPr/>
        <a:lstStyle/>
        <a:p>
          <a:endParaRPr lang="en-US"/>
        </a:p>
      </dgm:t>
    </dgm:pt>
    <dgm:pt modelId="{0C75D09B-600A-40C2-A382-BFE2DB9B1040}">
      <dgm:prSet phldrT="[Text]"/>
      <dgm:spPr/>
      <dgm:t>
        <a:bodyPr/>
        <a:lstStyle/>
        <a:p>
          <a:r>
            <a:rPr lang="en-US" b="1" dirty="0"/>
            <a:t>Critical Analysis</a:t>
          </a:r>
        </a:p>
      </dgm:t>
    </dgm:pt>
    <dgm:pt modelId="{69086C45-CDA1-4ED4-BCB9-545E5730C0B0}" type="parTrans" cxnId="{5D993DDB-7C77-449B-9342-41C0CA06D2FD}">
      <dgm:prSet/>
      <dgm:spPr/>
      <dgm:t>
        <a:bodyPr/>
        <a:lstStyle/>
        <a:p>
          <a:endParaRPr lang="en-US"/>
        </a:p>
      </dgm:t>
    </dgm:pt>
    <dgm:pt modelId="{423EE13F-3BE0-43FF-8B0B-361FB73AD2D1}" type="sibTrans" cxnId="{5D993DDB-7C77-449B-9342-41C0CA06D2FD}">
      <dgm:prSet/>
      <dgm:spPr/>
      <dgm:t>
        <a:bodyPr/>
        <a:lstStyle/>
        <a:p>
          <a:endParaRPr lang="en-US"/>
        </a:p>
      </dgm:t>
    </dgm:pt>
    <dgm:pt modelId="{08256BD1-5516-4382-B558-5A2A5964053B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/>
            <a:t>Understanding &amp; Confidence</a:t>
          </a:r>
        </a:p>
      </dgm:t>
    </dgm:pt>
    <dgm:pt modelId="{1166AADD-DE57-435D-9551-DAFBD3F28D45}" type="sibTrans" cxnId="{10EB4BDA-637E-45E4-8F93-89FEC1046E56}">
      <dgm:prSet/>
      <dgm:spPr/>
      <dgm:t>
        <a:bodyPr/>
        <a:lstStyle/>
        <a:p>
          <a:endParaRPr lang="en-US"/>
        </a:p>
      </dgm:t>
    </dgm:pt>
    <dgm:pt modelId="{E9104A2B-4CDE-4373-8CA1-BE20780BC243}" type="parTrans" cxnId="{10EB4BDA-637E-45E4-8F93-89FEC1046E56}">
      <dgm:prSet/>
      <dgm:spPr/>
      <dgm:t>
        <a:bodyPr/>
        <a:lstStyle/>
        <a:p>
          <a:endParaRPr lang="en-US"/>
        </a:p>
      </dgm:t>
    </dgm:pt>
    <dgm:pt modelId="{60EEBC0F-1831-4FFA-8302-98A5C09F63F4}" type="pres">
      <dgm:prSet presAssocID="{508928E0-F63F-450F-A70B-BD955857984A}" presName="Name0" presStyleCnt="0">
        <dgm:presLayoutVars>
          <dgm:dir/>
          <dgm:resizeHandles val="exact"/>
        </dgm:presLayoutVars>
      </dgm:prSet>
      <dgm:spPr/>
    </dgm:pt>
    <dgm:pt modelId="{2CD9B222-F8F1-4A9D-A71A-69E8F538B93E}" type="pres">
      <dgm:prSet presAssocID="{75D169CC-7D2B-4D1D-82A7-16C65204A52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96294-1C43-4786-A257-738A4F49B24D}" type="pres">
      <dgm:prSet presAssocID="{782278DC-38BD-46F5-8529-F882D962F672}" presName="parSpace" presStyleCnt="0"/>
      <dgm:spPr/>
    </dgm:pt>
    <dgm:pt modelId="{E909ED49-738B-4CC9-9038-E4F1EDEA4EB7}" type="pres">
      <dgm:prSet presAssocID="{78A9C54E-A455-4D9C-9C28-A568139F4CDF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65059-2B52-4CE3-9506-1938396645D5}" type="pres">
      <dgm:prSet presAssocID="{64AC85B4-5D1D-40C0-87F4-F0361086E291}" presName="parSpace" presStyleCnt="0"/>
      <dgm:spPr/>
    </dgm:pt>
    <dgm:pt modelId="{E4EDEB52-A699-404B-8FF1-B081C356BFB9}" type="pres">
      <dgm:prSet presAssocID="{0C75D09B-600A-40C2-A382-BFE2DB9B1040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4FAA4-ACCD-4102-B42C-2FDCE8C972D5}" type="pres">
      <dgm:prSet presAssocID="{423EE13F-3BE0-43FF-8B0B-361FB73AD2D1}" presName="parSpace" presStyleCnt="0"/>
      <dgm:spPr/>
    </dgm:pt>
    <dgm:pt modelId="{4609CC0B-04EE-4B76-8170-6AEC076E7014}" type="pres">
      <dgm:prSet presAssocID="{08256BD1-5516-4382-B558-5A2A5964053B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7DAE7-BB74-4608-B7F1-861D05A7D871}" type="presOf" srcId="{508928E0-F63F-450F-A70B-BD955857984A}" destId="{60EEBC0F-1831-4FFA-8302-98A5C09F63F4}" srcOrd="0" destOrd="0" presId="urn:microsoft.com/office/officeart/2005/8/layout/hChevron3"/>
    <dgm:cxn modelId="{5D993DDB-7C77-449B-9342-41C0CA06D2FD}" srcId="{508928E0-F63F-450F-A70B-BD955857984A}" destId="{0C75D09B-600A-40C2-A382-BFE2DB9B1040}" srcOrd="2" destOrd="0" parTransId="{69086C45-CDA1-4ED4-BCB9-545E5730C0B0}" sibTransId="{423EE13F-3BE0-43FF-8B0B-361FB73AD2D1}"/>
    <dgm:cxn modelId="{BF4124DC-88DC-4978-AFD6-161486B20923}" type="presOf" srcId="{78A9C54E-A455-4D9C-9C28-A568139F4CDF}" destId="{E909ED49-738B-4CC9-9038-E4F1EDEA4EB7}" srcOrd="0" destOrd="0" presId="urn:microsoft.com/office/officeart/2005/8/layout/hChevron3"/>
    <dgm:cxn modelId="{10EB4BDA-637E-45E4-8F93-89FEC1046E56}" srcId="{508928E0-F63F-450F-A70B-BD955857984A}" destId="{08256BD1-5516-4382-B558-5A2A5964053B}" srcOrd="3" destOrd="0" parTransId="{E9104A2B-4CDE-4373-8CA1-BE20780BC243}" sibTransId="{1166AADD-DE57-435D-9551-DAFBD3F28D45}"/>
    <dgm:cxn modelId="{97378A9F-2B09-4791-9D29-18794E481B3A}" srcId="{508928E0-F63F-450F-A70B-BD955857984A}" destId="{75D169CC-7D2B-4D1D-82A7-16C65204A52E}" srcOrd="0" destOrd="0" parTransId="{FD71B395-0F94-4D51-8D51-5F210EEACAAF}" sibTransId="{782278DC-38BD-46F5-8529-F882D962F672}"/>
    <dgm:cxn modelId="{F145F32B-280F-481D-8AE3-534736B17247}" srcId="{508928E0-F63F-450F-A70B-BD955857984A}" destId="{78A9C54E-A455-4D9C-9C28-A568139F4CDF}" srcOrd="1" destOrd="0" parTransId="{3CD8176A-E53B-4B2A-8970-49E4A15C7E0F}" sibTransId="{64AC85B4-5D1D-40C0-87F4-F0361086E291}"/>
    <dgm:cxn modelId="{3E519188-58A8-460D-BF91-E80AD1AB6365}" type="presOf" srcId="{08256BD1-5516-4382-B558-5A2A5964053B}" destId="{4609CC0B-04EE-4B76-8170-6AEC076E7014}" srcOrd="0" destOrd="0" presId="urn:microsoft.com/office/officeart/2005/8/layout/hChevron3"/>
    <dgm:cxn modelId="{4461413C-D32B-42D2-AA3E-A2BB68CFAB57}" type="presOf" srcId="{75D169CC-7D2B-4D1D-82A7-16C65204A52E}" destId="{2CD9B222-F8F1-4A9D-A71A-69E8F538B93E}" srcOrd="0" destOrd="0" presId="urn:microsoft.com/office/officeart/2005/8/layout/hChevron3"/>
    <dgm:cxn modelId="{415286BE-CACF-4DD8-9386-FCE8B2272799}" type="presOf" srcId="{0C75D09B-600A-40C2-A382-BFE2DB9B1040}" destId="{E4EDEB52-A699-404B-8FF1-B081C356BFB9}" srcOrd="0" destOrd="0" presId="urn:microsoft.com/office/officeart/2005/8/layout/hChevron3"/>
    <dgm:cxn modelId="{05E7701D-7E39-49E9-994A-61DE1E8D39FA}" type="presParOf" srcId="{60EEBC0F-1831-4FFA-8302-98A5C09F63F4}" destId="{2CD9B222-F8F1-4A9D-A71A-69E8F538B93E}" srcOrd="0" destOrd="0" presId="urn:microsoft.com/office/officeart/2005/8/layout/hChevron3"/>
    <dgm:cxn modelId="{C92B05D8-E471-43EA-B14E-5038FB5C49C1}" type="presParOf" srcId="{60EEBC0F-1831-4FFA-8302-98A5C09F63F4}" destId="{80496294-1C43-4786-A257-738A4F49B24D}" srcOrd="1" destOrd="0" presId="urn:microsoft.com/office/officeart/2005/8/layout/hChevron3"/>
    <dgm:cxn modelId="{29C312CC-073D-4884-B28C-4D7A851781C7}" type="presParOf" srcId="{60EEBC0F-1831-4FFA-8302-98A5C09F63F4}" destId="{E909ED49-738B-4CC9-9038-E4F1EDEA4EB7}" srcOrd="2" destOrd="0" presId="urn:microsoft.com/office/officeart/2005/8/layout/hChevron3"/>
    <dgm:cxn modelId="{FADB440B-2B41-4850-826E-6EFC7718853C}" type="presParOf" srcId="{60EEBC0F-1831-4FFA-8302-98A5C09F63F4}" destId="{FD065059-2B52-4CE3-9506-1938396645D5}" srcOrd="3" destOrd="0" presId="urn:microsoft.com/office/officeart/2005/8/layout/hChevron3"/>
    <dgm:cxn modelId="{7B2F891C-0D1D-4FE8-8EBD-4FEE2964CEB7}" type="presParOf" srcId="{60EEBC0F-1831-4FFA-8302-98A5C09F63F4}" destId="{E4EDEB52-A699-404B-8FF1-B081C356BFB9}" srcOrd="4" destOrd="0" presId="urn:microsoft.com/office/officeart/2005/8/layout/hChevron3"/>
    <dgm:cxn modelId="{0586081D-9EEA-4907-9894-5652057A7AF7}" type="presParOf" srcId="{60EEBC0F-1831-4FFA-8302-98A5C09F63F4}" destId="{1C64FAA4-ACCD-4102-B42C-2FDCE8C972D5}" srcOrd="5" destOrd="0" presId="urn:microsoft.com/office/officeart/2005/8/layout/hChevron3"/>
    <dgm:cxn modelId="{35C35099-9E8B-4955-ACFC-7D01588C1C0A}" type="presParOf" srcId="{60EEBC0F-1831-4FFA-8302-98A5C09F63F4}" destId="{4609CC0B-04EE-4B76-8170-6AEC076E701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4737C-D443-4740-9EC2-9BFED9AC95AD}">
      <dsp:nvSpPr>
        <dsp:cNvPr id="0" name=""/>
        <dsp:cNvSpPr/>
      </dsp:nvSpPr>
      <dsp:spPr>
        <a:xfrm>
          <a:off x="2381" y="408353"/>
          <a:ext cx="2901156" cy="116046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Signal</a:t>
          </a:r>
        </a:p>
      </dsp:txBody>
      <dsp:txXfrm>
        <a:off x="582612" y="408353"/>
        <a:ext cx="1740694" cy="1160462"/>
      </dsp:txXfrm>
    </dsp:sp>
    <dsp:sp modelId="{8622EC13-DE3C-45E6-AD0B-C22034029670}">
      <dsp:nvSpPr>
        <dsp:cNvPr id="0" name=""/>
        <dsp:cNvSpPr/>
      </dsp:nvSpPr>
      <dsp:spPr>
        <a:xfrm>
          <a:off x="2613421" y="408353"/>
          <a:ext cx="2901156" cy="116046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Image</a:t>
          </a:r>
        </a:p>
      </dsp:txBody>
      <dsp:txXfrm>
        <a:off x="3193652" y="408353"/>
        <a:ext cx="1740694" cy="1160462"/>
      </dsp:txXfrm>
    </dsp:sp>
    <dsp:sp modelId="{2A758582-D564-4C0D-90F1-49A5CE446F5D}">
      <dsp:nvSpPr>
        <dsp:cNvPr id="0" name=""/>
        <dsp:cNvSpPr/>
      </dsp:nvSpPr>
      <dsp:spPr>
        <a:xfrm>
          <a:off x="5224462" y="408353"/>
          <a:ext cx="2901156" cy="116046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</a:rPr>
            <a:t>Base Call</a:t>
          </a:r>
        </a:p>
      </dsp:txBody>
      <dsp:txXfrm>
        <a:off x="5804693" y="408353"/>
        <a:ext cx="1740694" cy="1160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3486" y="200451"/>
          <a:ext cx="3498368" cy="139934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Expectations</a:t>
          </a:r>
        </a:p>
      </dsp:txBody>
      <dsp:txXfrm>
        <a:off x="3486" y="200451"/>
        <a:ext cx="3148531" cy="1399347"/>
      </dsp:txXfrm>
    </dsp:sp>
    <dsp:sp modelId="{E909ED49-738B-4CC9-9038-E4F1EDEA4EB7}">
      <dsp:nvSpPr>
        <dsp:cNvPr id="0" name=""/>
        <dsp:cNvSpPr/>
      </dsp:nvSpPr>
      <dsp:spPr>
        <a:xfrm>
          <a:off x="2802181" y="200451"/>
          <a:ext cx="3498368" cy="13993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Observations</a:t>
          </a:r>
        </a:p>
      </dsp:txBody>
      <dsp:txXfrm>
        <a:off x="3501855" y="200451"/>
        <a:ext cx="2099021" cy="1399347"/>
      </dsp:txXfrm>
    </dsp:sp>
    <dsp:sp modelId="{E4EDEB52-A699-404B-8FF1-B081C356BFB9}">
      <dsp:nvSpPr>
        <dsp:cNvPr id="0" name=""/>
        <dsp:cNvSpPr/>
      </dsp:nvSpPr>
      <dsp:spPr>
        <a:xfrm>
          <a:off x="5600875" y="200451"/>
          <a:ext cx="3498368" cy="13993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Critical Analysis</a:t>
          </a:r>
        </a:p>
      </dsp:txBody>
      <dsp:txXfrm>
        <a:off x="6300549" y="200451"/>
        <a:ext cx="2099021" cy="1399347"/>
      </dsp:txXfrm>
    </dsp:sp>
    <dsp:sp modelId="{4609CC0B-04EE-4B76-8170-6AEC076E7014}">
      <dsp:nvSpPr>
        <dsp:cNvPr id="0" name=""/>
        <dsp:cNvSpPr/>
      </dsp:nvSpPr>
      <dsp:spPr>
        <a:xfrm>
          <a:off x="8399570" y="200451"/>
          <a:ext cx="3498368" cy="139934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Understanding &amp; Confidence</a:t>
          </a:r>
        </a:p>
      </dsp:txBody>
      <dsp:txXfrm>
        <a:off x="9099244" y="200451"/>
        <a:ext cx="2099021" cy="1399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0" y="0"/>
          <a:ext cx="5513664" cy="1489425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17348" rIns="58674" bIns="11734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/>
            <a:t>Expectations</a:t>
          </a:r>
        </a:p>
      </dsp:txBody>
      <dsp:txXfrm>
        <a:off x="0" y="0"/>
        <a:ext cx="5141308" cy="1489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D9B222-F8F1-4A9D-A71A-69E8F538B93E}">
      <dsp:nvSpPr>
        <dsp:cNvPr id="0" name=""/>
        <dsp:cNvSpPr/>
      </dsp:nvSpPr>
      <dsp:spPr>
        <a:xfrm>
          <a:off x="3486" y="200451"/>
          <a:ext cx="3498368" cy="1399347"/>
        </a:xfrm>
        <a:prstGeom prst="homePlat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Expectations</a:t>
          </a:r>
        </a:p>
      </dsp:txBody>
      <dsp:txXfrm>
        <a:off x="3486" y="200451"/>
        <a:ext cx="3148531" cy="1399347"/>
      </dsp:txXfrm>
    </dsp:sp>
    <dsp:sp modelId="{E909ED49-738B-4CC9-9038-E4F1EDEA4EB7}">
      <dsp:nvSpPr>
        <dsp:cNvPr id="0" name=""/>
        <dsp:cNvSpPr/>
      </dsp:nvSpPr>
      <dsp:spPr>
        <a:xfrm>
          <a:off x="2802181" y="200451"/>
          <a:ext cx="3498368" cy="139934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Observations</a:t>
          </a:r>
        </a:p>
      </dsp:txBody>
      <dsp:txXfrm>
        <a:off x="3501855" y="200451"/>
        <a:ext cx="2099021" cy="1399347"/>
      </dsp:txXfrm>
    </dsp:sp>
    <dsp:sp modelId="{E4EDEB52-A699-404B-8FF1-B081C356BFB9}">
      <dsp:nvSpPr>
        <dsp:cNvPr id="0" name=""/>
        <dsp:cNvSpPr/>
      </dsp:nvSpPr>
      <dsp:spPr>
        <a:xfrm>
          <a:off x="5600875" y="200451"/>
          <a:ext cx="3498368" cy="13993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Critical Analysis</a:t>
          </a:r>
        </a:p>
      </dsp:txBody>
      <dsp:txXfrm>
        <a:off x="6300549" y="200451"/>
        <a:ext cx="2099021" cy="1399347"/>
      </dsp:txXfrm>
    </dsp:sp>
    <dsp:sp modelId="{4609CC0B-04EE-4B76-8170-6AEC076E7014}">
      <dsp:nvSpPr>
        <dsp:cNvPr id="0" name=""/>
        <dsp:cNvSpPr/>
      </dsp:nvSpPr>
      <dsp:spPr>
        <a:xfrm>
          <a:off x="8399570" y="200451"/>
          <a:ext cx="3498368" cy="1399347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Understanding &amp; Confidence</a:t>
          </a:r>
        </a:p>
      </dsp:txBody>
      <dsp:txXfrm>
        <a:off x="9099244" y="200451"/>
        <a:ext cx="2099021" cy="1399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93191-6449-48B8-80A2-7B37B9D9ABBF}" type="datetimeFigureOut">
              <a:rPr lang="en-GB" smtClean="0"/>
              <a:t>04/05/2023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04B19-8C95-4627-9F2D-24126D7B9E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2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BB138-B9FA-4463-AC97-AA7F35CA78CE}" type="datetimeFigureOut">
              <a:rPr lang="en-GB" smtClean="0"/>
              <a:t>04/05/2023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4B29E-24DA-4A1A-97E1-B9D6540849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6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sierra/sierra.pl?action=view_sample&amp;sample_id=4777" TargetMode="External"/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sierra/sierra.pl?action=view_sample&amp;sample_id=5891" TargetMode="External"/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oinformatics.babraham.ac.uk/sierra/sierra.pl?action=view_sample&amp;sample_id=4135" TargetMode="Externa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sierra/sierra.pl/lane8413_ATGAGC_2-JH1724-Log_L001_R1_fastqc.html?action=send_file&amp;lane_id=8413&amp;path=%2Fdata%2Fprivate%2Fsierra%2Fdata%2F230306_NB501547_0028_AHGLMTBGXM%2FUnaligned%2FProject_NextSeq%2FSample_lane1%2Flane8413_ATGAGC_2-JH1724-Log_L001_R1_fastqc.html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bioinfdev.babraham.ac.uk/labrador/download_file.php?fn=Blakeley_2015/QC/SRR2240620_GSM1868818_EPI4.1_Homo_sapiens_RNA-Seq_1_val_1_fastqc.html" TargetMode="External"/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bioinfdev/labrador/project.php?id=1323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sierra/sierra.pl?action=view_sample&amp;sample_id=4135" TargetMode="External"/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sierra/sierra.pl?action=view_sample&amp;sample_id=4135" TargetMode="External"/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B8047-4DBE-4D08-925D-E49847F6EC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2062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Key difference is the flow cell and the chemistry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Rather than a random lawn of primers the primers are located in </a:t>
            </a:r>
            <a:r>
              <a:rPr lang="en-GB" dirty="0" err="1"/>
              <a:t>nanowells</a:t>
            </a:r>
            <a:r>
              <a:rPr lang="en-GB" dirty="0"/>
              <a:t> – can be more densely packed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Then the actual amplification is slightly different – uses what Illumina term Exclusion amplification chemistry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Essentially Recombinase Polymerase Amplification – allows amplification to proceed without thermal/chemical melting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This amplification is quick and faster than the seeding rate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GB" dirty="0"/>
              <a:t>In part because seeding is controlled by electric field which also helps direct molecules to wells</a:t>
            </a:r>
          </a:p>
          <a:p>
            <a:endParaRPr lang="en-GB" dirty="0"/>
          </a:p>
          <a:p>
            <a:r>
              <a:rPr lang="en-GB" dirty="0"/>
              <a:t>So overall very similar and this is the approach of newer sequencers</a:t>
            </a:r>
          </a:p>
          <a:p>
            <a:endParaRPr lang="en-GB" dirty="0"/>
          </a:p>
          <a:p>
            <a:r>
              <a:rPr lang="en-GB" dirty="0"/>
              <a:t>Limited density less data</a:t>
            </a:r>
          </a:p>
          <a:p>
            <a:endParaRPr lang="en-GB" dirty="0"/>
          </a:p>
          <a:p>
            <a:r>
              <a:rPr lang="en-GB" dirty="0"/>
              <a:t>http://enseqlopedia.com/2016/12/index-mis-assignment-between-samples-on-hiseq-4000-and-x-ten/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en-GB" dirty="0"/>
              <a:t>Must start with a unique identifier (up to first space)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Can often have substructure</a:t>
            </a:r>
          </a:p>
          <a:p>
            <a:pPr marL="914400" lvl="1" indent="-514350">
              <a:buFont typeface="+mj-lt"/>
              <a:buAutoNum type="arabicPeriod"/>
            </a:pPr>
            <a:endParaRPr lang="en-GB" dirty="0"/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Per base </a:t>
            </a:r>
            <a:r>
              <a:rPr lang="en-GB" dirty="0" err="1"/>
              <a:t>signal:noise</a:t>
            </a:r>
            <a:r>
              <a:rPr lang="en-GB" dirty="0"/>
              <a:t> assessment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GB" dirty="0"/>
              <a:t>ASCII encoded </a:t>
            </a:r>
            <a:r>
              <a:rPr lang="en-GB" dirty="0" err="1"/>
              <a:t>Phred</a:t>
            </a:r>
            <a:r>
              <a:rPr lang="en-GB" dirty="0"/>
              <a:t> score</a:t>
            </a:r>
          </a:p>
          <a:p>
            <a:pPr marL="914400" lvl="1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032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049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Therefore some aspects of QC are highly context dependent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4117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625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59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156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Any species you normally work with</a:t>
            </a:r>
          </a:p>
          <a:p>
            <a:pPr lvl="1"/>
            <a:r>
              <a:rPr lang="en-GB" dirty="0"/>
              <a:t>Common lab contaminants (E coli and Human)</a:t>
            </a:r>
          </a:p>
          <a:p>
            <a:pPr lvl="1"/>
            <a:r>
              <a:rPr lang="en-GB" dirty="0"/>
              <a:t>Artificial sequences (adapters, vectors)</a:t>
            </a:r>
          </a:p>
          <a:p>
            <a:pPr lvl="1"/>
            <a:r>
              <a:rPr lang="en-GB" dirty="0"/>
              <a:t>Known problematic sequences (</a:t>
            </a:r>
            <a:r>
              <a:rPr lang="en-GB" dirty="0" err="1"/>
              <a:t>rRNA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43770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FastQC</a:t>
            </a:r>
            <a:r>
              <a:rPr lang="en-GB" dirty="0"/>
              <a:t> was built for standard genomic libraries, therefore it expects a standard genomic library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You Might not!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711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SRR14760809_GSM5363752_ATAC-seq_Tet1_KO_Replicate_#3_Mus_musculus_ATAC-seq_1.fastq.gz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6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Developed QC for in-house sequencing</a:t>
            </a:r>
          </a:p>
          <a:p>
            <a:r>
              <a:rPr lang="en-GB" dirty="0"/>
              <a:t>Developed QC packages</a:t>
            </a:r>
          </a:p>
          <a:p>
            <a:pPr lvl="1"/>
            <a:r>
              <a:rPr lang="en-GB" dirty="0" err="1"/>
              <a:t>FastQC</a:t>
            </a:r>
            <a:endParaRPr lang="en-GB" dirty="0"/>
          </a:p>
          <a:p>
            <a:pPr lvl="1"/>
            <a:r>
              <a:rPr lang="en-GB" dirty="0" err="1"/>
              <a:t>BamQC</a:t>
            </a:r>
            <a:endParaRPr lang="en-GB" dirty="0"/>
          </a:p>
          <a:p>
            <a:pPr lvl="1"/>
            <a:r>
              <a:rPr lang="en-GB" dirty="0" err="1"/>
              <a:t>FastQ</a:t>
            </a:r>
            <a:r>
              <a:rPr lang="en-GB" dirty="0"/>
              <a:t> Screen</a:t>
            </a:r>
          </a:p>
          <a:p>
            <a:pPr lvl="1"/>
            <a:endParaRPr lang="en-GB" dirty="0"/>
          </a:p>
          <a:p>
            <a:r>
              <a:rPr lang="en-GB" dirty="0"/>
              <a:t>Developed application specific QC</a:t>
            </a:r>
          </a:p>
          <a:p>
            <a:pPr lvl="1"/>
            <a:r>
              <a:rPr lang="en-GB" dirty="0" err="1"/>
              <a:t>Bismark</a:t>
            </a:r>
            <a:r>
              <a:rPr lang="en-GB" dirty="0"/>
              <a:t> (bisulphite methylation)</a:t>
            </a:r>
          </a:p>
          <a:p>
            <a:pPr lvl="1"/>
            <a:r>
              <a:rPr lang="en-GB" dirty="0" err="1"/>
              <a:t>HiCUP</a:t>
            </a:r>
            <a:r>
              <a:rPr lang="en-GB" dirty="0"/>
              <a:t> (Hi-C genome structure)</a:t>
            </a:r>
          </a:p>
          <a:p>
            <a:pPr lvl="1"/>
            <a:endParaRPr lang="en-GB" dirty="0"/>
          </a:p>
          <a:p>
            <a:r>
              <a:rPr lang="en-GB" dirty="0"/>
              <a:t>Developed data visualisation QC</a:t>
            </a:r>
          </a:p>
          <a:p>
            <a:pPr lvl="1"/>
            <a:r>
              <a:rPr lang="en-GB" dirty="0" err="1"/>
              <a:t>SeqMonk</a:t>
            </a:r>
            <a:r>
              <a:rPr lang="en-GB" dirty="0"/>
              <a:t> (generic sequencing visualisation / analysis)</a:t>
            </a:r>
          </a:p>
          <a:p>
            <a:pPr lvl="2"/>
            <a:r>
              <a:rPr lang="en-GB" dirty="0"/>
              <a:t>RNA-</a:t>
            </a:r>
            <a:r>
              <a:rPr lang="en-GB" dirty="0" err="1"/>
              <a:t>Seq</a:t>
            </a:r>
            <a:r>
              <a:rPr lang="en-GB" dirty="0"/>
              <a:t> QC</a:t>
            </a:r>
          </a:p>
          <a:p>
            <a:pPr lvl="2"/>
            <a:r>
              <a:rPr lang="en-GB" dirty="0"/>
              <a:t>Small RNA QC</a:t>
            </a:r>
          </a:p>
          <a:p>
            <a:pPr lvl="2"/>
            <a:r>
              <a:rPr lang="en-GB" dirty="0"/>
              <a:t>Duplication QC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07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file:///C:/Users/inglesfs/Downloads/SRR2089635_GSM1811753_WT_MII_oocyte_1_RNA-seq_Mus_musculus_RNA-Seq_2_val_2_fastqc.html#M5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(alternative single peak enriched with GC from: file:///C:/Users/inglesfs/Downloads/SRR6491539_GSM2891677_prpa_TOP1_INP_2_1_Homo_sapiens_ChIP-Seq_1_fastqc.html#M5)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From </a:t>
            </a:r>
            <a:r>
              <a:rPr lang="en-GB" b="1" dirty="0"/>
              <a:t>Masui_2023 </a:t>
            </a:r>
            <a:r>
              <a:rPr lang="en-GB" dirty="0"/>
              <a:t>file:///C:/Users/inglesfs/Downloads/SRR18752205_GSM6043804_Control_Eed_EPC._rep2_Mus_musculus_RNA-Seq_1_fastqc.html#M9</a:t>
            </a:r>
          </a:p>
          <a:p>
            <a:r>
              <a:rPr lang="en-GB" dirty="0"/>
              <a:t>(looking at total RNA so ribosomal material makes sense here!)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745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Sample 4777</a:t>
            </a:r>
            <a:r>
              <a:rPr lang="en-GB" dirty="0"/>
              <a:t> Sierra </a:t>
            </a:r>
          </a:p>
          <a:p>
            <a:r>
              <a:rPr lang="en-GB" dirty="0"/>
              <a:t>lane2_Ub119_58_TCCGTCTT_L002_3536STDY7827645_R1_trimmed.fq.gz</a:t>
            </a:r>
          </a:p>
          <a:p>
            <a:r>
              <a:rPr lang="en-GB" dirty="0"/>
              <a:t>Mouse sample with a drosophila</a:t>
            </a:r>
            <a:r>
              <a:rPr lang="en-GB" baseline="0" dirty="0"/>
              <a:t> spike-in (only around 1.5%)</a:t>
            </a:r>
          </a:p>
          <a:p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Right: </a:t>
            </a:r>
            <a:r>
              <a:rPr lang="en-GB" b="1" dirty="0"/>
              <a:t>Feeney_2016 </a:t>
            </a:r>
            <a:r>
              <a:rPr lang="en-GB" dirty="0"/>
              <a:t>SRR3217295_GSM2084579_H3K4me1_pre-B_ChIP-seq_Mus_musculus_ChIP-Seq_trimmed.fq.gz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253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file:///C:/Users/inglesfs/Downloads/SRR2240620_GSM1868818_EPI4.1_Homo_sapiens_RNA-Seq_1_val_1_fastqc%20(1).html#M5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(alternatives: file:///C:/Users/inglesfs/Downloads/SRR5476919_GSM2587220_E7.0_ExE_rep2_RNA_Mus_musculus_RNA-Seq_1_fastqc.html#M5)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Right This is an example of artificial GC enrichment due to </a:t>
            </a:r>
            <a:r>
              <a:rPr lang="en-GB" dirty="0" err="1"/>
              <a:t>polyG</a:t>
            </a:r>
            <a:r>
              <a:rPr lang="en-GB" dirty="0"/>
              <a:t> sequences</a:t>
            </a:r>
          </a:p>
          <a:p>
            <a:r>
              <a:rPr lang="en-GB" dirty="0"/>
              <a:t>From</a:t>
            </a:r>
            <a:r>
              <a:rPr lang="en-GB" b="1" dirty="0"/>
              <a:t>Dorighi_2017 </a:t>
            </a:r>
            <a:r>
              <a:rPr lang="en-GB" dirty="0"/>
              <a:t>SRR5466763_GSM2586555_Input_DNA_WT_Mus_musculus_ChIP-Seq_1_trimmed.fq.gz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8400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Balance between GATC can vary</a:t>
            </a:r>
          </a:p>
          <a:p>
            <a:pPr lvl="1"/>
            <a:r>
              <a:rPr lang="en-GB" dirty="0"/>
              <a:t>GC content of the species (GC separates from AT)</a:t>
            </a:r>
          </a:p>
          <a:p>
            <a:pPr lvl="1"/>
            <a:r>
              <a:rPr lang="en-GB" dirty="0"/>
              <a:t>Systematic biases per library type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GC separate to AT</a:t>
            </a:r>
          </a:p>
          <a:p>
            <a:r>
              <a:rPr lang="en-GB" dirty="0"/>
              <a:t>Lines mostly flat</a:t>
            </a:r>
          </a:p>
          <a:p>
            <a:endParaRPr lang="en-GB" dirty="0"/>
          </a:p>
          <a:p>
            <a:r>
              <a:rPr lang="en-GB" dirty="0"/>
              <a:t>So if you don’t see this can indicate some biases in the sequences</a:t>
            </a:r>
            <a:r>
              <a:rPr lang="en-GB" baseline="0" dirty="0"/>
              <a:t> you get back, but is that inherently a bad thing – well it depends on what you see vs what you expect</a:t>
            </a:r>
          </a:p>
          <a:p>
            <a:endParaRPr lang="en-GB" baseline="0" dirty="0"/>
          </a:p>
          <a:p>
            <a:r>
              <a:rPr lang="en-GB" dirty="0"/>
              <a:t>file:///C:/Users/inglesfs/Downloads/arrest_M-CDK_inhibited_rep6_SRR7533474_1_fastqc.html#M4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409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Left: Sample 5891</a:t>
            </a:r>
            <a:r>
              <a:rPr lang="en-GB" dirty="0"/>
              <a:t> </a:t>
            </a:r>
            <a:r>
              <a:rPr lang="en-GB" dirty="0" err="1"/>
              <a:t>CRISPRa_gRNA_plasmid_library</a:t>
            </a:r>
            <a:r>
              <a:rPr lang="en-GB" dirty="0"/>
              <a:t> – technical error, sequenced primer before the variable sequence</a:t>
            </a:r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Right: Sample 4135</a:t>
            </a:r>
            <a:r>
              <a:rPr lang="en-GB" dirty="0"/>
              <a:t> lineage Cas9 4days </a:t>
            </a:r>
            <a:r>
              <a:rPr lang="en-GB" dirty="0" err="1"/>
              <a:t>Nextera</a:t>
            </a:r>
            <a:r>
              <a:rPr lang="en-GB" dirty="0"/>
              <a:t> amplicon</a:t>
            </a:r>
          </a:p>
          <a:p>
            <a:r>
              <a:rPr lang="en-GB" dirty="0"/>
              <a:t>https://www.bioinformatics.babraham.ac.uk/sierra/sierra.pl/lane5716_AGGCAGAA_AAGGAGTA_E03_L001_R1_val_1_fastqc.html?action=send_file&amp;lane_id=5716&amp;path=%2Fdata%2Fprivate%2Fsierra%2Fdata%2F170802_M02293_0292_000000000-AU96R%2FUnaligned%2FProject_000000000-AU96R%2FSample_lane1%2Flane5716_AGGCAGAA_AAGGAGTA_E03_L001_R1_val_1_fastqc.html#M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4103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http://bioinfdev.babraham.ac.uk/labrador/download_file.php?fn=Guo_2014/QC/SRR1295942_WGBS_human_ICM_lane1_1_val_1_fastqc.html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611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ATAC:</a:t>
            </a:r>
            <a:r>
              <a:rPr lang="en-GB" baseline="0" dirty="0"/>
              <a:t> </a:t>
            </a:r>
            <a:r>
              <a:rPr lang="en-GB" dirty="0"/>
              <a:t>file:///C:/Users/inglesfs/Downloads/SRR10347760_GSM4140579_MuSC_d0_Young_bulkATACseq_Rep2_Mus_musculus_ATAC-seq_1_fastqc.html#M4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RRBS</a:t>
            </a:r>
            <a:r>
              <a:rPr lang="en-GB" baseline="0" dirty="0"/>
              <a:t>: </a:t>
            </a:r>
            <a:r>
              <a:rPr lang="en-GB" dirty="0"/>
              <a:t>file:///C:/Users/inglesfs/Downloads/SRR1544466_RRBS_E7_5_1_val_1_fastqc.html#M4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551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bioinformatics.babraham.ac.uk/sierra/sierra.pl/lane8413_ATGAGC_2-JH1724-Log_L001_R1_fastqc.html?action=send_file&amp;lane_id=8413&amp;path=%2Fdata%2Fprivate%2Fsierra%2Fdata%2F230306_NB501547_0028_AHGLMTBGXM%2FUnaligned%2FProject_NextSeq%2FSample_lane1%2Flane8413_ATGAGC_2-JH1724-Log_L001_R1_fastqc.html#M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lane8413_ATGAGC_2-JH1724-Log_L001_R1_fastqc.html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445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s://www.bioinformatics.babraham.ac.uk/sierra/sierra.pl/lane8413_ATGAGC_2-JH1724-Log_L001_R1_trimmed_fastqc.html?action=send_file&amp;lane_id=8413&amp;path=%2Fdata%2Fprivate%2Fsierra%2Fdata%2F230306_NB501547_0028_AHGLMTBGXM%2FUnaligned%2FProject_NextSeq%2FSample_lane1%2Flane8413_ATGAGC_2-JH1724-Log_L001_R1_trimmed_fastqc.html#M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727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The sequences come from different biological molecules and the duplication is coincidental</a:t>
            </a:r>
          </a:p>
          <a:p>
            <a:pPr lvl="2"/>
            <a:r>
              <a:rPr lang="en-GB" dirty="0"/>
              <a:t>Deep sequencing</a:t>
            </a:r>
          </a:p>
          <a:p>
            <a:pPr lvl="2"/>
            <a:r>
              <a:rPr lang="en-GB" dirty="0"/>
              <a:t>Highly present sequences (repeats for example)</a:t>
            </a:r>
          </a:p>
          <a:p>
            <a:pPr lvl="2"/>
            <a:r>
              <a:rPr lang="en-GB" dirty="0"/>
              <a:t>Restricted diversity libraries (amplicon sequencing, restricted libraries)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The sequences come from the same biological and the duplication is technical</a:t>
            </a:r>
          </a:p>
          <a:p>
            <a:pPr lvl="2"/>
            <a:r>
              <a:rPr lang="en-GB" dirty="0"/>
              <a:t>PCR duplicates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3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392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Some Libraries we expect coincidental duplication….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Modest </a:t>
            </a:r>
            <a:r>
              <a:rPr lang="en-GB" dirty="0"/>
              <a:t>duplication: </a:t>
            </a:r>
            <a:r>
              <a:rPr lang="en-GB" dirty="0" err="1"/>
              <a:t>RNAseq</a:t>
            </a:r>
            <a:r>
              <a:rPr lang="en-GB" dirty="0"/>
              <a:t> - file:///C:/Users/inglesfs/Downloads/SRR14760800_GSM5363743_RNA-seq_Tet1_KO_Replicate_R3_Mus_musculus_RNA-Seq_1_val_1_fastqc.html#M8</a:t>
            </a:r>
          </a:p>
          <a:p>
            <a:pPr lvl="1"/>
            <a:r>
              <a:rPr lang="en-GB" dirty="0"/>
              <a:t>Extreme duplication:</a:t>
            </a:r>
            <a:r>
              <a:rPr lang="en-GB" baseline="0" dirty="0"/>
              <a:t> Amplicon </a:t>
            </a:r>
            <a:r>
              <a:rPr lang="en-GB" dirty="0"/>
              <a:t>Bisulphite </a:t>
            </a:r>
            <a:r>
              <a:rPr lang="en-GB" dirty="0" err="1"/>
              <a:t>seq</a:t>
            </a:r>
            <a:r>
              <a:rPr lang="en-GB" dirty="0"/>
              <a:t> - https://www.bioinformatics.babraham.ac.uk/sierra/sierra.pl/UHRF1chr1_L001_R2_val_2_fastqc.html?action=send_file&amp;lane_id=8398&amp;path=%2Fdata%2Fprivate%2Fsierra%2Fdata%2F230214_M02293_0001_AMPLICONBS%2FUnaligned%2FProject_Sanger%2FSample_lane1%2FUHRF1chr1_L001_R2_val_2_fastqc.html#M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495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Normally comes from artificial sequences (primers, adapters, vectors </a:t>
            </a:r>
            <a:r>
              <a:rPr lang="en-GB" dirty="0" err="1"/>
              <a:t>etc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Can search a database of known sequences to find matches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3147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PolyN</a:t>
            </a:r>
            <a:r>
              <a:rPr lang="en-GB" b="1" dirty="0"/>
              <a:t> = Xie_2013_2 </a:t>
            </a:r>
            <a:r>
              <a:rPr lang="en-GB" dirty="0"/>
              <a:t>SRR304956_Reference_Epigenome_ChIP-Seq_Analysis_of_H3K27ac_in_BMP4_Trophoblast_Cells_1.fastq.gz </a:t>
            </a:r>
          </a:p>
          <a:p>
            <a:r>
              <a:rPr lang="en-GB" dirty="0" err="1"/>
              <a:t>PolyG</a:t>
            </a:r>
            <a:r>
              <a:rPr lang="en-GB" dirty="0"/>
              <a:t> = </a:t>
            </a:r>
            <a:r>
              <a:rPr lang="en-GB" b="1" dirty="0"/>
              <a:t>Dorighi_2017 </a:t>
            </a:r>
            <a:r>
              <a:rPr lang="en-GB" dirty="0"/>
              <a:t>SRR5466763_GSM2586555_Input_DNA_WT_Mus_musculus_ChIP-Seq_1_trimmed.fq.gz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980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http://bioinfdev.babraham.ac.uk/labrador/download_file.php?fn=Blakeley_2015/QC/SRR2240620_GSM1868818_EPI4.1_Homo_sapiens_RNA-Seq_1_val_1_fastqc.html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(alternative: file:///C:/Users/inglesfs/Downloads/SRR3337287_2-cell_embryo_RNA-seq_20cells_rep2_1_fastqc.html#M9)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hlinkClick r:id="rId4"/>
              </a:rPr>
              <a:t>Jiang_2023</a:t>
            </a:r>
            <a:r>
              <a:rPr lang="en-GB" b="1" dirty="0"/>
              <a:t> </a:t>
            </a:r>
            <a:r>
              <a:rPr lang="en-GB" dirty="0"/>
              <a:t>file:///C:/Users/inglesfs/Downloads/SRR12439945_GSM4725073_mouse_placental_cells_E09.5_Mus_musculus_RNA-Seq_2_fastqc.html#M10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1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Ribosomal from (same as GC earlier, mouse total RNA)</a:t>
            </a:r>
          </a:p>
          <a:p>
            <a:r>
              <a:rPr lang="en-GB" dirty="0"/>
              <a:t>file:///C:/Users/inglesfs/Downloads/SRR18752205_GSM6043804_Control_Eed_EPC._rep2_Mus_musculus_RNA-Seq_1_fastqc.html#M9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Ecoli</a:t>
            </a:r>
            <a:r>
              <a:rPr lang="en-GB" dirty="0"/>
              <a:t> from file:///C:/Users/inglesfs/Downloads/SRR11517364_GSM4471316_lung2_RNA_Homo_sapiens_RNA-Seq_1_val_1_fastqc.html#M9</a:t>
            </a:r>
          </a:p>
          <a:p>
            <a:r>
              <a:rPr lang="en-GB" dirty="0"/>
              <a:t>(also see </a:t>
            </a:r>
            <a:r>
              <a:rPr lang="en-GB" dirty="0" err="1"/>
              <a:t>Ecoli</a:t>
            </a:r>
            <a:r>
              <a:rPr lang="en-GB" dirty="0"/>
              <a:t> in this sample in </a:t>
            </a:r>
            <a:r>
              <a:rPr lang="en-GB" dirty="0" err="1"/>
              <a:t>fastq</a:t>
            </a:r>
            <a:r>
              <a:rPr lang="en-GB" dirty="0"/>
              <a:t> screen, should be mouse)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Phage</a:t>
            </a:r>
            <a:r>
              <a:rPr lang="en-GB" baseline="0" dirty="0"/>
              <a:t> from </a:t>
            </a:r>
            <a:r>
              <a:rPr lang="en-GB" b="1" dirty="0"/>
              <a:t>Shcherbina_2020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file:///C:/Users/inglesfs/Downloads/SRR10347759_GSM4140578_MuSC_d0_Young_bulkATACseq_Rep1_Mus_musculus_ATAC-seq_1_val_1_fastqc.html#M9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588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Amplicon</a:t>
            </a:r>
          </a:p>
          <a:p>
            <a:r>
              <a:rPr lang="en-GB" dirty="0">
                <a:hlinkClick r:id="rId3"/>
              </a:rPr>
              <a:t>Sample 4135</a:t>
            </a:r>
            <a:r>
              <a:rPr lang="en-GB" dirty="0"/>
              <a:t> lineage Cas9 4days </a:t>
            </a:r>
            <a:r>
              <a:rPr lang="en-GB" dirty="0" err="1"/>
              <a:t>Nextera</a:t>
            </a:r>
            <a:r>
              <a:rPr lang="en-GB" dirty="0"/>
              <a:t> amplicon</a:t>
            </a:r>
          </a:p>
          <a:p>
            <a:r>
              <a:rPr lang="en-GB" dirty="0"/>
              <a:t>https://www.bioinformatics.babraham.ac.uk/sierra/sierra.pl/lane5716_AGGCAGAA_AAGGAGTA_E03_L001_R1_val_1_fastqc.html?action=send_file&amp;lane_id=5716&amp;path=%2Fdata%2Fprivate%2Fsierra%2Fdata%2F170802_M02293_0292_000000000-AU96R%2FUnaligned%2FProject_000000000-AU96R%2FSample_lane1%2Flane5716_AGGCAGAA_AAGGAGTA_E03_L001_R1_val_1_fastqc.html#M4</a:t>
            </a:r>
          </a:p>
          <a:p>
            <a:endParaRPr lang="en-GB" dirty="0"/>
          </a:p>
          <a:p>
            <a:r>
              <a:rPr lang="en-GB" dirty="0"/>
              <a:t>Also </a:t>
            </a:r>
          </a:p>
          <a:p>
            <a:r>
              <a:rPr lang="en-GB" dirty="0"/>
              <a:t>Libraries focused on small RNAs</a:t>
            </a:r>
          </a:p>
          <a:p>
            <a:r>
              <a:rPr lang="en-GB" dirty="0"/>
              <a:t>Long non coding RNAs</a:t>
            </a:r>
          </a:p>
          <a:p>
            <a:r>
              <a:rPr lang="en-GB" dirty="0"/>
              <a:t>Ribosomal RNAs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386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Amplicon</a:t>
            </a:r>
          </a:p>
          <a:p>
            <a:r>
              <a:rPr lang="en-GB" dirty="0">
                <a:hlinkClick r:id="rId3"/>
              </a:rPr>
              <a:t>Sample 4135</a:t>
            </a:r>
            <a:r>
              <a:rPr lang="en-GB" dirty="0"/>
              <a:t> lineage Cas9 4days </a:t>
            </a:r>
            <a:r>
              <a:rPr lang="en-GB" dirty="0" err="1"/>
              <a:t>Nextera</a:t>
            </a:r>
            <a:r>
              <a:rPr lang="en-GB" dirty="0"/>
              <a:t> amplicon</a:t>
            </a:r>
          </a:p>
          <a:p>
            <a:r>
              <a:rPr lang="en-GB" dirty="0"/>
              <a:t>https://www.bioinformatics.babraham.ac.uk/sierra/sierra.pl/lane5716_AGGCAGAA_AAGGAGTA_E03_L001_R1_val_1_fastqc.html?action=send_file&amp;lane_id=5716&amp;path=%2Fdata%2Fprivate%2Fsierra%2Fdata%2F170802_M02293_0292_000000000-AU96R%2FUnaligned%2FProject_000000000-AU96R%2FSample_lane1%2Flane5716_AGGCAGAA_AAGGAGTA_E03_L001_R1_val_1_fastqc.html#M4</a:t>
            </a:r>
          </a:p>
          <a:p>
            <a:endParaRPr lang="en-GB" dirty="0"/>
          </a:p>
          <a:p>
            <a:r>
              <a:rPr lang="en-GB" dirty="0"/>
              <a:t>Also </a:t>
            </a:r>
          </a:p>
          <a:p>
            <a:r>
              <a:rPr lang="en-GB" dirty="0"/>
              <a:t>Libraries focused on small RNAs</a:t>
            </a:r>
          </a:p>
          <a:p>
            <a:r>
              <a:rPr lang="en-GB" dirty="0"/>
              <a:t>Long non coding RNAs</a:t>
            </a:r>
          </a:p>
          <a:p>
            <a:r>
              <a:rPr lang="en-GB" dirty="0"/>
              <a:t>Ribosomal RNAs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91692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/>
              <a:t>Aggregate and plot range of QC stats together 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Individual QC reports are useful but can be difficult to interpret without context</a:t>
            </a:r>
          </a:p>
          <a:p>
            <a:pPr lvl="0"/>
            <a:r>
              <a:rPr lang="en-GB" dirty="0"/>
              <a:t>Help us spot local QC problems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We can aggregate and plot a range of QC statistics to make this easier</a:t>
            </a:r>
          </a:p>
          <a:p>
            <a:pPr lvl="0"/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simplest way to spot a local QC problem is that one sample doesn't look like the rest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3335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simplest way to spot a local QC problem is that one sample doesn't look like the rest</a:t>
            </a:r>
          </a:p>
          <a:p>
            <a:r>
              <a:rPr lang="en-GB" dirty="0" smtClean="0"/>
              <a:t>Olivia?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9282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</a:t>
            </a:r>
            <a:r>
              <a:rPr lang="en-GB" baseline="0" dirty="0"/>
              <a:t> can’t tell without the bigger picture, need the context of the library type / experiment</a:t>
            </a:r>
          </a:p>
          <a:p>
            <a:r>
              <a:rPr lang="en-GB" baseline="0" dirty="0"/>
              <a:t>Also need to actually look at the underlying data</a:t>
            </a:r>
          </a:p>
          <a:p>
            <a:r>
              <a:rPr lang="en-GB" baseline="0" dirty="0"/>
              <a:t>We also need the bigger picture, not just </a:t>
            </a:r>
            <a:r>
              <a:rPr lang="en-GB" baseline="0" dirty="0" err="1"/>
              <a:t>fastqc</a:t>
            </a:r>
            <a:r>
              <a:rPr lang="en-GB" baseline="0" dirty="0"/>
              <a:t> other stats about the library too</a:t>
            </a:r>
            <a:endParaRPr lang="en-GB" dirty="0"/>
          </a:p>
          <a:p>
            <a:endParaRPr lang="en-GB" dirty="0"/>
          </a:p>
          <a:p>
            <a:r>
              <a:rPr lang="en-GB" dirty="0"/>
              <a:t>First one is a chip input (untrimmed)</a:t>
            </a:r>
          </a:p>
          <a:p>
            <a:r>
              <a:rPr lang="en-GB" dirty="0"/>
              <a:t>Second one</a:t>
            </a:r>
            <a:r>
              <a:rPr lang="en-GB" baseline="0" dirty="0"/>
              <a:t> </a:t>
            </a:r>
            <a:r>
              <a:rPr lang="en-GB" dirty="0"/>
              <a:t>is </a:t>
            </a:r>
            <a:r>
              <a:rPr lang="en-GB" baseline="0" dirty="0"/>
              <a:t>RNA-</a:t>
            </a:r>
            <a:r>
              <a:rPr lang="en-GB" baseline="0" dirty="0" err="1"/>
              <a:t>seq</a:t>
            </a: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Third one </a:t>
            </a:r>
            <a:r>
              <a:rPr lang="en-GB" baseline="0" dirty="0"/>
              <a:t>is </a:t>
            </a:r>
            <a:r>
              <a:rPr lang="en-GB" dirty="0"/>
              <a:t>Repeat Amplicon Bisulphite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50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327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93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channel chemistry isn’t very common – used by the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iSeq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™ 100 System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9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12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95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Flow cell is coated with a lawn of oligo primers complementary to adapter region </a:t>
            </a:r>
            <a:r>
              <a:rPr lang="en-GB" dirty="0" smtClean="0"/>
              <a:t>of </a:t>
            </a:r>
            <a:r>
              <a:rPr lang="en-GB" dirty="0"/>
              <a:t>fragment strand </a:t>
            </a:r>
            <a:endParaRPr lang="en-GB" dirty="0" smtClean="0"/>
          </a:p>
          <a:p>
            <a:r>
              <a:rPr lang="en-GB" dirty="0" smtClean="0"/>
              <a:t>Patterned allows</a:t>
            </a:r>
            <a:r>
              <a:rPr lang="en-GB" baseline="0" dirty="0" smtClean="0"/>
              <a:t> greater density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4B29E-24DA-4A1A-97E1-B9D6540849F6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65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71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751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1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8C6353-79A1-4013-9BEE-D8D529F8C41F}" type="datetime1">
              <a:rPr lang="en-GB" smtClean="0"/>
              <a:t>04/05/2023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Creating Scientific Figures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93B7608-86A4-42BE-A531-097FA6353F8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4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14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86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1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856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80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85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andrews@babraham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mailto:sarah.inglesfield@babraham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27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9.png"/><Relationship Id="rId4" Type="http://schemas.openxmlformats.org/officeDocument/2006/relationships/image" Target="../media/image60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4.png"/><Relationship Id="rId4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6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5520" y="1916833"/>
            <a:ext cx="8640960" cy="1470025"/>
          </a:xfrm>
        </p:spPr>
        <p:txBody>
          <a:bodyPr>
            <a:noAutofit/>
          </a:bodyPr>
          <a:lstStyle/>
          <a:p>
            <a:r>
              <a:rPr lang="en-GB" dirty="0"/>
              <a:t>Quality Control for Sequencing Experiments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5640" y="3717032"/>
            <a:ext cx="6400800" cy="2016224"/>
          </a:xfrm>
        </p:spPr>
        <p:txBody>
          <a:bodyPr>
            <a:normAutofit/>
          </a:bodyPr>
          <a:lstStyle/>
          <a:p>
            <a:r>
              <a:rPr lang="en-GB" sz="2700" dirty="0"/>
              <a:t>v2023-04</a:t>
            </a:r>
          </a:p>
          <a:p>
            <a:endParaRPr lang="en-GB" sz="2000" dirty="0"/>
          </a:p>
          <a:p>
            <a:r>
              <a:rPr lang="en-GB" sz="2000" dirty="0"/>
              <a:t>Simon Andrews, Sarah Inglesfield</a:t>
            </a:r>
          </a:p>
          <a:p>
            <a:r>
              <a:rPr lang="en-GB" sz="2000" dirty="0" smtClean="0">
                <a:hlinkClick r:id="rId3"/>
              </a:rPr>
              <a:t>simon.andrews@babraham.ac.uk</a:t>
            </a:r>
            <a:endParaRPr lang="en-GB" sz="2000" dirty="0" smtClean="0"/>
          </a:p>
          <a:p>
            <a:r>
              <a:rPr lang="en-GB" sz="2000" dirty="0" smtClean="0">
                <a:hlinkClick r:id="rId4"/>
              </a:rPr>
              <a:t>sarah.inglesfield@babraham.ac.uk</a:t>
            </a:r>
            <a:endParaRPr lang="en-GB" sz="2000" dirty="0"/>
          </a:p>
          <a:p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10" y="26368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How Does Illumina Sequencing Work?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10" y="2636890"/>
            <a:ext cx="8425170" cy="1143000"/>
          </a:xfrm>
        </p:spPr>
        <p:txBody>
          <a:bodyPr>
            <a:noAutofit/>
          </a:bodyPr>
          <a:lstStyle/>
          <a:p>
            <a:r>
              <a:rPr lang="en-GB" sz="4800" dirty="0"/>
              <a:t>Putting QC into Practice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7BADDF1-D0E6-48E5-8747-29B63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18"/>
            <a:ext cx="10972800" cy="877045"/>
          </a:xfrm>
        </p:spPr>
        <p:txBody>
          <a:bodyPr>
            <a:normAutofit/>
          </a:bodyPr>
          <a:lstStyle/>
          <a:p>
            <a:r>
              <a:rPr lang="en-GB" dirty="0"/>
              <a:t>Expectations and Observations are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9" r="2962" b="6200"/>
          <a:stretch/>
        </p:blipFill>
        <p:spPr>
          <a:xfrm>
            <a:off x="1919420" y="1125652"/>
            <a:ext cx="2603018" cy="5021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78C3DA-28E2-479D-ACFD-3AA2EAF93499}"/>
              </a:ext>
            </a:extLst>
          </p:cNvPr>
          <p:cNvSpPr/>
          <p:nvPr/>
        </p:nvSpPr>
        <p:spPr>
          <a:xfrm>
            <a:off x="2378379" y="6311095"/>
            <a:ext cx="7435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Can you tell if these libraries are any good?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50" y="1125652"/>
            <a:ext cx="2671878" cy="4998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840" y="1115868"/>
            <a:ext cx="2676328" cy="4998997"/>
          </a:xfrm>
          <a:prstGeom prst="rect">
            <a:avLst/>
          </a:prstGeom>
        </p:spPr>
      </p:pic>
      <p:pic>
        <p:nvPicPr>
          <p:cNvPr id="8" name="Graphic 7" descr="Share with person">
            <a:extLst>
              <a:ext uri="{FF2B5EF4-FFF2-40B4-BE49-F238E27FC236}">
                <a16:creationId xmlns:a16="http://schemas.microsoft.com/office/drawing/2014/main" id="{7B5AE50E-0BBA-436C-9A5C-1C743FE0C1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494A9-B90E-4CFC-BB5F-DE3FBE0D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94" y="346310"/>
            <a:ext cx="10972800" cy="1143000"/>
          </a:xfrm>
        </p:spPr>
        <p:txBody>
          <a:bodyPr/>
          <a:lstStyle/>
          <a:p>
            <a:r>
              <a:rPr lang="en-GB" dirty="0"/>
              <a:t>QC In A Nut-Shell</a:t>
            </a: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21129629"/>
              </p:ext>
            </p:extLst>
          </p:nvPr>
        </p:nvGraphicFramePr>
        <p:xfrm>
          <a:off x="213282" y="2348850"/>
          <a:ext cx="11901425" cy="18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7C6494A9-B90E-4CFC-BB5F-DE3FBE0D120A}"/>
              </a:ext>
            </a:extLst>
          </p:cNvPr>
          <p:cNvSpPr txBox="1">
            <a:spLocks/>
          </p:cNvSpPr>
          <p:nvPr/>
        </p:nvSpPr>
        <p:spPr>
          <a:xfrm>
            <a:off x="3449979" y="4797190"/>
            <a:ext cx="54280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Good Science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45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02" y="980660"/>
            <a:ext cx="11694337" cy="446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" y="195770"/>
            <a:ext cx="12191999" cy="79129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Exercise: Assess the Quality of Public Sequencing Datasets</a:t>
            </a:r>
            <a:endParaRPr lang="en-GB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07433" y="1628750"/>
            <a:ext cx="4464621" cy="4544407"/>
            <a:chOff x="3215599" y="1417638"/>
            <a:chExt cx="5019007" cy="5108701"/>
          </a:xfrm>
        </p:grpSpPr>
        <p:sp>
          <p:nvSpPr>
            <p:cNvPr id="22" name="Text Box 5"/>
            <p:cNvSpPr txBox="1"/>
            <p:nvPr/>
          </p:nvSpPr>
          <p:spPr>
            <a:xfrm>
              <a:off x="3215600" y="1417638"/>
              <a:ext cx="1800000" cy="1080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2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</a:t>
              </a: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8"/>
            <p:cNvSpPr txBox="1"/>
            <p:nvPr/>
          </p:nvSpPr>
          <p:spPr>
            <a:xfrm>
              <a:off x="5025539" y="1555621"/>
              <a:ext cx="2160550" cy="792000"/>
            </a:xfrm>
            <a:prstGeom prst="rect">
              <a:avLst/>
            </a:prstGeom>
            <a:solidFill>
              <a:srgbClr val="B9CDE5"/>
            </a:solidFill>
            <a:ln w="6350">
              <a:solidFill>
                <a:schemeClr val="tx2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lnSpc>
                  <a:spcPct val="120000"/>
                </a:lnSpc>
                <a:spcAft>
                  <a:spcPts val="0"/>
                </a:spcAft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QC Metrics:</a:t>
              </a: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FastQC</a:t>
              </a:r>
              <a:endParaRPr lang="en-GB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6"/>
            <p:cNvSpPr txBox="1"/>
            <p:nvPr/>
          </p:nvSpPr>
          <p:spPr>
            <a:xfrm>
              <a:off x="3215599" y="3432357"/>
              <a:ext cx="1800000" cy="1080000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>
              <a:solidFill>
                <a:schemeClr val="tx2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Trimmed </a:t>
              </a:r>
              <a:r>
                <a:rPr lang="en-GB" sz="1600" b="1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</a:t>
              </a: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7"/>
            <p:cNvSpPr txBox="1"/>
            <p:nvPr/>
          </p:nvSpPr>
          <p:spPr>
            <a:xfrm>
              <a:off x="3215600" y="5446339"/>
              <a:ext cx="1800000" cy="1080000"/>
            </a:xfrm>
            <a:prstGeom prst="roundRect">
              <a:avLst/>
            </a:prstGeom>
            <a:solidFill>
              <a:srgbClr val="59B3CB"/>
            </a:solidFill>
            <a:ln w="28575">
              <a:solidFill>
                <a:schemeClr val="tx2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Aligned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20000"/>
                </a:lnSpc>
                <a:spcAft>
                  <a:spcPts val="0"/>
                </a:spcAft>
              </a:pPr>
              <a:r>
                <a:rPr lang="en-GB" sz="1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e.g. bam file</a:t>
              </a:r>
              <a:endParaRPr lang="en-GB" sz="11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15"/>
            <p:cNvSpPr txBox="1"/>
            <p:nvPr/>
          </p:nvSpPr>
          <p:spPr>
            <a:xfrm>
              <a:off x="5025539" y="5590284"/>
              <a:ext cx="3209067" cy="792110"/>
            </a:xfrm>
            <a:prstGeom prst="rect">
              <a:avLst/>
            </a:prstGeom>
            <a:solidFill>
              <a:srgbClr val="59B3CB"/>
            </a:solidFill>
            <a:ln w="6350">
              <a:solidFill>
                <a:schemeClr val="tx2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lnSpc>
                  <a:spcPct val="120000"/>
                </a:lnSpc>
                <a:spcAft>
                  <a:spcPts val="0"/>
                </a:spcAft>
              </a:pPr>
              <a:r>
                <a:rPr lang="en-GB" sz="10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QC Metrics:</a:t>
              </a: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Aligner programme dependent QC stats</a:t>
              </a:r>
              <a:endParaRPr lang="en-GB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e.g. mapping statistics </a:t>
              </a:r>
              <a:endParaRPr lang="en-GB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3873284" y="2497638"/>
              <a:ext cx="484632" cy="934719"/>
            </a:xfrm>
            <a:prstGeom prst="downArrow">
              <a:avLst/>
            </a:prstGeom>
            <a:solidFill>
              <a:schemeClr val="tx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3873284" y="4521149"/>
              <a:ext cx="484632" cy="934719"/>
            </a:xfrm>
            <a:prstGeom prst="downArrow">
              <a:avLst/>
            </a:prstGeom>
            <a:solidFill>
              <a:schemeClr val="tx2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31" name="Text Box 8"/>
            <p:cNvSpPr txBox="1"/>
            <p:nvPr/>
          </p:nvSpPr>
          <p:spPr>
            <a:xfrm>
              <a:off x="5025539" y="3583534"/>
              <a:ext cx="2160550" cy="792000"/>
            </a:xfrm>
            <a:prstGeom prst="rect">
              <a:avLst/>
            </a:prstGeom>
            <a:solidFill>
              <a:srgbClr val="93CDDD"/>
            </a:solidFill>
            <a:ln w="6350">
              <a:solidFill>
                <a:schemeClr val="tx2"/>
              </a:solidFill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just">
                <a:lnSpc>
                  <a:spcPct val="120000"/>
                </a:lnSpc>
                <a:spcAft>
                  <a:spcPts val="0"/>
                </a:spcAft>
              </a:pPr>
              <a:r>
                <a:rPr lang="en-GB" sz="105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QC Metrics:</a:t>
              </a:r>
            </a:p>
            <a:p>
              <a:pPr marL="342900" lvl="0" indent="-342900" algn="just">
                <a:lnSpc>
                  <a:spcPct val="120000"/>
                </a:lnSpc>
                <a:spcAft>
                  <a:spcPts val="0"/>
                </a:spcAft>
                <a:buFont typeface="Symbol" panose="05050102010706020507" pitchFamily="18" charset="2"/>
                <a:buChar char=""/>
              </a:pPr>
              <a:r>
                <a:rPr lang="en-GB" sz="105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FastQC</a:t>
              </a:r>
              <a:endParaRPr lang="en-GB" sz="10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120000"/>
                </a:lnSpc>
                <a:buFont typeface="Symbol" panose="05050102010706020507" pitchFamily="18" charset="2"/>
                <a:buChar char=""/>
              </a:pPr>
              <a:r>
                <a:rPr lang="en-GB" sz="1050" dirty="0" err="1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FastQ</a:t>
              </a:r>
              <a:r>
                <a:rPr lang="en-GB" sz="105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Screen</a:t>
              </a:r>
            </a:p>
          </p:txBody>
        </p:sp>
      </p:grpSp>
      <p:sp>
        <p:nvSpPr>
          <p:cNvPr id="32" name="Text Box 5"/>
          <p:cNvSpPr txBox="1"/>
          <p:nvPr/>
        </p:nvSpPr>
        <p:spPr>
          <a:xfrm>
            <a:off x="425172" y="2515604"/>
            <a:ext cx="1700245" cy="510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RNA-</a:t>
            </a:r>
            <a:r>
              <a:rPr lang="en-GB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endParaRPr lang="en-GB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5"/>
          <p:cNvSpPr txBox="1"/>
          <p:nvPr/>
        </p:nvSpPr>
        <p:spPr>
          <a:xfrm>
            <a:off x="1000252" y="4974405"/>
            <a:ext cx="1700245" cy="510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ATAC-</a:t>
            </a:r>
            <a:r>
              <a:rPr lang="en-GB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</a:t>
            </a:r>
            <a:endParaRPr lang="en-GB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5"/>
          <p:cNvSpPr txBox="1"/>
          <p:nvPr/>
        </p:nvSpPr>
        <p:spPr>
          <a:xfrm>
            <a:off x="1275295" y="3274754"/>
            <a:ext cx="1700245" cy="510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GB" sz="16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ChIP-Seq</a:t>
            </a:r>
            <a:endParaRPr lang="en-GB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5"/>
          <p:cNvSpPr txBox="1"/>
          <p:nvPr/>
        </p:nvSpPr>
        <p:spPr>
          <a:xfrm>
            <a:off x="330126" y="4051649"/>
            <a:ext cx="1700245" cy="5100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WGBS</a:t>
            </a:r>
            <a:endParaRPr lang="en-GB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09" y="4012195"/>
            <a:ext cx="2983998" cy="79248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010CC2-B23C-4798-848C-058F14F2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209" y="3008040"/>
            <a:ext cx="1256850" cy="52175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2387243-5AC1-4996-A721-9674EB138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687" y="2213951"/>
            <a:ext cx="1386521" cy="5740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10716050" y="2208952"/>
            <a:ext cx="1097551" cy="1599407"/>
            <a:chOff x="10776741" y="2424982"/>
            <a:chExt cx="1097551" cy="159940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027C169-9A52-4400-8B3C-66785BD758A3}"/>
                </a:ext>
              </a:extLst>
            </p:cNvPr>
            <p:cNvGrpSpPr/>
            <p:nvPr/>
          </p:nvGrpSpPr>
          <p:grpSpPr>
            <a:xfrm>
              <a:off x="10776741" y="3224070"/>
              <a:ext cx="1097551" cy="800319"/>
              <a:chOff x="4605003" y="3133522"/>
              <a:chExt cx="1097551" cy="800319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9E83BAC-EDC0-4F37-A817-9BE5DC0BA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8645" y="3629041"/>
                <a:ext cx="942975" cy="3048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857254A-BF25-4901-8AA2-15C59684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5003" y="3133522"/>
                <a:ext cx="1097551" cy="47786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5763656-7124-4587-981C-6219BFAD832B}"/>
                </a:ext>
              </a:extLst>
            </p:cNvPr>
            <p:cNvGrpSpPr/>
            <p:nvPr/>
          </p:nvGrpSpPr>
          <p:grpSpPr>
            <a:xfrm>
              <a:off x="10810224" y="2424982"/>
              <a:ext cx="1002644" cy="778645"/>
              <a:chOff x="6312031" y="4670015"/>
              <a:chExt cx="1948955" cy="151354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371DBB5-1E3D-42A0-A018-31325E81A0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45616"/>
              <a:stretch/>
            </p:blipFill>
            <p:spPr>
              <a:xfrm>
                <a:off x="6312031" y="4670015"/>
                <a:ext cx="1281583" cy="129976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51E7D9C-2FAE-45CD-AEEF-3FC1E66E4B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56798" t="13281" b="62325"/>
              <a:stretch/>
            </p:blipFill>
            <p:spPr>
              <a:xfrm>
                <a:off x="6888110" y="5755991"/>
                <a:ext cx="1372876" cy="427566"/>
              </a:xfrm>
              <a:prstGeom prst="rect">
                <a:avLst/>
              </a:prstGeom>
            </p:spPr>
          </p:pic>
        </p:grpSp>
      </p:grpSp>
      <p:sp>
        <p:nvSpPr>
          <p:cNvPr id="46" name="Rectangle 45"/>
          <p:cNvSpPr/>
          <p:nvPr/>
        </p:nvSpPr>
        <p:spPr>
          <a:xfrm>
            <a:off x="58479" y="1276965"/>
            <a:ext cx="3240450" cy="51764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671308" y="1268700"/>
            <a:ext cx="4729012" cy="51847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8760370" y="1276965"/>
            <a:ext cx="3254982" cy="51764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172739" y="1343698"/>
            <a:ext cx="294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Consider Expectations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986243" y="1317748"/>
            <a:ext cx="279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Review Observations</a:t>
            </a:r>
          </a:p>
        </p:txBody>
      </p:sp>
      <p:sp>
        <p:nvSpPr>
          <p:cNvPr id="51" name="Right Arrow 50"/>
          <p:cNvSpPr/>
          <p:nvPr/>
        </p:nvSpPr>
        <p:spPr>
          <a:xfrm>
            <a:off x="3288147" y="3510702"/>
            <a:ext cx="496659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>
            <a:off x="8407731" y="3618744"/>
            <a:ext cx="496659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Content Placeholder 2"/>
          <p:cNvSpPr txBox="1">
            <a:spLocks/>
          </p:cNvSpPr>
          <p:nvPr/>
        </p:nvSpPr>
        <p:spPr>
          <a:xfrm>
            <a:off x="921514" y="875787"/>
            <a:ext cx="10228599" cy="5251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694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Straight Connector 167"/>
          <p:cNvCxnSpPr/>
          <p:nvPr/>
        </p:nvCxnSpPr>
        <p:spPr>
          <a:xfrm flipV="1">
            <a:off x="364581" y="5073380"/>
            <a:ext cx="1099033" cy="74922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 flipH="1" flipV="1">
            <a:off x="2583755" y="5081000"/>
            <a:ext cx="1025732" cy="7496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81" name="Group 280"/>
          <p:cNvGrpSpPr/>
          <p:nvPr/>
        </p:nvGrpSpPr>
        <p:grpSpPr>
          <a:xfrm>
            <a:off x="606839" y="2892992"/>
            <a:ext cx="2952308" cy="2197345"/>
            <a:chOff x="606839" y="2892992"/>
            <a:chExt cx="2952308" cy="2197345"/>
          </a:xfrm>
        </p:grpSpPr>
        <p:grpSp>
          <p:nvGrpSpPr>
            <p:cNvPr id="5" name="Group 4"/>
            <p:cNvGrpSpPr/>
            <p:nvPr/>
          </p:nvGrpSpPr>
          <p:grpSpPr>
            <a:xfrm>
              <a:off x="606839" y="3052371"/>
              <a:ext cx="1173499" cy="95306"/>
              <a:chOff x="1845372" y="3212970"/>
              <a:chExt cx="2659956" cy="21603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1349065" y="3319809"/>
              <a:ext cx="1173499" cy="95306"/>
              <a:chOff x="1845372" y="3212970"/>
              <a:chExt cx="2659956" cy="21603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821755" y="3702867"/>
              <a:ext cx="1173499" cy="95306"/>
              <a:chOff x="1845372" y="3212970"/>
              <a:chExt cx="2659956" cy="21603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1456271" y="4102107"/>
              <a:ext cx="1173499" cy="95306"/>
              <a:chOff x="1845372" y="3212970"/>
              <a:chExt cx="2659956" cy="21603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703445" y="4548569"/>
              <a:ext cx="1173499" cy="95306"/>
              <a:chOff x="1845372" y="3212970"/>
              <a:chExt cx="2659956" cy="21603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2088904" y="3567231"/>
              <a:ext cx="1173499" cy="95306"/>
              <a:chOff x="1845372" y="3212970"/>
              <a:chExt cx="2659956" cy="21603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2166972" y="2892992"/>
              <a:ext cx="1173499" cy="95306"/>
              <a:chOff x="1845372" y="3212970"/>
              <a:chExt cx="2659956" cy="21603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2213595" y="4407527"/>
              <a:ext cx="1173499" cy="95306"/>
              <a:chOff x="1845372" y="3212970"/>
              <a:chExt cx="2659956" cy="21603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2385648" y="4690897"/>
              <a:ext cx="1173499" cy="95306"/>
              <a:chOff x="1845372" y="3212970"/>
              <a:chExt cx="2659956" cy="21603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1434370" y="4995031"/>
              <a:ext cx="1173499" cy="95306"/>
              <a:chOff x="1845372" y="3212970"/>
              <a:chExt cx="2659956" cy="216030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2354616" y="3829811"/>
              <a:ext cx="1173499" cy="95306"/>
              <a:chOff x="1845372" y="3212970"/>
              <a:chExt cx="2659956" cy="216030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>
                <a:off x="2280348" y="321297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270352" y="3429000"/>
                <a:ext cx="180000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184537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84834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4070352" y="342900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4073328" y="3212970"/>
                <a:ext cx="432000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3" name="Group 282"/>
          <p:cNvGrpSpPr/>
          <p:nvPr/>
        </p:nvGrpSpPr>
        <p:grpSpPr>
          <a:xfrm>
            <a:off x="3985759" y="3894293"/>
            <a:ext cx="2304320" cy="1428545"/>
            <a:chOff x="3985759" y="3894293"/>
            <a:chExt cx="2304320" cy="1428545"/>
          </a:xfrm>
        </p:grpSpPr>
        <p:sp>
          <p:nvSpPr>
            <p:cNvPr id="121" name="Rectangle 120"/>
            <p:cNvSpPr/>
            <p:nvPr/>
          </p:nvSpPr>
          <p:spPr>
            <a:xfrm>
              <a:off x="3985759" y="5073380"/>
              <a:ext cx="2304320" cy="24945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5" name="Group 124"/>
            <p:cNvGrpSpPr/>
            <p:nvPr/>
          </p:nvGrpSpPr>
          <p:grpSpPr>
            <a:xfrm rot="5400000">
              <a:off x="3615696" y="4485766"/>
              <a:ext cx="1172186" cy="0"/>
              <a:chOff x="5511456" y="4600387"/>
              <a:chExt cx="1172186" cy="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rot="5400000">
              <a:off x="3975746" y="4485766"/>
              <a:ext cx="1172186" cy="0"/>
              <a:chOff x="5511456" y="4600387"/>
              <a:chExt cx="1172186" cy="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 rot="5400000">
              <a:off x="4407806" y="4485766"/>
              <a:ext cx="1172186" cy="0"/>
              <a:chOff x="5511456" y="4600387"/>
              <a:chExt cx="1172186" cy="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 rot="5400000">
              <a:off x="5487956" y="4485766"/>
              <a:ext cx="1172186" cy="0"/>
              <a:chOff x="5511456" y="4600387"/>
              <a:chExt cx="1172186" cy="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 rot="5400000">
              <a:off x="5199916" y="4485766"/>
              <a:ext cx="1172186" cy="0"/>
              <a:chOff x="5511456" y="4600387"/>
              <a:chExt cx="1172186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 rot="5400000">
              <a:off x="4983886" y="4481935"/>
              <a:ext cx="1172186" cy="0"/>
              <a:chOff x="5511456" y="4600387"/>
              <a:chExt cx="1172186" cy="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rot="5400000">
              <a:off x="4695846" y="4481935"/>
              <a:ext cx="1172186" cy="0"/>
              <a:chOff x="5511456" y="4600387"/>
              <a:chExt cx="1172186" cy="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 rot="5400000">
              <a:off x="4188013" y="4495103"/>
              <a:ext cx="1172186" cy="0"/>
              <a:chOff x="5511456" y="4600387"/>
              <a:chExt cx="1172186" cy="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 rot="5400000">
              <a:off x="3759716" y="4480386"/>
              <a:ext cx="1172186" cy="0"/>
              <a:chOff x="5511456" y="4600387"/>
              <a:chExt cx="1172186" cy="0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6" name="Picture 1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6" y="5702077"/>
            <a:ext cx="3323444" cy="478649"/>
          </a:xfrm>
          <a:prstGeom prst="rect">
            <a:avLst/>
          </a:prstGeom>
        </p:spPr>
      </p:pic>
      <p:sp>
        <p:nvSpPr>
          <p:cNvPr id="178" name="Rectangle 177"/>
          <p:cNvSpPr/>
          <p:nvPr/>
        </p:nvSpPr>
        <p:spPr>
          <a:xfrm>
            <a:off x="278065" y="1598769"/>
            <a:ext cx="3409516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/>
          <p:cNvSpPr/>
          <p:nvPr/>
        </p:nvSpPr>
        <p:spPr>
          <a:xfrm>
            <a:off x="3829824" y="1598769"/>
            <a:ext cx="2588692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TextBox 188"/>
          <p:cNvSpPr txBox="1"/>
          <p:nvPr/>
        </p:nvSpPr>
        <p:spPr>
          <a:xfrm>
            <a:off x="770898" y="1829014"/>
            <a:ext cx="257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Library Generation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4446094" y="1737749"/>
            <a:ext cx="154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Attach to </a:t>
            </a:r>
            <a:br>
              <a:rPr lang="en-GB" sz="2400" b="1" dirty="0"/>
            </a:br>
            <a:r>
              <a:rPr lang="en-GB" sz="2400" b="1" dirty="0"/>
              <a:t>Flow Cell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6755793" y="5941402"/>
            <a:ext cx="2304320" cy="2494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1" name="Group 210"/>
          <p:cNvGrpSpPr/>
          <p:nvPr/>
        </p:nvGrpSpPr>
        <p:grpSpPr>
          <a:xfrm rot="5400000" flipV="1">
            <a:off x="5732245" y="4516896"/>
            <a:ext cx="2804650" cy="45719"/>
            <a:chOff x="5511456" y="4600387"/>
            <a:chExt cx="1172186" cy="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5698945" y="4600387"/>
              <a:ext cx="794110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5114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4930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Straight Connector 236"/>
          <p:cNvCxnSpPr/>
          <p:nvPr/>
        </p:nvCxnSpPr>
        <p:spPr>
          <a:xfrm rot="5400000" flipV="1">
            <a:off x="6380415" y="4543460"/>
            <a:ext cx="1900040" cy="0"/>
          </a:xfrm>
          <a:prstGeom prst="line">
            <a:avLst/>
          </a:prstGeom>
          <a:ln w="190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7330435" y="3504442"/>
            <a:ext cx="229" cy="1989146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 rot="16200000">
            <a:off x="7506123" y="4957847"/>
            <a:ext cx="514355" cy="1037098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DNAP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39584" y="1602367"/>
            <a:ext cx="2659011" cy="49230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Illumina Sequencing: An Overview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9309689" y="1602119"/>
            <a:ext cx="2659011" cy="49233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2" name="Group 281"/>
          <p:cNvGrpSpPr/>
          <p:nvPr/>
        </p:nvGrpSpPr>
        <p:grpSpPr>
          <a:xfrm>
            <a:off x="9513719" y="3605588"/>
            <a:ext cx="2250950" cy="1467792"/>
            <a:chOff x="9546425" y="3909177"/>
            <a:chExt cx="2250950" cy="1467792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9546425" y="4210193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9783890" y="451784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9546425" y="4864372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9897335" y="5100866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9897335" y="390917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9546425" y="5376969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5" name="Right Arrow 274"/>
          <p:cNvSpPr/>
          <p:nvPr/>
        </p:nvSpPr>
        <p:spPr>
          <a:xfrm>
            <a:off x="3687581" y="1817858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ight Arrow 275"/>
          <p:cNvSpPr/>
          <p:nvPr/>
        </p:nvSpPr>
        <p:spPr>
          <a:xfrm>
            <a:off x="6418516" y="1774299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ight Arrow 276"/>
          <p:cNvSpPr/>
          <p:nvPr/>
        </p:nvSpPr>
        <p:spPr>
          <a:xfrm>
            <a:off x="9210357" y="1812330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Box 278"/>
          <p:cNvSpPr txBox="1"/>
          <p:nvPr/>
        </p:nvSpPr>
        <p:spPr>
          <a:xfrm>
            <a:off x="6945478" y="1737750"/>
            <a:ext cx="21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Sequence by Synthesis (SBS)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886442" y="1728327"/>
            <a:ext cx="181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Sequencing Reads</a:t>
            </a:r>
          </a:p>
        </p:txBody>
      </p:sp>
    </p:spTree>
    <p:extLst>
      <p:ext uri="{BB962C8B-B14F-4D97-AF65-F5344CB8AC3E}">
        <p14:creationId xmlns:p14="http://schemas.microsoft.com/office/powerpoint/2010/main" val="366271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1.25E-6 -0.2745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72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2.08333E-6 -0.296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87" grpId="0" animBg="1"/>
      <p:bldP spid="189" grpId="0"/>
      <p:bldP spid="191" grpId="0"/>
      <p:bldP spid="198" grpId="0" animBg="1"/>
      <p:bldP spid="252" grpId="0" animBg="1"/>
      <p:bldP spid="252" grpId="1" animBg="1"/>
      <p:bldP spid="253" grpId="0" animBg="1"/>
      <p:bldP spid="268" grpId="0" animBg="1"/>
      <p:bldP spid="275" grpId="0" animBg="1"/>
      <p:bldP spid="276" grpId="0" animBg="1"/>
      <p:bldP spid="277" grpId="0" animBg="1"/>
      <p:bldP spid="279" grpId="0"/>
      <p:bldP spid="2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6121" y="3343464"/>
            <a:ext cx="13478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Fridge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4618" y="4437113"/>
            <a:ext cx="145520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Pumps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9696" y="3105835"/>
            <a:ext cx="236468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Microscope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8B880-6341-415F-8AD9-BBDDDA33D9BA}"/>
              </a:ext>
            </a:extLst>
          </p:cNvPr>
          <p:cNvSpPr txBox="1"/>
          <p:nvPr/>
        </p:nvSpPr>
        <p:spPr>
          <a:xfrm>
            <a:off x="2135450" y="4658751"/>
            <a:ext cx="28108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Compartment</a:t>
            </a:r>
          </a:p>
        </p:txBody>
      </p:sp>
    </p:spTree>
    <p:extLst>
      <p:ext uri="{BB962C8B-B14F-4D97-AF65-F5344CB8AC3E}">
        <p14:creationId xmlns:p14="http://schemas.microsoft.com/office/powerpoint/2010/main" val="286520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2576"/>
            <a:ext cx="9108504" cy="68313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D7474-47F2-4A40-BFBD-6539D102C368}"/>
              </a:ext>
            </a:extLst>
          </p:cNvPr>
          <p:cNvSpPr txBox="1"/>
          <p:nvPr/>
        </p:nvSpPr>
        <p:spPr>
          <a:xfrm>
            <a:off x="2351480" y="2756782"/>
            <a:ext cx="18660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Flow Cell</a:t>
            </a:r>
          </a:p>
        </p:txBody>
      </p:sp>
    </p:spTree>
    <p:extLst>
      <p:ext uri="{BB962C8B-B14F-4D97-AF65-F5344CB8AC3E}">
        <p14:creationId xmlns:p14="http://schemas.microsoft.com/office/powerpoint/2010/main" val="1908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2"/>
          <p:cNvGrpSpPr/>
          <p:nvPr/>
        </p:nvGrpSpPr>
        <p:grpSpPr>
          <a:xfrm>
            <a:off x="3985759" y="3894293"/>
            <a:ext cx="2304320" cy="1428545"/>
            <a:chOff x="3985759" y="3894293"/>
            <a:chExt cx="2304320" cy="1428545"/>
          </a:xfrm>
        </p:grpSpPr>
        <p:sp>
          <p:nvSpPr>
            <p:cNvPr id="121" name="Rectangle 120"/>
            <p:cNvSpPr/>
            <p:nvPr/>
          </p:nvSpPr>
          <p:spPr>
            <a:xfrm>
              <a:off x="3985759" y="5073380"/>
              <a:ext cx="2304320" cy="24945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5" name="Group 124"/>
            <p:cNvGrpSpPr/>
            <p:nvPr/>
          </p:nvGrpSpPr>
          <p:grpSpPr>
            <a:xfrm rot="5400000">
              <a:off x="3615696" y="4485766"/>
              <a:ext cx="1172186" cy="0"/>
              <a:chOff x="5511456" y="4600387"/>
              <a:chExt cx="1172186" cy="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rot="5400000">
              <a:off x="3975746" y="4485766"/>
              <a:ext cx="1172186" cy="0"/>
              <a:chOff x="5511456" y="4600387"/>
              <a:chExt cx="1172186" cy="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 rot="5400000">
              <a:off x="4407806" y="4485766"/>
              <a:ext cx="1172186" cy="0"/>
              <a:chOff x="5511456" y="4600387"/>
              <a:chExt cx="1172186" cy="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 rot="5400000">
              <a:off x="5487956" y="4485766"/>
              <a:ext cx="1172186" cy="0"/>
              <a:chOff x="5511456" y="4600387"/>
              <a:chExt cx="1172186" cy="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 rot="5400000">
              <a:off x="5199916" y="4485766"/>
              <a:ext cx="1172186" cy="0"/>
              <a:chOff x="5511456" y="4600387"/>
              <a:chExt cx="1172186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 rot="5400000">
              <a:off x="4983886" y="4481935"/>
              <a:ext cx="1172186" cy="0"/>
              <a:chOff x="5511456" y="4600387"/>
              <a:chExt cx="1172186" cy="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rot="5400000">
              <a:off x="4695846" y="4481935"/>
              <a:ext cx="1172186" cy="0"/>
              <a:chOff x="5511456" y="4600387"/>
              <a:chExt cx="1172186" cy="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 rot="5400000">
              <a:off x="4188013" y="4495103"/>
              <a:ext cx="1172186" cy="0"/>
              <a:chOff x="5511456" y="4600387"/>
              <a:chExt cx="1172186" cy="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 rot="5400000">
              <a:off x="3759716" y="4480386"/>
              <a:ext cx="1172186" cy="0"/>
              <a:chOff x="5511456" y="4600387"/>
              <a:chExt cx="1172186" cy="0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186"/>
          <p:cNvSpPr/>
          <p:nvPr/>
        </p:nvSpPr>
        <p:spPr>
          <a:xfrm>
            <a:off x="3829824" y="1598769"/>
            <a:ext cx="2588692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/>
          <p:cNvSpPr txBox="1"/>
          <p:nvPr/>
        </p:nvSpPr>
        <p:spPr>
          <a:xfrm>
            <a:off x="4446094" y="1737749"/>
            <a:ext cx="154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Attach to </a:t>
            </a:r>
            <a:br>
              <a:rPr lang="en-GB" sz="2400" b="1" dirty="0"/>
            </a:br>
            <a:r>
              <a:rPr lang="en-GB" sz="2400" b="1" dirty="0"/>
              <a:t>Flow Cell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6755793" y="5941402"/>
            <a:ext cx="2304320" cy="2494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1" name="Group 210"/>
          <p:cNvGrpSpPr/>
          <p:nvPr/>
        </p:nvGrpSpPr>
        <p:grpSpPr>
          <a:xfrm rot="5400000" flipV="1">
            <a:off x="5732245" y="4516896"/>
            <a:ext cx="2804650" cy="45719"/>
            <a:chOff x="5511456" y="4600387"/>
            <a:chExt cx="1172186" cy="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5698945" y="4600387"/>
              <a:ext cx="794110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5114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4930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Straight Connector 236"/>
          <p:cNvCxnSpPr/>
          <p:nvPr/>
        </p:nvCxnSpPr>
        <p:spPr>
          <a:xfrm rot="5400000" flipV="1">
            <a:off x="6380415" y="4543460"/>
            <a:ext cx="1900040" cy="0"/>
          </a:xfrm>
          <a:prstGeom prst="line">
            <a:avLst/>
          </a:prstGeom>
          <a:ln w="190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7330435" y="3504442"/>
            <a:ext cx="229" cy="1989146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 rot="16200000">
            <a:off x="7506123" y="4957847"/>
            <a:ext cx="514355" cy="1037098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DNAP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39584" y="1602367"/>
            <a:ext cx="2659011" cy="49230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Illumina Sequencing: An Overview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9309689" y="1602119"/>
            <a:ext cx="2659011" cy="49233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2" name="Group 281"/>
          <p:cNvGrpSpPr/>
          <p:nvPr/>
        </p:nvGrpSpPr>
        <p:grpSpPr>
          <a:xfrm>
            <a:off x="9513719" y="3605588"/>
            <a:ext cx="2250950" cy="1467792"/>
            <a:chOff x="9546425" y="3909177"/>
            <a:chExt cx="2250950" cy="1467792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9546425" y="4210193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9783890" y="451784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9546425" y="4864372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9897335" y="5100866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9897335" y="390917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9546425" y="5376969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78065" y="1598769"/>
            <a:ext cx="3815814" cy="4926661"/>
            <a:chOff x="278065" y="1598769"/>
            <a:chExt cx="3815814" cy="4926661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364581" y="5073380"/>
              <a:ext cx="1099033" cy="749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2583755" y="5081000"/>
              <a:ext cx="1025732" cy="7496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606839" y="2892992"/>
              <a:ext cx="2952308" cy="2197345"/>
              <a:chOff x="606839" y="2892992"/>
              <a:chExt cx="2952308" cy="219734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06839" y="305237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1349065" y="331980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821755" y="370286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456271" y="410210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703445" y="454856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088904" y="35672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2166972" y="2892992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2213595" y="440752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2385648" y="469089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1434370" y="49950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2354616" y="382981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216" y="5702077"/>
              <a:ext cx="3323444" cy="478649"/>
            </a:xfrm>
            <a:prstGeom prst="rect">
              <a:avLst/>
            </a:prstGeom>
          </p:spPr>
        </p:pic>
        <p:sp>
          <p:nvSpPr>
            <p:cNvPr id="178" name="Rectangle 177"/>
            <p:cNvSpPr/>
            <p:nvPr/>
          </p:nvSpPr>
          <p:spPr>
            <a:xfrm>
              <a:off x="278065" y="1598769"/>
              <a:ext cx="3409516" cy="492666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70898" y="1829014"/>
              <a:ext cx="2570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Library Generation</a:t>
              </a:r>
            </a:p>
          </p:txBody>
        </p:sp>
        <p:sp>
          <p:nvSpPr>
            <p:cNvPr id="275" name="Right Arrow 274"/>
            <p:cNvSpPr/>
            <p:nvPr/>
          </p:nvSpPr>
          <p:spPr>
            <a:xfrm>
              <a:off x="3687581" y="1817858"/>
              <a:ext cx="406298" cy="484632"/>
            </a:xfrm>
            <a:prstGeom prst="rightArrow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" name="Right Arrow 275"/>
          <p:cNvSpPr/>
          <p:nvPr/>
        </p:nvSpPr>
        <p:spPr>
          <a:xfrm>
            <a:off x="6418516" y="1774299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ight Arrow 276"/>
          <p:cNvSpPr/>
          <p:nvPr/>
        </p:nvSpPr>
        <p:spPr>
          <a:xfrm>
            <a:off x="9210357" y="1812330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Box 278"/>
          <p:cNvSpPr txBox="1"/>
          <p:nvPr/>
        </p:nvSpPr>
        <p:spPr>
          <a:xfrm>
            <a:off x="6945478" y="1737750"/>
            <a:ext cx="21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Sequence by Synthesis (SBS)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886442" y="1728327"/>
            <a:ext cx="181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Sequencing 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064" y="1417638"/>
            <a:ext cx="3512803" cy="5470054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/>
          <p:cNvSpPr/>
          <p:nvPr/>
        </p:nvSpPr>
        <p:spPr>
          <a:xfrm>
            <a:off x="9276322" y="1269276"/>
            <a:ext cx="2810148" cy="5470054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7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07710" y="4157550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23740" y="1977875"/>
            <a:ext cx="1024266" cy="1015663"/>
            <a:chOff x="3151426" y="1992281"/>
            <a:chExt cx="1024266" cy="1015663"/>
          </a:xfrm>
        </p:grpSpPr>
        <p:sp>
          <p:nvSpPr>
            <p:cNvPr id="44" name="TextBox 43"/>
            <p:cNvSpPr txBox="1"/>
            <p:nvPr/>
          </p:nvSpPr>
          <p:spPr>
            <a:xfrm>
              <a:off x="3151426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743644" y="2291427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759636" y="2566355"/>
            <a:ext cx="1006617" cy="1015663"/>
            <a:chOff x="4989594" y="1992281"/>
            <a:chExt cx="1006617" cy="1015663"/>
          </a:xfrm>
        </p:grpSpPr>
        <p:sp>
          <p:nvSpPr>
            <p:cNvPr id="42" name="TextBox 41"/>
            <p:cNvSpPr txBox="1"/>
            <p:nvPr/>
          </p:nvSpPr>
          <p:spPr>
            <a:xfrm>
              <a:off x="4989594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5564163" y="227976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986340" y="1714190"/>
            <a:ext cx="949593" cy="1015663"/>
            <a:chOff x="5894133" y="1992281"/>
            <a:chExt cx="949593" cy="1015663"/>
          </a:xfrm>
        </p:grpSpPr>
        <p:sp>
          <p:nvSpPr>
            <p:cNvPr id="43" name="TextBox 42"/>
            <p:cNvSpPr txBox="1"/>
            <p:nvPr/>
          </p:nvSpPr>
          <p:spPr>
            <a:xfrm>
              <a:off x="5894133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411678" y="2291427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593298" y="2843774"/>
            <a:ext cx="963387" cy="1015663"/>
            <a:chOff x="6808540" y="1992281"/>
            <a:chExt cx="963387" cy="1015663"/>
          </a:xfrm>
        </p:grpSpPr>
        <p:sp>
          <p:nvSpPr>
            <p:cNvPr id="45" name="TextBox 44"/>
            <p:cNvSpPr txBox="1"/>
            <p:nvPr/>
          </p:nvSpPr>
          <p:spPr>
            <a:xfrm>
              <a:off x="6808540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339879" y="2279762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3" name="Straight Connector 12"/>
          <p:cNvCxnSpPr>
            <a:endCxn id="8" idx="1"/>
          </p:cNvCxnSpPr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8" idx="1"/>
          </p:cNvCxnSpPr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62" name="Rectangle 61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29466 0.076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4551144" y="366104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4261" y="3373013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61" y="4157550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9" name="Oval 8"/>
          <p:cNvSpPr/>
          <p:nvPr/>
        </p:nvSpPr>
        <p:spPr>
          <a:xfrm>
            <a:off x="4550258" y="3661044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30" name="Rectangle 29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9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>
          <a:xfrm>
            <a:off x="5474437" y="3653203"/>
            <a:ext cx="432048" cy="432048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4261" y="3365172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61" y="4149709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46" name="Rectangle 45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4223740" y="1977875"/>
            <a:ext cx="1024266" cy="1015663"/>
            <a:chOff x="3151426" y="1992281"/>
            <a:chExt cx="1024266" cy="1015663"/>
          </a:xfrm>
        </p:grpSpPr>
        <p:sp>
          <p:nvSpPr>
            <p:cNvPr id="60" name="TextBox 59"/>
            <p:cNvSpPr txBox="1"/>
            <p:nvPr/>
          </p:nvSpPr>
          <p:spPr>
            <a:xfrm>
              <a:off x="3151426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3743644" y="2291427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759636" y="2566355"/>
            <a:ext cx="1006617" cy="1015663"/>
            <a:chOff x="4989594" y="1992281"/>
            <a:chExt cx="1006617" cy="1015663"/>
          </a:xfrm>
        </p:grpSpPr>
        <p:sp>
          <p:nvSpPr>
            <p:cNvPr id="63" name="TextBox 62"/>
            <p:cNvSpPr txBox="1"/>
            <p:nvPr/>
          </p:nvSpPr>
          <p:spPr>
            <a:xfrm>
              <a:off x="4989594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5564163" y="227976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986340" y="1714190"/>
            <a:ext cx="981908" cy="1015663"/>
            <a:chOff x="5894133" y="1992281"/>
            <a:chExt cx="981908" cy="1015663"/>
          </a:xfrm>
        </p:grpSpPr>
        <p:sp>
          <p:nvSpPr>
            <p:cNvPr id="66" name="TextBox 65"/>
            <p:cNvSpPr txBox="1"/>
            <p:nvPr/>
          </p:nvSpPr>
          <p:spPr>
            <a:xfrm>
              <a:off x="5894133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6443993" y="2284088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93298" y="2843774"/>
            <a:ext cx="943678" cy="1015663"/>
            <a:chOff x="6808540" y="1992281"/>
            <a:chExt cx="943678" cy="1015663"/>
          </a:xfrm>
        </p:grpSpPr>
        <p:sp>
          <p:nvSpPr>
            <p:cNvPr id="69" name="TextBox 68"/>
            <p:cNvSpPr txBox="1"/>
            <p:nvPr/>
          </p:nvSpPr>
          <p:spPr>
            <a:xfrm>
              <a:off x="6808540" y="1992281"/>
              <a:ext cx="64633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7320170" y="2279762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6300932" y="5506244"/>
            <a:ext cx="1667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1 Cycle</a:t>
            </a:r>
          </a:p>
        </p:txBody>
      </p:sp>
    </p:spTree>
    <p:extLst>
      <p:ext uri="{BB962C8B-B14F-4D97-AF65-F5344CB8AC3E}">
        <p14:creationId xmlns:p14="http://schemas.microsoft.com/office/powerpoint/2010/main" val="319401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16823 0.24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Oval 59"/>
          <p:cNvSpPr/>
          <p:nvPr/>
        </p:nvSpPr>
        <p:spPr>
          <a:xfrm>
            <a:off x="9991833" y="365361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9068464" y="3665277"/>
            <a:ext cx="432048" cy="432048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8228539" y="3659364"/>
            <a:ext cx="432048" cy="43204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7307447" y="3653612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6402473" y="3665277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014261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4261" y="4150668"/>
            <a:ext cx="6186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 A T </a:t>
            </a:r>
            <a:r>
              <a:rPr lang="en-GB" sz="6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 C A 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3970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62867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58509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15802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37554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72916" y="3366131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SBS For a Single Molecule</a:t>
            </a:r>
          </a:p>
        </p:txBody>
      </p:sp>
      <p:sp>
        <p:nvSpPr>
          <p:cNvPr id="44" name="Oval 43"/>
          <p:cNvSpPr/>
          <p:nvPr/>
        </p:nvSpPr>
        <p:spPr>
          <a:xfrm>
            <a:off x="6408020" y="3665277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7302585" y="3665277"/>
            <a:ext cx="432048" cy="432048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8228539" y="3653612"/>
            <a:ext cx="432048" cy="432048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9076054" y="3665277"/>
            <a:ext cx="432048" cy="432048"/>
          </a:xfrm>
          <a:prstGeom prst="ellipse">
            <a:avLst/>
          </a:prstGeom>
          <a:solidFill>
            <a:srgbClr val="FF00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9984546" y="3653612"/>
            <a:ext cx="432048" cy="432048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>
            <a:off x="1034947" y="6021360"/>
            <a:ext cx="1051337" cy="21603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2" name="Straight Connector 71"/>
          <p:cNvCxnSpPr/>
          <p:nvPr/>
        </p:nvCxnSpPr>
        <p:spPr>
          <a:xfrm>
            <a:off x="2000593" y="4449349"/>
            <a:ext cx="2007117" cy="216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2000593" y="4665382"/>
            <a:ext cx="2007117" cy="450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 rot="16200000">
            <a:off x="-510486" y="3807485"/>
            <a:ext cx="4188836" cy="238914"/>
            <a:chOff x="153223" y="1628800"/>
            <a:chExt cx="8837554" cy="504057"/>
          </a:xfrm>
        </p:grpSpPr>
        <p:sp>
          <p:nvSpPr>
            <p:cNvPr id="75" name="Rectangle 74"/>
            <p:cNvSpPr/>
            <p:nvPr/>
          </p:nvSpPr>
          <p:spPr>
            <a:xfrm>
              <a:off x="2087724" y="1628801"/>
              <a:ext cx="4968553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3223" y="1628800"/>
              <a:ext cx="1934501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059211" y="1628800"/>
              <a:ext cx="1931566" cy="504056"/>
            </a:xfrm>
            <a:prstGeom prst="rect">
              <a:avLst/>
            </a:prstGeom>
            <a:solidFill>
              <a:srgbClr val="A9A9A9"/>
            </a:solidFill>
            <a:ln>
              <a:solidFill>
                <a:srgbClr val="A9A9A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1158071" y="4449351"/>
            <a:ext cx="842522" cy="666747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6300932" y="5506244"/>
            <a:ext cx="1872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2 Cycles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300932" y="5505971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3 Cycles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300932" y="5517290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4 Cycles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300932" y="5502016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5 Cycles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300932" y="5528336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6 Cycles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300932" y="5528336"/>
            <a:ext cx="18725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7 Cycles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268509" y="5517290"/>
            <a:ext cx="324633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... Read length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52148" y="3869636"/>
            <a:ext cx="1304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/>
              <a:t>ect</a:t>
            </a:r>
            <a:r>
              <a:rPr lang="en-GB" sz="4000" b="1" dirty="0"/>
              <a:t>...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894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58" grpId="0" animBg="1"/>
      <p:bldP spid="58" grpId="1" animBg="1"/>
      <p:bldP spid="57" grpId="0" animBg="1"/>
      <p:bldP spid="57" grpId="1" animBg="1"/>
      <p:bldP spid="56" grpId="0" animBg="1"/>
      <p:bldP spid="56" grpId="1" animBg="1"/>
      <p:bldP spid="54" grpId="0" animBg="1"/>
      <p:bldP spid="54" grpId="1" animBg="1"/>
      <p:bldP spid="18" grpId="0"/>
      <p:bldP spid="20" grpId="0"/>
      <p:bldP spid="22" grpId="0"/>
      <p:bldP spid="26" grpId="0"/>
      <p:bldP spid="32" grpId="0"/>
      <p:bldP spid="44" grpId="0" animBg="1"/>
      <p:bldP spid="44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39355" y="3345669"/>
            <a:ext cx="3389973" cy="2239214"/>
            <a:chOff x="652954" y="3357366"/>
            <a:chExt cx="3389973" cy="223921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122660" y="4539796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906636" y="417696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6011" y="4671493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4495" y="466268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77837" y="467149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226939" y="466268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943273" y="453904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1733786" y="4179548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2800494" y="456521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2584421" y="4172153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3503617" y="453904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298376" y="4172153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652954" y="3930229"/>
              <a:ext cx="3389973" cy="16663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721148" y="3357366"/>
              <a:ext cx="3253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4 Channel Chemistry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8F861876-226E-4AA2-9ACC-FCB44C632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3" y="87848"/>
            <a:ext cx="10972800" cy="1143000"/>
          </a:xfrm>
        </p:spPr>
        <p:txBody>
          <a:bodyPr/>
          <a:lstStyle/>
          <a:p>
            <a:r>
              <a:rPr lang="en-GB" dirty="0"/>
              <a:t>Comparing Chemistry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03551" y="3372546"/>
            <a:ext cx="3389973" cy="2224034"/>
            <a:chOff x="4503551" y="3372546"/>
            <a:chExt cx="3389973" cy="2224034"/>
          </a:xfrm>
        </p:grpSpPr>
        <p:sp>
          <p:nvSpPr>
            <p:cNvPr id="34" name="Rectangle 33"/>
            <p:cNvSpPr/>
            <p:nvPr/>
          </p:nvSpPr>
          <p:spPr>
            <a:xfrm>
              <a:off x="4503551" y="3930229"/>
              <a:ext cx="3389973" cy="16663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11166" y="4645189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91738" y="4628097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05818" y="464778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471696" y="4626883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5740800" y="448859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969117" y="4532470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581569" y="452797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524776" y="4145131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358252" y="4146805"/>
              <a:ext cx="434540" cy="432048"/>
              <a:chOff x="2988041" y="3844628"/>
              <a:chExt cx="434540" cy="432048"/>
            </a:xfrm>
          </p:grpSpPr>
          <p:sp>
            <p:nvSpPr>
              <p:cNvPr id="44" name="Pie 43"/>
              <p:cNvSpPr/>
              <p:nvPr/>
            </p:nvSpPr>
            <p:spPr>
              <a:xfrm>
                <a:off x="2990533" y="3844628"/>
                <a:ext cx="432048" cy="432048"/>
              </a:xfrm>
              <a:prstGeom prst="pie">
                <a:avLst>
                  <a:gd name="adj1" fmla="val 5332625"/>
                  <a:gd name="adj2" fmla="val 16200000"/>
                </a:avLst>
              </a:prstGeom>
              <a:solidFill>
                <a:srgbClr val="92D05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Pie 44"/>
              <p:cNvSpPr/>
              <p:nvPr/>
            </p:nvSpPr>
            <p:spPr>
              <a:xfrm>
                <a:off x="2988041" y="3844628"/>
                <a:ext cx="432048" cy="432048"/>
              </a:xfrm>
              <a:prstGeom prst="pie">
                <a:avLst>
                  <a:gd name="adj1" fmla="val 16181846"/>
                  <a:gd name="adj2" fmla="val 5441698"/>
                </a:avLst>
              </a:prstGeom>
              <a:solidFill>
                <a:srgbClr val="FF00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4769259" y="4146805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639941" y="3372546"/>
              <a:ext cx="3253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2 Channel Chemistry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30987" y="3372546"/>
            <a:ext cx="3429891" cy="3175500"/>
            <a:chOff x="8427760" y="3357366"/>
            <a:chExt cx="3429891" cy="3175500"/>
          </a:xfrm>
        </p:grpSpPr>
        <p:sp>
          <p:nvSpPr>
            <p:cNvPr id="47" name="TextBox 46"/>
            <p:cNvSpPr txBox="1"/>
            <p:nvPr/>
          </p:nvSpPr>
          <p:spPr>
            <a:xfrm>
              <a:off x="10211291" y="4358403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91863" y="4341311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605943" y="436099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371821" y="4340097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19486" y="567692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001401" y="5679965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403044" y="5701869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8882621" y="4243197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8670541" y="3955126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0485618" y="423436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10280140" y="3952807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624920" y="5687500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8901598" y="5569703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8689518" y="528163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669177" y="5563188"/>
              <a:ext cx="0" cy="360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9463699" y="5281632"/>
              <a:ext cx="432048" cy="43204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8473651" y="5189400"/>
              <a:ext cx="3384000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ectangle 63"/>
            <p:cNvSpPr/>
            <p:nvPr/>
          </p:nvSpPr>
          <p:spPr>
            <a:xfrm>
              <a:off x="8427760" y="3918777"/>
              <a:ext cx="3429891" cy="247061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08375" y="3357366"/>
              <a:ext cx="3253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1 Channel Chemistry</a:t>
              </a: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82287988"/>
              </p:ext>
            </p:extLst>
          </p:nvPr>
        </p:nvGraphicFramePr>
        <p:xfrm>
          <a:off x="1741700" y="1122717"/>
          <a:ext cx="8128000" cy="1977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/>
          <p:cNvSpPr/>
          <p:nvPr/>
        </p:nvSpPr>
        <p:spPr>
          <a:xfrm rot="16200000">
            <a:off x="5885197" y="-2543893"/>
            <a:ext cx="665100" cy="11129585"/>
          </a:xfrm>
          <a:prstGeom prst="rightBrace">
            <a:avLst>
              <a:gd name="adj1" fmla="val 0"/>
              <a:gd name="adj2" fmla="val 21309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79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8801"/>
            <a:ext cx="8229600" cy="4525963"/>
          </a:xfrm>
        </p:spPr>
        <p:txBody>
          <a:bodyPr/>
          <a:lstStyle/>
          <a:p>
            <a:r>
              <a:rPr lang="en-GB" dirty="0"/>
              <a:t>Support service for bioinformatics</a:t>
            </a:r>
          </a:p>
          <a:p>
            <a:pPr lvl="1"/>
            <a:r>
              <a:rPr lang="en-GB" dirty="0"/>
              <a:t>Academic – Babraham Institute</a:t>
            </a:r>
          </a:p>
          <a:p>
            <a:pPr lvl="1"/>
            <a:r>
              <a:rPr lang="en-GB" dirty="0"/>
              <a:t>Commercial – Consultancy</a:t>
            </a:r>
          </a:p>
          <a:p>
            <a:pPr lvl="1"/>
            <a:endParaRPr lang="en-GB" dirty="0"/>
          </a:p>
          <a:p>
            <a:r>
              <a:rPr lang="en-GB" dirty="0"/>
              <a:t>Support BI Sequencing Facility</a:t>
            </a:r>
          </a:p>
          <a:p>
            <a:pPr lvl="1"/>
            <a:r>
              <a:rPr lang="en-GB" dirty="0" err="1"/>
              <a:t>MiSeq</a:t>
            </a:r>
            <a:r>
              <a:rPr lang="en-GB" dirty="0"/>
              <a:t>/ </a:t>
            </a:r>
            <a:r>
              <a:rPr lang="en-GB" dirty="0" err="1"/>
              <a:t>HiSeq</a:t>
            </a:r>
            <a:r>
              <a:rPr lang="en-GB" dirty="0"/>
              <a:t>/ </a:t>
            </a:r>
            <a:r>
              <a:rPr lang="en-GB" dirty="0" err="1"/>
              <a:t>NextSeq</a:t>
            </a:r>
            <a:r>
              <a:rPr lang="en-GB" dirty="0"/>
              <a:t>-based sequencing service</a:t>
            </a:r>
          </a:p>
          <a:p>
            <a:pPr lvl="1"/>
            <a:r>
              <a:rPr lang="en-GB" dirty="0"/>
              <a:t>Data Management / Processing /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63" y="188550"/>
            <a:ext cx="4280274" cy="15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38936"/>
              </p:ext>
            </p:extLst>
          </p:nvPr>
        </p:nvGraphicFramePr>
        <p:xfrm>
          <a:off x="1703390" y="1629498"/>
          <a:ext cx="28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3197305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52169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505037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36065750"/>
                    </a:ext>
                  </a:extLst>
                </a:gridCol>
              </a:tblGrid>
              <a:tr h="720000">
                <a:tc gridSpan="4"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4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08752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9916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49883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48186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183"/>
                  </a:ext>
                </a:extLst>
              </a:tr>
            </a:tbl>
          </a:graphicData>
        </a:graphic>
      </p:graphicFrame>
      <p:graphicFrame>
        <p:nvGraphicFramePr>
          <p:cNvPr id="217" name="Table 2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412057"/>
              </p:ext>
            </p:extLst>
          </p:nvPr>
        </p:nvGraphicFramePr>
        <p:xfrm>
          <a:off x="5015417" y="1629498"/>
          <a:ext cx="28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3197305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52169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750503794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73264067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36065750"/>
                    </a:ext>
                  </a:extLst>
                </a:gridCol>
              </a:tblGrid>
              <a:tr h="720000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917741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9916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77277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4691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183"/>
                  </a:ext>
                </a:extLst>
              </a:tr>
            </a:tbl>
          </a:graphicData>
        </a:graphic>
      </p:graphicFrame>
      <p:graphicFrame>
        <p:nvGraphicFramePr>
          <p:cNvPr id="218" name="Table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91253"/>
              </p:ext>
            </p:extLst>
          </p:nvPr>
        </p:nvGraphicFramePr>
        <p:xfrm>
          <a:off x="8327444" y="1622497"/>
          <a:ext cx="2880000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33197305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52169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505037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236065750"/>
                    </a:ext>
                  </a:extLst>
                </a:gridCol>
              </a:tblGrid>
              <a:tr h="720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Channel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0004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42454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99169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750241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18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31011" y="5833927"/>
            <a:ext cx="428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No Signal is interpreted as G</a:t>
            </a:r>
          </a:p>
        </p:txBody>
      </p:sp>
      <p:sp>
        <p:nvSpPr>
          <p:cNvPr id="22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Comparing Chemistry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062782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 flipH="1">
            <a:off x="2782882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H="1">
            <a:off x="3502982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H="1">
            <a:off x="4223082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H="1">
            <a:off x="5375242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H="1">
            <a:off x="6088074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H="1">
            <a:off x="6815442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H="1">
            <a:off x="8687702" y="3790866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H="1">
            <a:off x="9415013" y="3790866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H="1">
            <a:off x="10127902" y="3790866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H="1">
            <a:off x="10868051" y="3790866"/>
            <a:ext cx="0" cy="72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H="1">
            <a:off x="7535542" y="3070866"/>
            <a:ext cx="0" cy="144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0" name="Oval 239"/>
          <p:cNvSpPr/>
          <p:nvPr/>
        </p:nvSpPr>
        <p:spPr>
          <a:xfrm>
            <a:off x="7073509" y="1400098"/>
            <a:ext cx="965895" cy="422897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Oval 240"/>
          <p:cNvSpPr/>
          <p:nvPr/>
        </p:nvSpPr>
        <p:spPr>
          <a:xfrm>
            <a:off x="10385103" y="1400098"/>
            <a:ext cx="965895" cy="422897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95504" y="162949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Signal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04" y="2396657"/>
            <a:ext cx="966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Image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200" y="4510866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Base Call</a:t>
            </a:r>
          </a:p>
        </p:txBody>
      </p:sp>
      <p:cxnSp>
        <p:nvCxnSpPr>
          <p:cNvPr id="6" name="Straight Arrow Connector 5"/>
          <p:cNvCxnSpPr>
            <a:stCxn id="2" idx="2"/>
            <a:endCxn id="22" idx="0"/>
          </p:cNvCxnSpPr>
          <p:nvPr/>
        </p:nvCxnSpPr>
        <p:spPr>
          <a:xfrm>
            <a:off x="867749" y="2091163"/>
            <a:ext cx="11157" cy="3054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2" idx="2"/>
            <a:endCxn id="23" idx="0"/>
          </p:cNvCxnSpPr>
          <p:nvPr/>
        </p:nvCxnSpPr>
        <p:spPr>
          <a:xfrm>
            <a:off x="878906" y="2858322"/>
            <a:ext cx="3495" cy="1652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0" grpId="0" animBg="1"/>
      <p:bldP spid="2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7260" y="33257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Detecting a Signal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7015820" y="2300017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One Molecule isn’t Enough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5820" y="3335757"/>
            <a:ext cx="3944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Amplify to generate Cluster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299FA89-7F42-4255-98EF-59BCFBC0B8AA}"/>
              </a:ext>
            </a:extLst>
          </p:cNvPr>
          <p:cNvGrpSpPr/>
          <p:nvPr/>
        </p:nvGrpSpPr>
        <p:grpSpPr>
          <a:xfrm>
            <a:off x="2340551" y="1805628"/>
            <a:ext cx="1456992" cy="4191838"/>
            <a:chOff x="2340551" y="1805628"/>
            <a:chExt cx="1456992" cy="4191838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952CBE1-7C5C-47B7-AF58-AE2278633CC7}"/>
                </a:ext>
              </a:extLst>
            </p:cNvPr>
            <p:cNvGrpSpPr/>
            <p:nvPr/>
          </p:nvGrpSpPr>
          <p:grpSpPr>
            <a:xfrm rot="16200000">
              <a:off x="1167214" y="3780589"/>
              <a:ext cx="4188836" cy="238914"/>
              <a:chOff x="153223" y="1628800"/>
              <a:chExt cx="8837554" cy="50405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BCE3FDAD-14CB-4393-AA5B-24AAE6797A72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7C9A432-28D9-4A6D-80D2-34BED1F5B34F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E02545-3D6E-4DD5-9DA6-1A221CFA44FA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87A871A-BAFE-450C-B6FD-3966B0A65E43}"/>
                </a:ext>
              </a:extLst>
            </p:cNvPr>
            <p:cNvSpPr/>
            <p:nvPr/>
          </p:nvSpPr>
          <p:spPr>
            <a:xfrm>
              <a:off x="3365495" y="4757368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2716FC8-4D3B-427B-8781-AD8C61C7AB47}"/>
                </a:ext>
              </a:extLst>
            </p:cNvPr>
            <p:cNvGrpSpPr/>
            <p:nvPr/>
          </p:nvGrpSpPr>
          <p:grpSpPr>
            <a:xfrm rot="16200000">
              <a:off x="782931" y="3780590"/>
              <a:ext cx="4188836" cy="238914"/>
              <a:chOff x="153223" y="1628800"/>
              <a:chExt cx="8837554" cy="50405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7A1C239-4756-411C-801B-E1094C7DA05E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B446C68-A48E-4A8F-9759-92D4D5DAB4D0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F6A71B8-B804-44F5-BA44-DEFC088BE3D5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8FAEDCB-C0B9-497F-87D0-67ED3D563A2F}"/>
                </a:ext>
              </a:extLst>
            </p:cNvPr>
            <p:cNvSpPr/>
            <p:nvPr/>
          </p:nvSpPr>
          <p:spPr>
            <a:xfrm>
              <a:off x="2981212" y="4757369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46333A9-7375-4B81-A652-46FA8FA51E9D}"/>
                </a:ext>
              </a:extLst>
            </p:cNvPr>
            <p:cNvGrpSpPr/>
            <p:nvPr/>
          </p:nvGrpSpPr>
          <p:grpSpPr>
            <a:xfrm rot="16200000">
              <a:off x="365590" y="3783591"/>
              <a:ext cx="4188836" cy="238914"/>
              <a:chOff x="153223" y="1628800"/>
              <a:chExt cx="8837554" cy="50405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ECE1B64-2745-4E71-90CA-D2A2571A4C21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BD8225-2F62-480E-BFFB-F2FF0E7047D6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04C223-D3EB-492D-87D8-CD69E9B8F78F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0B83FAE-27EA-42CC-B995-C53E59B3948B}"/>
                </a:ext>
              </a:extLst>
            </p:cNvPr>
            <p:cNvSpPr/>
            <p:nvPr/>
          </p:nvSpPr>
          <p:spPr>
            <a:xfrm>
              <a:off x="2563871" y="4760370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3643BC29-8DD9-4BCE-961C-F503584FF94E}"/>
              </a:ext>
            </a:extLst>
          </p:cNvPr>
          <p:cNvGrpSpPr/>
          <p:nvPr/>
        </p:nvGrpSpPr>
        <p:grpSpPr>
          <a:xfrm>
            <a:off x="1963683" y="1812478"/>
            <a:ext cx="604653" cy="4188836"/>
            <a:chOff x="1963683" y="1812478"/>
            <a:chExt cx="604653" cy="418883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4A0D4AF-042D-451A-9D31-55CCD35D7E29}"/>
                </a:ext>
              </a:extLst>
            </p:cNvPr>
            <p:cNvGrpSpPr/>
            <p:nvPr/>
          </p:nvGrpSpPr>
          <p:grpSpPr>
            <a:xfrm rot="16200000">
              <a:off x="-11278" y="3787439"/>
              <a:ext cx="4188836" cy="238914"/>
              <a:chOff x="153223" y="1628800"/>
              <a:chExt cx="8837554" cy="50405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7695A26-C4F4-465E-A8BD-00E865676FAB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C967BA7-BAD4-4241-B7BE-72F06E15D1F8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1CB11CD-9352-4AF6-A903-3B3F40B83F16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656B466-BA02-4413-843C-9F61D450FEF0}"/>
                </a:ext>
              </a:extLst>
            </p:cNvPr>
            <p:cNvSpPr/>
            <p:nvPr/>
          </p:nvSpPr>
          <p:spPr>
            <a:xfrm>
              <a:off x="2136288" y="4768579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AE0B82A-ECE3-4390-9D6E-C74F74D41A0F}"/>
              </a:ext>
            </a:extLst>
          </p:cNvPr>
          <p:cNvGrpSpPr/>
          <p:nvPr/>
        </p:nvGrpSpPr>
        <p:grpSpPr>
          <a:xfrm>
            <a:off x="785190" y="1805629"/>
            <a:ext cx="1430272" cy="4194990"/>
            <a:chOff x="785190" y="1805629"/>
            <a:chExt cx="1430272" cy="419499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3A20726-A95F-40DE-AEE0-510BF1984822}"/>
                </a:ext>
              </a:extLst>
            </p:cNvPr>
            <p:cNvGrpSpPr/>
            <p:nvPr/>
          </p:nvGrpSpPr>
          <p:grpSpPr>
            <a:xfrm rot="16200000">
              <a:off x="-414867" y="3786744"/>
              <a:ext cx="4188836" cy="238914"/>
              <a:chOff x="153223" y="1628800"/>
              <a:chExt cx="8837554" cy="50405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210B8F6-4AC4-43C9-8AF9-1D5C10BDBB06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B2210EE-91E3-4754-8221-5631E01C4E95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6C65700-1AD9-44FD-8ACE-44CE8447E63A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8F8F9D9-54B3-4FB5-ADD7-D9B1E9F0B46D}"/>
                </a:ext>
              </a:extLst>
            </p:cNvPr>
            <p:cNvSpPr/>
            <p:nvPr/>
          </p:nvSpPr>
          <p:spPr>
            <a:xfrm>
              <a:off x="1783414" y="4763523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F0B9C29-9B58-42AB-9391-B22CCF0BAAF0}"/>
                </a:ext>
              </a:extLst>
            </p:cNvPr>
            <p:cNvGrpSpPr/>
            <p:nvPr/>
          </p:nvGrpSpPr>
          <p:grpSpPr>
            <a:xfrm rot="16200000">
              <a:off x="-819124" y="3780590"/>
              <a:ext cx="4188836" cy="238914"/>
              <a:chOff x="153223" y="1628800"/>
              <a:chExt cx="8837554" cy="50405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9D7EF26-EA82-4130-84F5-A8180908EBC9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2AB3A79-2272-4C6D-8DAC-FE3457D3BB23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208C6D6E-B45C-403E-910F-7D40FF449552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BB2E3B5-9D13-4027-A572-F20053C2678B}"/>
                </a:ext>
              </a:extLst>
            </p:cNvPr>
            <p:cNvSpPr/>
            <p:nvPr/>
          </p:nvSpPr>
          <p:spPr>
            <a:xfrm>
              <a:off x="1379157" y="4757369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EDAC4C8-5708-443B-9CED-FF95AB6AFB48}"/>
                </a:ext>
              </a:extLst>
            </p:cNvPr>
            <p:cNvGrpSpPr/>
            <p:nvPr/>
          </p:nvGrpSpPr>
          <p:grpSpPr>
            <a:xfrm rot="16200000">
              <a:off x="-1189771" y="3783591"/>
              <a:ext cx="4188836" cy="238914"/>
              <a:chOff x="153223" y="1628800"/>
              <a:chExt cx="8837554" cy="50405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E9EBEC87-0E9C-4C36-872A-512E5C491745}"/>
                  </a:ext>
                </a:extLst>
              </p:cNvPr>
              <p:cNvSpPr/>
              <p:nvPr/>
            </p:nvSpPr>
            <p:spPr>
              <a:xfrm>
                <a:off x="2087724" y="1628801"/>
                <a:ext cx="4968553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38F36A05-CFA1-4755-A7B6-3836A2143714}"/>
                  </a:ext>
                </a:extLst>
              </p:cNvPr>
              <p:cNvSpPr/>
              <p:nvPr/>
            </p:nvSpPr>
            <p:spPr>
              <a:xfrm>
                <a:off x="153223" y="1628800"/>
                <a:ext cx="1934501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E486129-06F5-4722-938C-22C66F3C7F23}"/>
                  </a:ext>
                </a:extLst>
              </p:cNvPr>
              <p:cNvSpPr/>
              <p:nvPr/>
            </p:nvSpPr>
            <p:spPr>
              <a:xfrm>
                <a:off x="7059211" y="1628800"/>
                <a:ext cx="1931566" cy="504056"/>
              </a:xfrm>
              <a:prstGeom prst="rect">
                <a:avLst/>
              </a:prstGeom>
              <a:solidFill>
                <a:srgbClr val="A9A9A9"/>
              </a:solidFill>
              <a:ln>
                <a:solidFill>
                  <a:srgbClr val="A9A9A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1A857C17-87AB-487E-A9E4-406A20E1447F}"/>
                </a:ext>
              </a:extLst>
            </p:cNvPr>
            <p:cNvSpPr/>
            <p:nvPr/>
          </p:nvSpPr>
          <p:spPr>
            <a:xfrm>
              <a:off x="1008510" y="4760370"/>
              <a:ext cx="432048" cy="43204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F23DB8C5-42EC-413D-979B-768B22EEDAEA}"/>
              </a:ext>
            </a:extLst>
          </p:cNvPr>
          <p:cNvSpPr/>
          <p:nvPr/>
        </p:nvSpPr>
        <p:spPr>
          <a:xfrm>
            <a:off x="4900923" y="5012771"/>
            <a:ext cx="1512000" cy="151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62419A0-E168-493F-92F2-DCE6219AD7B3}"/>
              </a:ext>
            </a:extLst>
          </p:cNvPr>
          <p:cNvGrpSpPr/>
          <p:nvPr/>
        </p:nvGrpSpPr>
        <p:grpSpPr>
          <a:xfrm>
            <a:off x="5008351" y="5144504"/>
            <a:ext cx="1256046" cy="1282403"/>
            <a:chOff x="6748331" y="1688112"/>
            <a:chExt cx="1256046" cy="128240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703D102-44A8-4547-AF00-9A81F7A0B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5683" y="1688112"/>
              <a:ext cx="288000" cy="288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66ADBFD-CED9-4677-BA2B-5516966AC1DB}"/>
                </a:ext>
              </a:extLst>
            </p:cNvPr>
            <p:cNvGrpSpPr/>
            <p:nvPr/>
          </p:nvGrpSpPr>
          <p:grpSpPr>
            <a:xfrm>
              <a:off x="6748331" y="2055489"/>
              <a:ext cx="1256046" cy="915026"/>
              <a:chOff x="6748331" y="2055489"/>
              <a:chExt cx="1256046" cy="915026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E4CA256-0522-4CF4-9FC1-DAE043BE5E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16377" y="2619652"/>
                <a:ext cx="288000" cy="288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B0D43DD-4E54-4559-B2C9-3964DD48C2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6588" y="2250734"/>
                <a:ext cx="288000" cy="288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1E6F16D9-C784-4420-BBB0-9DE14E88DC8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16377" y="2055489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818834A-9633-42D6-B9F8-4584D1C05A1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331" y="2627214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14CAD921-EEFE-4898-A8E1-F46D9DCBD3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55220" y="2106734"/>
                <a:ext cx="288000" cy="288000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E7DF611-B675-4CC2-9463-7044610C57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63030" y="2682515"/>
                <a:ext cx="288000" cy="288000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glow rad="228600">
                  <a:srgbClr val="FF00FF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6FB213A-FA4C-4683-A51B-7A966FAE44ED}"/>
              </a:ext>
            </a:extLst>
          </p:cNvPr>
          <p:cNvSpPr/>
          <p:nvPr/>
        </p:nvSpPr>
        <p:spPr>
          <a:xfrm>
            <a:off x="4903484" y="3400024"/>
            <a:ext cx="1512000" cy="151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29CA30B-0FBC-41C6-9A10-DDB2D296104F}"/>
              </a:ext>
            </a:extLst>
          </p:cNvPr>
          <p:cNvSpPr>
            <a:spLocks noChangeAspect="1"/>
          </p:cNvSpPr>
          <p:nvPr/>
        </p:nvSpPr>
        <p:spPr>
          <a:xfrm>
            <a:off x="5144264" y="3550176"/>
            <a:ext cx="288000" cy="288000"/>
          </a:xfrm>
          <a:prstGeom prst="ellipse">
            <a:avLst/>
          </a:prstGeom>
          <a:solidFill>
            <a:srgbClr val="FF00FF"/>
          </a:solidFill>
          <a:ln>
            <a:noFill/>
          </a:ln>
          <a:effectLst>
            <a:glow rad="228600">
              <a:srgbClr val="FF00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15FFB3F-5E78-4B5A-8341-4B6445E52EEF}"/>
              </a:ext>
            </a:extLst>
          </p:cNvPr>
          <p:cNvGrpSpPr/>
          <p:nvPr/>
        </p:nvGrpSpPr>
        <p:grpSpPr>
          <a:xfrm>
            <a:off x="5010912" y="3531757"/>
            <a:ext cx="1256046" cy="1282403"/>
            <a:chOff x="6748331" y="3331845"/>
            <a:chExt cx="1256046" cy="1282403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FEEFB97-3F24-4EE3-A425-02C3B89C17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4263385"/>
              <a:ext cx="288000" cy="28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AB6C20C-D57D-4755-B6F7-F693322D20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5683" y="3331845"/>
              <a:ext cx="288000" cy="288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FCAC48F-6285-40A4-AF7B-6825E94816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6588" y="389446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4EEB9DA-C32A-4CA9-AF3D-409951FE45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3699222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B8210DC-1D3F-4F6B-8D86-5FBB2B9B0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331" y="427094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2235E0F8-B276-412A-AB2A-719009EFF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5220" y="3750467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EE7B2BD4-5783-40E9-8ABC-246097279D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030" y="4326248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E4801340-DBE4-48F9-A097-CDAEE7208585}"/>
              </a:ext>
            </a:extLst>
          </p:cNvPr>
          <p:cNvSpPr/>
          <p:nvPr/>
        </p:nvSpPr>
        <p:spPr>
          <a:xfrm>
            <a:off x="4903484" y="1805627"/>
            <a:ext cx="1512000" cy="1512000"/>
          </a:xfrm>
          <a:prstGeom prst="rect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D8CF6BB-D867-4889-945B-6B3C5483A0EA}"/>
              </a:ext>
            </a:extLst>
          </p:cNvPr>
          <p:cNvSpPr>
            <a:spLocks noChangeAspect="1"/>
          </p:cNvSpPr>
          <p:nvPr/>
        </p:nvSpPr>
        <p:spPr>
          <a:xfrm>
            <a:off x="5144264" y="1955779"/>
            <a:ext cx="288000" cy="288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9262956-085B-45E2-945C-FFA1C0B82FA1}"/>
              </a:ext>
            </a:extLst>
          </p:cNvPr>
          <p:cNvGrpSpPr/>
          <p:nvPr/>
        </p:nvGrpSpPr>
        <p:grpSpPr>
          <a:xfrm>
            <a:off x="5010912" y="1937360"/>
            <a:ext cx="1256046" cy="1282403"/>
            <a:chOff x="6748331" y="4923160"/>
            <a:chExt cx="1256046" cy="1282403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D47510C-91BE-4647-9B5E-06B7ACCF0E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5854700"/>
              <a:ext cx="288000" cy="2880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0E98B5AD-4FE5-46E3-BDFD-9747E35253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85683" y="4923160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9AC83437-AC6A-459C-A060-9D18C49DB5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6588" y="5485782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F9EADBC-DA1B-44E3-8BFE-07C3BA049B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6377" y="5290537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98EBAB06-BE68-4C56-B602-6B1B7977E9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48331" y="5862262"/>
              <a:ext cx="288000" cy="2880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1359256-875B-4F6E-8042-F97C2E7DAF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5220" y="5341782"/>
              <a:ext cx="288000" cy="288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7214C85-6AF7-4763-B8AA-C275599B8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63030" y="5917563"/>
              <a:ext cx="288000" cy="288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DCE7A48-03C8-4D36-9542-CBCDF72CE4E0}"/>
              </a:ext>
            </a:extLst>
          </p:cNvPr>
          <p:cNvGrpSpPr/>
          <p:nvPr/>
        </p:nvGrpSpPr>
        <p:grpSpPr>
          <a:xfrm>
            <a:off x="1014638" y="4273319"/>
            <a:ext cx="2789033" cy="443259"/>
            <a:chOff x="1014638" y="4273319"/>
            <a:chExt cx="2789033" cy="443259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1A58227-F407-4D27-89A0-0AD755184B7D}"/>
                </a:ext>
              </a:extLst>
            </p:cNvPr>
            <p:cNvSpPr/>
            <p:nvPr/>
          </p:nvSpPr>
          <p:spPr>
            <a:xfrm>
              <a:off x="3371623" y="4273319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F087E0D4-68EE-4738-9045-4D21F3ED8D88}"/>
                </a:ext>
              </a:extLst>
            </p:cNvPr>
            <p:cNvSpPr/>
            <p:nvPr/>
          </p:nvSpPr>
          <p:spPr>
            <a:xfrm>
              <a:off x="2987340" y="427332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56811FA9-8D20-48F7-BF7E-F69776E23DA9}"/>
                </a:ext>
              </a:extLst>
            </p:cNvPr>
            <p:cNvSpPr/>
            <p:nvPr/>
          </p:nvSpPr>
          <p:spPr>
            <a:xfrm>
              <a:off x="2569999" y="4276321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2E1D895-9E61-4161-BD9D-CA7860466E86}"/>
                </a:ext>
              </a:extLst>
            </p:cNvPr>
            <p:cNvSpPr/>
            <p:nvPr/>
          </p:nvSpPr>
          <p:spPr>
            <a:xfrm>
              <a:off x="2142416" y="428453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F5821D68-05DF-4953-870D-48EDC33967F3}"/>
                </a:ext>
              </a:extLst>
            </p:cNvPr>
            <p:cNvSpPr/>
            <p:nvPr/>
          </p:nvSpPr>
          <p:spPr>
            <a:xfrm>
              <a:off x="1789542" y="4279474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8E2FA51-466E-45A8-897F-4C571A22A70C}"/>
                </a:ext>
              </a:extLst>
            </p:cNvPr>
            <p:cNvSpPr/>
            <p:nvPr/>
          </p:nvSpPr>
          <p:spPr>
            <a:xfrm>
              <a:off x="1385285" y="4273320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B3CE740-3465-4DB3-A1EE-C42BD2A2B670}"/>
                </a:ext>
              </a:extLst>
            </p:cNvPr>
            <p:cNvSpPr/>
            <p:nvPr/>
          </p:nvSpPr>
          <p:spPr>
            <a:xfrm>
              <a:off x="1014638" y="4276321"/>
              <a:ext cx="432048" cy="43204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ffectLst>
              <a:glow rad="228600">
                <a:srgbClr val="FF00FF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3673AA9-5307-4629-A252-CB708E9810BB}"/>
              </a:ext>
            </a:extLst>
          </p:cNvPr>
          <p:cNvGrpSpPr/>
          <p:nvPr/>
        </p:nvGrpSpPr>
        <p:grpSpPr>
          <a:xfrm>
            <a:off x="1008510" y="3769274"/>
            <a:ext cx="2789033" cy="443259"/>
            <a:chOff x="1008510" y="3769274"/>
            <a:chExt cx="2789033" cy="443259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B8FC9B0-9996-47AB-A9F7-9F8AA942AF40}"/>
                </a:ext>
              </a:extLst>
            </p:cNvPr>
            <p:cNvSpPr/>
            <p:nvPr/>
          </p:nvSpPr>
          <p:spPr>
            <a:xfrm>
              <a:off x="3365495" y="3769274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DBC5136-A641-47C6-B9C7-E7E8BC8DE4EF}"/>
                </a:ext>
              </a:extLst>
            </p:cNvPr>
            <p:cNvSpPr/>
            <p:nvPr/>
          </p:nvSpPr>
          <p:spPr>
            <a:xfrm>
              <a:off x="2981212" y="3769275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6848AF99-1C94-42EE-B99F-C0482632E3A7}"/>
                </a:ext>
              </a:extLst>
            </p:cNvPr>
            <p:cNvSpPr/>
            <p:nvPr/>
          </p:nvSpPr>
          <p:spPr>
            <a:xfrm>
              <a:off x="2563871" y="3772276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02DA033-2597-404E-BAF8-304CDD974D13}"/>
                </a:ext>
              </a:extLst>
            </p:cNvPr>
            <p:cNvSpPr/>
            <p:nvPr/>
          </p:nvSpPr>
          <p:spPr>
            <a:xfrm>
              <a:off x="2136288" y="3780485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04ECE5D-CBCE-4D73-9E48-26D9E9BF12E2}"/>
                </a:ext>
              </a:extLst>
            </p:cNvPr>
            <p:cNvSpPr/>
            <p:nvPr/>
          </p:nvSpPr>
          <p:spPr>
            <a:xfrm>
              <a:off x="1783414" y="3775429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EE07D26F-DAFF-451B-97EE-E8D7E2C5CAC2}"/>
                </a:ext>
              </a:extLst>
            </p:cNvPr>
            <p:cNvSpPr/>
            <p:nvPr/>
          </p:nvSpPr>
          <p:spPr>
            <a:xfrm>
              <a:off x="1379157" y="3769275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DAA441F-57E9-499D-B652-75D28AF92BD1}"/>
                </a:ext>
              </a:extLst>
            </p:cNvPr>
            <p:cNvSpPr/>
            <p:nvPr/>
          </p:nvSpPr>
          <p:spPr>
            <a:xfrm>
              <a:off x="1008510" y="3772276"/>
              <a:ext cx="432048" cy="43204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444B2B26-BDC3-4395-8CC3-2CE66D146DE2}"/>
              </a:ext>
            </a:extLst>
          </p:cNvPr>
          <p:cNvSpPr txBox="1"/>
          <p:nvPr/>
        </p:nvSpPr>
        <p:spPr>
          <a:xfrm>
            <a:off x="4088552" y="5166674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Cycle 1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CE1C43C5-CFF3-487D-A459-8081C3C208D5}"/>
              </a:ext>
            </a:extLst>
          </p:cNvPr>
          <p:cNvSpPr txBox="1"/>
          <p:nvPr/>
        </p:nvSpPr>
        <p:spPr>
          <a:xfrm>
            <a:off x="4061037" y="4305266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Cycle 2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4B12D3C0-D20E-4932-A5F3-5C5435F22E7F}"/>
              </a:ext>
            </a:extLst>
          </p:cNvPr>
          <p:cNvSpPr txBox="1"/>
          <p:nvPr/>
        </p:nvSpPr>
        <p:spPr>
          <a:xfrm>
            <a:off x="4088552" y="2689778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Cycle 3</a:t>
            </a:r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83A578D3-92A7-4234-8657-28A11F00F17C}"/>
              </a:ext>
            </a:extLst>
          </p:cNvPr>
          <p:cNvCxnSpPr>
            <a:cxnSpLocks/>
            <a:stCxn id="69" idx="6"/>
            <a:endCxn id="174" idx="1"/>
          </p:cNvCxnSpPr>
          <p:nvPr/>
        </p:nvCxnSpPr>
        <p:spPr>
          <a:xfrm>
            <a:off x="3797543" y="4973392"/>
            <a:ext cx="291009" cy="37794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EF85CBCD-A256-41B4-AA4F-A95668468E82}"/>
              </a:ext>
            </a:extLst>
          </p:cNvPr>
          <p:cNvCxnSpPr>
            <a:cxnSpLocks/>
            <a:stCxn id="130" idx="6"/>
            <a:endCxn id="175" idx="1"/>
          </p:cNvCxnSpPr>
          <p:nvPr/>
        </p:nvCxnSpPr>
        <p:spPr>
          <a:xfrm>
            <a:off x="3803671" y="4489343"/>
            <a:ext cx="257366" cy="58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4DE71EF7-4496-43E9-B7F5-5C43DA72BEAE}"/>
              </a:ext>
            </a:extLst>
          </p:cNvPr>
          <p:cNvCxnSpPr>
            <a:cxnSpLocks/>
            <a:stCxn id="140" idx="6"/>
            <a:endCxn id="176" idx="1"/>
          </p:cNvCxnSpPr>
          <p:nvPr/>
        </p:nvCxnSpPr>
        <p:spPr>
          <a:xfrm flipV="1">
            <a:off x="3797543" y="2874444"/>
            <a:ext cx="291009" cy="111085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8" name="Rectangle 207">
            <a:extLst>
              <a:ext uri="{FF2B5EF4-FFF2-40B4-BE49-F238E27FC236}">
                <a16:creationId xmlns:a16="http://schemas.microsoft.com/office/drawing/2014/main" id="{8A401F9E-77E0-4C63-B279-5D2604861CBC}"/>
              </a:ext>
            </a:extLst>
          </p:cNvPr>
          <p:cNvSpPr/>
          <p:nvPr/>
        </p:nvSpPr>
        <p:spPr>
          <a:xfrm>
            <a:off x="7089019" y="5143322"/>
            <a:ext cx="4440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/>
              <a:t>Multiple Clusters on a Flow Cell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EBF2C36-F8F1-448D-ACC2-EE06A68D0485}"/>
              </a:ext>
            </a:extLst>
          </p:cNvPr>
          <p:cNvSpPr>
            <a:spLocks noChangeAspect="1"/>
          </p:cNvSpPr>
          <p:nvPr/>
        </p:nvSpPr>
        <p:spPr>
          <a:xfrm>
            <a:off x="5141703" y="5162923"/>
            <a:ext cx="288000" cy="288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92D89529-3679-4059-B080-121FD883B5A1}"/>
              </a:ext>
            </a:extLst>
          </p:cNvPr>
          <p:cNvSpPr/>
          <p:nvPr/>
        </p:nvSpPr>
        <p:spPr>
          <a:xfrm>
            <a:off x="695250" y="6021359"/>
            <a:ext cx="2808390" cy="28507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1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3" grpId="0" animBg="1"/>
      <p:bldP spid="106" grpId="0" animBg="1"/>
      <p:bldP spid="107" grpId="0" animBg="1"/>
      <p:bldP spid="115" grpId="0" animBg="1"/>
      <p:bldP spid="116" grpId="0" animBg="1"/>
      <p:bldP spid="174" grpId="0"/>
      <p:bldP spid="175" grpId="0"/>
      <p:bldP spid="176" grpId="0"/>
      <p:bldP spid="208" grpId="0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690"/>
            <a:ext cx="10972800" cy="1143000"/>
          </a:xfrm>
        </p:spPr>
        <p:txBody>
          <a:bodyPr/>
          <a:lstStyle/>
          <a:p>
            <a:r>
              <a:rPr lang="en-GB" dirty="0"/>
              <a:t>Flow Cell Imaging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3341351" y="1487304"/>
            <a:ext cx="484632" cy="978408"/>
          </a:xfrm>
          <a:prstGeom prst="downArrow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Down Arrow 117"/>
          <p:cNvSpPr/>
          <p:nvPr/>
        </p:nvSpPr>
        <p:spPr>
          <a:xfrm rot="10800000">
            <a:off x="3509356" y="4921427"/>
            <a:ext cx="484632" cy="978408"/>
          </a:xfrm>
          <a:prstGeom prst="downArrow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TextBox 111"/>
          <p:cNvSpPr txBox="1"/>
          <p:nvPr/>
        </p:nvSpPr>
        <p:spPr>
          <a:xfrm>
            <a:off x="-2113140" y="8397690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Glass Slide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154244" y="1094623"/>
            <a:ext cx="953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Image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3350294" y="5899836"/>
            <a:ext cx="96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Image</a:t>
            </a:r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B213541-2998-4D4D-8FCC-40415D0DA086}"/>
              </a:ext>
            </a:extLst>
          </p:cNvPr>
          <p:cNvGrpSpPr/>
          <p:nvPr/>
        </p:nvGrpSpPr>
        <p:grpSpPr>
          <a:xfrm>
            <a:off x="1440448" y="2223467"/>
            <a:ext cx="4869921" cy="2686173"/>
            <a:chOff x="1323687" y="2458305"/>
            <a:chExt cx="3864869" cy="2131802"/>
          </a:xfrm>
        </p:grpSpPr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BF066105-3083-428E-BDA3-A251B7675556}"/>
                </a:ext>
              </a:extLst>
            </p:cNvPr>
            <p:cNvGrpSpPr/>
            <p:nvPr/>
          </p:nvGrpSpPr>
          <p:grpSpPr>
            <a:xfrm rot="160716">
              <a:off x="1323687" y="2458305"/>
              <a:ext cx="3864869" cy="2131802"/>
              <a:chOff x="3431630" y="3546145"/>
              <a:chExt cx="3864869" cy="2131802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A85A1A9C-D3BA-4863-9029-7DB5096EDF5B}"/>
                  </a:ext>
                </a:extLst>
              </p:cNvPr>
              <p:cNvCxnSpPr/>
              <p:nvPr/>
            </p:nvCxnSpPr>
            <p:spPr>
              <a:xfrm flipV="1">
                <a:off x="4663226" y="4185395"/>
                <a:ext cx="2360804" cy="1254346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AA482886-55BF-4F6A-B048-BF4E18266401}"/>
                  </a:ext>
                </a:extLst>
              </p:cNvPr>
              <p:cNvCxnSpPr/>
              <p:nvPr/>
            </p:nvCxnSpPr>
            <p:spPr>
              <a:xfrm flipH="1" flipV="1">
                <a:off x="5979862" y="3702425"/>
                <a:ext cx="1037419" cy="490671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FA32AA61-C26D-47B4-B613-7C4C931AF6BE}"/>
                  </a:ext>
                </a:extLst>
              </p:cNvPr>
              <p:cNvCxnSpPr/>
              <p:nvPr/>
            </p:nvCxnSpPr>
            <p:spPr>
              <a:xfrm flipV="1">
                <a:off x="3704245" y="3707565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FBE3C349-D410-495C-BA19-EAD908C4EC9B}"/>
                  </a:ext>
                </a:extLst>
              </p:cNvPr>
              <p:cNvCxnSpPr/>
              <p:nvPr/>
            </p:nvCxnSpPr>
            <p:spPr>
              <a:xfrm flipH="1" flipV="1">
                <a:off x="3704245" y="4927009"/>
                <a:ext cx="991812" cy="517739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9ECAB57C-FC1C-4409-8976-638864F4D7D9}"/>
                  </a:ext>
                </a:extLst>
              </p:cNvPr>
              <p:cNvCxnSpPr/>
              <p:nvPr/>
            </p:nvCxnSpPr>
            <p:spPr>
              <a:xfrm flipV="1">
                <a:off x="3927812" y="3824412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C33874BC-9A79-4A63-B3C6-8815035738F0}"/>
                  </a:ext>
                </a:extLst>
              </p:cNvPr>
              <p:cNvCxnSpPr/>
              <p:nvPr/>
            </p:nvCxnSpPr>
            <p:spPr>
              <a:xfrm flipV="1">
                <a:off x="4174284" y="3945507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64BD5423-063C-4B80-AF13-F7A3D38D3944}"/>
                  </a:ext>
                </a:extLst>
              </p:cNvPr>
              <p:cNvCxnSpPr/>
              <p:nvPr/>
            </p:nvCxnSpPr>
            <p:spPr>
              <a:xfrm flipV="1">
                <a:off x="4426190" y="4067595"/>
                <a:ext cx="2282763" cy="1219445"/>
              </a:xfrm>
              <a:prstGeom prst="line">
                <a:avLst/>
              </a:prstGeom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94854E47-CA45-463C-9E65-E815F9C02D0F}"/>
                  </a:ext>
                </a:extLst>
              </p:cNvPr>
              <p:cNvGrpSpPr/>
              <p:nvPr/>
            </p:nvGrpSpPr>
            <p:grpSpPr>
              <a:xfrm>
                <a:off x="3431630" y="3546145"/>
                <a:ext cx="3864869" cy="2131802"/>
                <a:chOff x="4857650" y="3556587"/>
                <a:chExt cx="3864869" cy="2131802"/>
              </a:xfrm>
            </p:grpSpPr>
            <p:grpSp>
              <p:nvGrpSpPr>
                <p:cNvPr id="286" name="Group 285">
                  <a:extLst>
                    <a:ext uri="{FF2B5EF4-FFF2-40B4-BE49-F238E27FC236}">
                      <a16:creationId xmlns:a16="http://schemas.microsoft.com/office/drawing/2014/main" id="{1506808A-504D-44B2-B02D-CEE0643F8345}"/>
                    </a:ext>
                  </a:extLst>
                </p:cNvPr>
                <p:cNvGrpSpPr/>
                <p:nvPr/>
              </p:nvGrpSpPr>
              <p:grpSpPr>
                <a:xfrm>
                  <a:off x="4860010" y="3556587"/>
                  <a:ext cx="3860174" cy="2033997"/>
                  <a:chOff x="4860010" y="3556587"/>
                  <a:chExt cx="3860174" cy="2033997"/>
                </a:xfrm>
              </p:grpSpPr>
              <p:cxnSp>
                <p:nvCxnSpPr>
                  <p:cNvPr id="292" name="Straight Connector 291">
                    <a:extLst>
                      <a:ext uri="{FF2B5EF4-FFF2-40B4-BE49-F238E27FC236}">
                        <a16:creationId xmlns:a16="http://schemas.microsoft.com/office/drawing/2014/main" id="{A7AE11DA-3CA7-4CB0-8E1C-9B86E910A7A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096000" y="4192017"/>
                    <a:ext cx="2624184" cy="1398567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3" name="Straight Connector 292">
                    <a:extLst>
                      <a:ext uri="{FF2B5EF4-FFF2-40B4-BE49-F238E27FC236}">
                        <a16:creationId xmlns:a16="http://schemas.microsoft.com/office/drawing/2014/main" id="{10D1CE73-E601-4865-AFB4-78008D7C956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457072" y="3556587"/>
                    <a:ext cx="1263112" cy="63543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>
                    <a:extLst>
                      <a:ext uri="{FF2B5EF4-FFF2-40B4-BE49-F238E27FC236}">
                        <a16:creationId xmlns:a16="http://schemas.microsoft.com/office/drawing/2014/main" id="{7060366E-6B19-4F20-8EF3-B152FC09FC9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860010" y="3556587"/>
                    <a:ext cx="2597062" cy="1379712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Straight Connector 294">
                    <a:extLst>
                      <a:ext uri="{FF2B5EF4-FFF2-40B4-BE49-F238E27FC236}">
                        <a16:creationId xmlns:a16="http://schemas.microsoft.com/office/drawing/2014/main" id="{0C1D7704-AE57-462F-B537-5D40E57DDFE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860010" y="4936299"/>
                    <a:ext cx="1232116" cy="643180"/>
                  </a:xfrm>
                  <a:prstGeom prst="line">
                    <a:avLst/>
                  </a:prstGeom>
                  <a:ln w="38100">
                    <a:solidFill>
                      <a:schemeClr val="bg2">
                        <a:lumMod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52B9C26F-79B5-427C-9C0B-0BA87042F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867275" y="4923477"/>
                  <a:ext cx="767" cy="124773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4D895754-EC0B-4848-8784-C43DEBFBE0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650" y="5034104"/>
                  <a:ext cx="1240711" cy="64647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8C350846-F6D3-4D90-BB35-4F7147B8ED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90189" y="5572990"/>
                  <a:ext cx="1937" cy="115399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975937B5-3678-4110-92E8-43986A0892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089246" y="4279106"/>
                  <a:ext cx="2633273" cy="1404612"/>
                </a:xfrm>
                <a:prstGeom prst="line">
                  <a:avLst/>
                </a:prstGeom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A8D33035-1C29-4C8B-84F9-5462179BA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16310" y="4174433"/>
                  <a:ext cx="3874" cy="118687"/>
                </a:xfrm>
                <a:prstGeom prst="line">
                  <a:avLst/>
                </a:prstGeom>
                <a:solidFill>
                  <a:schemeClr val="bg1">
                    <a:lumMod val="75000"/>
                  </a:schemeClr>
                </a:solidFill>
                <a:ln w="28575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DC25092-9335-4C5B-B32E-75D660FF7A3A}"/>
                </a:ext>
              </a:extLst>
            </p:cNvPr>
            <p:cNvSpPr/>
            <p:nvPr/>
          </p:nvSpPr>
          <p:spPr>
            <a:xfrm rot="17565184">
              <a:off x="1745292" y="3680072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E9698CD7-DAC9-420D-AED7-895C559A25B2}"/>
                </a:ext>
              </a:extLst>
            </p:cNvPr>
            <p:cNvSpPr/>
            <p:nvPr/>
          </p:nvSpPr>
          <p:spPr>
            <a:xfrm rot="17565184">
              <a:off x="1976994" y="3820208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D5E1A698-B5F2-43F2-8448-5DE7361B9908}"/>
                </a:ext>
              </a:extLst>
            </p:cNvPr>
            <p:cNvSpPr/>
            <p:nvPr/>
          </p:nvSpPr>
          <p:spPr>
            <a:xfrm rot="17565184">
              <a:off x="2202118" y="3957004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024317B7-E9F9-497C-9C9C-331E90B2C141}"/>
                </a:ext>
              </a:extLst>
            </p:cNvPr>
            <p:cNvSpPr/>
            <p:nvPr/>
          </p:nvSpPr>
          <p:spPr>
            <a:xfrm rot="17565184">
              <a:off x="2450151" y="4103358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871B9589-3492-44AC-9EC3-E3B53502B730}"/>
                </a:ext>
              </a:extLst>
            </p:cNvPr>
            <p:cNvSpPr/>
            <p:nvPr/>
          </p:nvSpPr>
          <p:spPr>
            <a:xfrm rot="17565184">
              <a:off x="3874199" y="2681250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E08B984-CFE6-4FFA-97BA-0796DF005369}"/>
                </a:ext>
              </a:extLst>
            </p:cNvPr>
            <p:cNvSpPr/>
            <p:nvPr/>
          </p:nvSpPr>
          <p:spPr>
            <a:xfrm rot="17565184">
              <a:off x="4105901" y="2821386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78F99518-FA6D-4669-9E86-C2FEAEB4E363}"/>
                </a:ext>
              </a:extLst>
            </p:cNvPr>
            <p:cNvSpPr/>
            <p:nvPr/>
          </p:nvSpPr>
          <p:spPr>
            <a:xfrm rot="17565184">
              <a:off x="4331025" y="2958182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BD57A13C-1A58-4215-A775-AA25CC2D5C2E}"/>
                </a:ext>
              </a:extLst>
            </p:cNvPr>
            <p:cNvSpPr/>
            <p:nvPr/>
          </p:nvSpPr>
          <p:spPr>
            <a:xfrm rot="17565184">
              <a:off x="4579058" y="3104536"/>
              <a:ext cx="109999" cy="162000"/>
            </a:xfrm>
            <a:prstGeom prst="ellipse">
              <a:avLst/>
            </a:prstGeom>
            <a:noFill/>
            <a:ln w="158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9" name="Arrow: U-Turn 43">
            <a:extLst>
              <a:ext uri="{FF2B5EF4-FFF2-40B4-BE49-F238E27FC236}">
                <a16:creationId xmlns:a16="http://schemas.microsoft.com/office/drawing/2014/main" id="{BEF6E844-BA45-4DFD-A16F-87492ACA9B23}"/>
              </a:ext>
            </a:extLst>
          </p:cNvPr>
          <p:cNvSpPr/>
          <p:nvPr/>
        </p:nvSpPr>
        <p:spPr>
          <a:xfrm>
            <a:off x="1655198" y="3172769"/>
            <a:ext cx="488896" cy="656955"/>
          </a:xfrm>
          <a:custGeom>
            <a:avLst/>
            <a:gdLst>
              <a:gd name="connsiteX0" fmla="*/ 0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15" fmla="*/ 0 w 886968"/>
              <a:gd name="connsiteY15" fmla="*/ 877824 h 877824"/>
              <a:gd name="connsiteX0" fmla="*/ 67689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0" fmla="*/ 67689 w 886968"/>
              <a:gd name="connsiteY0" fmla="*/ 398072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13" fmla="*/ 67689 w 886968"/>
              <a:gd name="connsiteY13" fmla="*/ 398072 h 656955"/>
              <a:gd name="connsiteX0" fmla="*/ 398072 w 886968"/>
              <a:gd name="connsiteY0" fmla="*/ 67689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0" fmla="*/ 0 w 488896"/>
              <a:gd name="connsiteY0" fmla="*/ 67689 h 656955"/>
              <a:gd name="connsiteX1" fmla="*/ 0 w 488896"/>
              <a:gd name="connsiteY1" fmla="*/ 0 h 656955"/>
              <a:gd name="connsiteX2" fmla="*/ 0 w 488896"/>
              <a:gd name="connsiteY2" fmla="*/ 0 h 656955"/>
              <a:gd name="connsiteX3" fmla="*/ 398072 w 488896"/>
              <a:gd name="connsiteY3" fmla="*/ 398072 h 656955"/>
              <a:gd name="connsiteX4" fmla="*/ 398072 w 488896"/>
              <a:gd name="connsiteY4" fmla="*/ 506645 h 656955"/>
              <a:gd name="connsiteX5" fmla="*/ 488896 w 488896"/>
              <a:gd name="connsiteY5" fmla="*/ 506645 h 656955"/>
              <a:gd name="connsiteX6" fmla="*/ 364227 w 488896"/>
              <a:gd name="connsiteY6" fmla="*/ 656955 h 656955"/>
              <a:gd name="connsiteX7" fmla="*/ 239559 w 488896"/>
              <a:gd name="connsiteY7" fmla="*/ 506645 h 656955"/>
              <a:gd name="connsiteX8" fmla="*/ 330383 w 488896"/>
              <a:gd name="connsiteY8" fmla="*/ 506645 h 656955"/>
              <a:gd name="connsiteX9" fmla="*/ 330383 w 488896"/>
              <a:gd name="connsiteY9" fmla="*/ 398072 h 656955"/>
              <a:gd name="connsiteX10" fmla="*/ 0 w 488896"/>
              <a:gd name="connsiteY10" fmla="*/ 67689 h 656955"/>
              <a:gd name="connsiteX11" fmla="*/ 0 w 488896"/>
              <a:gd name="connsiteY11" fmla="*/ 67689 h 6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896" h="656955">
                <a:moveTo>
                  <a:pt x="0" y="67689"/>
                </a:moveTo>
                <a:lnTo>
                  <a:pt x="0" y="0"/>
                </a:lnTo>
                <a:lnTo>
                  <a:pt x="0" y="0"/>
                </a:lnTo>
                <a:cubicBezTo>
                  <a:pt x="219849" y="0"/>
                  <a:pt x="398072" y="178223"/>
                  <a:pt x="398072" y="398072"/>
                </a:cubicBezTo>
                <a:lnTo>
                  <a:pt x="398072" y="506645"/>
                </a:lnTo>
                <a:lnTo>
                  <a:pt x="488896" y="506645"/>
                </a:lnTo>
                <a:lnTo>
                  <a:pt x="364227" y="656955"/>
                </a:lnTo>
                <a:lnTo>
                  <a:pt x="239559" y="506645"/>
                </a:lnTo>
                <a:lnTo>
                  <a:pt x="330383" y="506645"/>
                </a:lnTo>
                <a:lnTo>
                  <a:pt x="330383" y="398072"/>
                </a:lnTo>
                <a:cubicBezTo>
                  <a:pt x="330383" y="215607"/>
                  <a:pt x="182465" y="67689"/>
                  <a:pt x="0" y="67689"/>
                </a:cubicBezTo>
                <a:lnTo>
                  <a:pt x="0" y="67689"/>
                </a:lnTo>
                <a:close/>
              </a:path>
            </a:pathLst>
          </a:custGeom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294246A4-F6DC-4AE4-832B-B9B805B31A21}"/>
              </a:ext>
            </a:extLst>
          </p:cNvPr>
          <p:cNvSpPr txBox="1"/>
          <p:nvPr/>
        </p:nvSpPr>
        <p:spPr>
          <a:xfrm>
            <a:off x="787703" y="3004285"/>
            <a:ext cx="950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Flow in</a:t>
            </a:r>
          </a:p>
        </p:txBody>
      </p:sp>
      <p:sp>
        <p:nvSpPr>
          <p:cNvPr id="301" name="Arrow: U-Turn 43">
            <a:extLst>
              <a:ext uri="{FF2B5EF4-FFF2-40B4-BE49-F238E27FC236}">
                <a16:creationId xmlns:a16="http://schemas.microsoft.com/office/drawing/2014/main" id="{FB03EE1B-D01F-425B-8A4E-0FD21F0B115B}"/>
              </a:ext>
            </a:extLst>
          </p:cNvPr>
          <p:cNvSpPr/>
          <p:nvPr/>
        </p:nvSpPr>
        <p:spPr>
          <a:xfrm rot="14633353">
            <a:off x="4638033" y="1917408"/>
            <a:ext cx="488896" cy="656955"/>
          </a:xfrm>
          <a:custGeom>
            <a:avLst/>
            <a:gdLst>
              <a:gd name="connsiteX0" fmla="*/ 0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15" fmla="*/ 0 w 886968"/>
              <a:gd name="connsiteY15" fmla="*/ 877824 h 877824"/>
              <a:gd name="connsiteX0" fmla="*/ 67689 w 886968"/>
              <a:gd name="connsiteY0" fmla="*/ 877824 h 877824"/>
              <a:gd name="connsiteX1" fmla="*/ 0 w 886968"/>
              <a:gd name="connsiteY1" fmla="*/ 398072 h 877824"/>
              <a:gd name="connsiteX2" fmla="*/ 398072 w 886968"/>
              <a:gd name="connsiteY2" fmla="*/ 0 h 877824"/>
              <a:gd name="connsiteX3" fmla="*/ 398072 w 886968"/>
              <a:gd name="connsiteY3" fmla="*/ 0 h 877824"/>
              <a:gd name="connsiteX4" fmla="*/ 796144 w 886968"/>
              <a:gd name="connsiteY4" fmla="*/ 398072 h 877824"/>
              <a:gd name="connsiteX5" fmla="*/ 796144 w 886968"/>
              <a:gd name="connsiteY5" fmla="*/ 506645 h 877824"/>
              <a:gd name="connsiteX6" fmla="*/ 886968 w 886968"/>
              <a:gd name="connsiteY6" fmla="*/ 506645 h 877824"/>
              <a:gd name="connsiteX7" fmla="*/ 762299 w 886968"/>
              <a:gd name="connsiteY7" fmla="*/ 656955 h 877824"/>
              <a:gd name="connsiteX8" fmla="*/ 637631 w 886968"/>
              <a:gd name="connsiteY8" fmla="*/ 506645 h 877824"/>
              <a:gd name="connsiteX9" fmla="*/ 728455 w 886968"/>
              <a:gd name="connsiteY9" fmla="*/ 506645 h 877824"/>
              <a:gd name="connsiteX10" fmla="*/ 728455 w 886968"/>
              <a:gd name="connsiteY10" fmla="*/ 398072 h 877824"/>
              <a:gd name="connsiteX11" fmla="*/ 398072 w 886968"/>
              <a:gd name="connsiteY11" fmla="*/ 67689 h 877824"/>
              <a:gd name="connsiteX12" fmla="*/ 398072 w 886968"/>
              <a:gd name="connsiteY12" fmla="*/ 67689 h 877824"/>
              <a:gd name="connsiteX13" fmla="*/ 67689 w 886968"/>
              <a:gd name="connsiteY13" fmla="*/ 398072 h 877824"/>
              <a:gd name="connsiteX14" fmla="*/ 67689 w 886968"/>
              <a:gd name="connsiteY14" fmla="*/ 877824 h 877824"/>
              <a:gd name="connsiteX0" fmla="*/ 67689 w 886968"/>
              <a:gd name="connsiteY0" fmla="*/ 398072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13" fmla="*/ 67689 w 886968"/>
              <a:gd name="connsiteY13" fmla="*/ 398072 h 656955"/>
              <a:gd name="connsiteX0" fmla="*/ 398072 w 886968"/>
              <a:gd name="connsiteY0" fmla="*/ 67689 h 656955"/>
              <a:gd name="connsiteX1" fmla="*/ 0 w 886968"/>
              <a:gd name="connsiteY1" fmla="*/ 398072 h 656955"/>
              <a:gd name="connsiteX2" fmla="*/ 398072 w 886968"/>
              <a:gd name="connsiteY2" fmla="*/ 0 h 656955"/>
              <a:gd name="connsiteX3" fmla="*/ 398072 w 886968"/>
              <a:gd name="connsiteY3" fmla="*/ 0 h 656955"/>
              <a:gd name="connsiteX4" fmla="*/ 796144 w 886968"/>
              <a:gd name="connsiteY4" fmla="*/ 398072 h 656955"/>
              <a:gd name="connsiteX5" fmla="*/ 796144 w 886968"/>
              <a:gd name="connsiteY5" fmla="*/ 506645 h 656955"/>
              <a:gd name="connsiteX6" fmla="*/ 886968 w 886968"/>
              <a:gd name="connsiteY6" fmla="*/ 506645 h 656955"/>
              <a:gd name="connsiteX7" fmla="*/ 762299 w 886968"/>
              <a:gd name="connsiteY7" fmla="*/ 656955 h 656955"/>
              <a:gd name="connsiteX8" fmla="*/ 637631 w 886968"/>
              <a:gd name="connsiteY8" fmla="*/ 506645 h 656955"/>
              <a:gd name="connsiteX9" fmla="*/ 728455 w 886968"/>
              <a:gd name="connsiteY9" fmla="*/ 506645 h 656955"/>
              <a:gd name="connsiteX10" fmla="*/ 728455 w 886968"/>
              <a:gd name="connsiteY10" fmla="*/ 398072 h 656955"/>
              <a:gd name="connsiteX11" fmla="*/ 398072 w 886968"/>
              <a:gd name="connsiteY11" fmla="*/ 67689 h 656955"/>
              <a:gd name="connsiteX12" fmla="*/ 398072 w 886968"/>
              <a:gd name="connsiteY12" fmla="*/ 67689 h 656955"/>
              <a:gd name="connsiteX0" fmla="*/ 0 w 488896"/>
              <a:gd name="connsiteY0" fmla="*/ 67689 h 656955"/>
              <a:gd name="connsiteX1" fmla="*/ 0 w 488896"/>
              <a:gd name="connsiteY1" fmla="*/ 0 h 656955"/>
              <a:gd name="connsiteX2" fmla="*/ 0 w 488896"/>
              <a:gd name="connsiteY2" fmla="*/ 0 h 656955"/>
              <a:gd name="connsiteX3" fmla="*/ 398072 w 488896"/>
              <a:gd name="connsiteY3" fmla="*/ 398072 h 656955"/>
              <a:gd name="connsiteX4" fmla="*/ 398072 w 488896"/>
              <a:gd name="connsiteY4" fmla="*/ 506645 h 656955"/>
              <a:gd name="connsiteX5" fmla="*/ 488896 w 488896"/>
              <a:gd name="connsiteY5" fmla="*/ 506645 h 656955"/>
              <a:gd name="connsiteX6" fmla="*/ 364227 w 488896"/>
              <a:gd name="connsiteY6" fmla="*/ 656955 h 656955"/>
              <a:gd name="connsiteX7" fmla="*/ 239559 w 488896"/>
              <a:gd name="connsiteY7" fmla="*/ 506645 h 656955"/>
              <a:gd name="connsiteX8" fmla="*/ 330383 w 488896"/>
              <a:gd name="connsiteY8" fmla="*/ 506645 h 656955"/>
              <a:gd name="connsiteX9" fmla="*/ 330383 w 488896"/>
              <a:gd name="connsiteY9" fmla="*/ 398072 h 656955"/>
              <a:gd name="connsiteX10" fmla="*/ 0 w 488896"/>
              <a:gd name="connsiteY10" fmla="*/ 67689 h 656955"/>
              <a:gd name="connsiteX11" fmla="*/ 0 w 488896"/>
              <a:gd name="connsiteY11" fmla="*/ 67689 h 65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896" h="656955">
                <a:moveTo>
                  <a:pt x="0" y="67689"/>
                </a:moveTo>
                <a:lnTo>
                  <a:pt x="0" y="0"/>
                </a:lnTo>
                <a:lnTo>
                  <a:pt x="0" y="0"/>
                </a:lnTo>
                <a:cubicBezTo>
                  <a:pt x="219849" y="0"/>
                  <a:pt x="398072" y="178223"/>
                  <a:pt x="398072" y="398072"/>
                </a:cubicBezTo>
                <a:lnTo>
                  <a:pt x="398072" y="506645"/>
                </a:lnTo>
                <a:lnTo>
                  <a:pt x="488896" y="506645"/>
                </a:lnTo>
                <a:lnTo>
                  <a:pt x="364227" y="656955"/>
                </a:lnTo>
                <a:lnTo>
                  <a:pt x="239559" y="506645"/>
                </a:lnTo>
                <a:lnTo>
                  <a:pt x="330383" y="506645"/>
                </a:lnTo>
                <a:lnTo>
                  <a:pt x="330383" y="398072"/>
                </a:lnTo>
                <a:cubicBezTo>
                  <a:pt x="330383" y="215607"/>
                  <a:pt x="182465" y="67689"/>
                  <a:pt x="0" y="67689"/>
                </a:cubicBezTo>
                <a:lnTo>
                  <a:pt x="0" y="67689"/>
                </a:lnTo>
                <a:close/>
              </a:path>
            </a:pathLst>
          </a:custGeom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89ACAFC1-4584-4E17-803F-F1F92098F94D}"/>
              </a:ext>
            </a:extLst>
          </p:cNvPr>
          <p:cNvSpPr txBox="1"/>
          <p:nvPr/>
        </p:nvSpPr>
        <p:spPr>
          <a:xfrm>
            <a:off x="5031196" y="1680003"/>
            <a:ext cx="1113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</a:rPr>
              <a:t>Flow out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281F82C7-9B62-4FBB-B161-3A54064FE7D7}"/>
              </a:ext>
            </a:extLst>
          </p:cNvPr>
          <p:cNvSpPr txBox="1"/>
          <p:nvPr/>
        </p:nvSpPr>
        <p:spPr>
          <a:xfrm>
            <a:off x="10609127" y="295540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Tiles</a:t>
            </a:r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C06213B2-E32C-4D47-AE4D-C9D3A1D7CCDC}"/>
              </a:ext>
            </a:extLst>
          </p:cNvPr>
          <p:cNvGrpSpPr/>
          <p:nvPr/>
        </p:nvGrpSpPr>
        <p:grpSpPr>
          <a:xfrm>
            <a:off x="7599251" y="3372077"/>
            <a:ext cx="3053296" cy="3053296"/>
            <a:chOff x="7599251" y="3372077"/>
            <a:chExt cx="3053296" cy="3053296"/>
          </a:xfrm>
        </p:grpSpPr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B4433D58-97EC-4701-9805-1675F7513196}"/>
                </a:ext>
              </a:extLst>
            </p:cNvPr>
            <p:cNvSpPr/>
            <p:nvPr/>
          </p:nvSpPr>
          <p:spPr>
            <a:xfrm>
              <a:off x="7599251" y="3372077"/>
              <a:ext cx="3053296" cy="3053296"/>
            </a:xfrm>
            <a:prstGeom prst="rect">
              <a:avLst/>
            </a:prstGeom>
            <a:solidFill>
              <a:schemeClr val="tx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:a16="http://schemas.microsoft.com/office/drawing/2014/main" id="{E15BE41D-0622-4815-84A7-616FB8364A55}"/>
                </a:ext>
              </a:extLst>
            </p:cNvPr>
            <p:cNvGrpSpPr/>
            <p:nvPr/>
          </p:nvGrpSpPr>
          <p:grpSpPr>
            <a:xfrm>
              <a:off x="7605519" y="3372990"/>
              <a:ext cx="1512000" cy="1512000"/>
              <a:chOff x="7548981" y="3333861"/>
              <a:chExt cx="1512000" cy="1512000"/>
            </a:xfrm>
          </p:grpSpPr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22BC540B-F565-4EFE-8FBC-B380D759A53B}"/>
                  </a:ext>
                </a:extLst>
              </p:cNvPr>
              <p:cNvSpPr/>
              <p:nvPr/>
            </p:nvSpPr>
            <p:spPr>
              <a:xfrm>
                <a:off x="7548981" y="3333861"/>
                <a:ext cx="1512000" cy="1512000"/>
              </a:xfrm>
              <a:prstGeom prst="rect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4C466EA6-4B6A-4607-A402-A2E375F7240D}"/>
                  </a:ext>
                </a:extLst>
              </p:cNvPr>
              <p:cNvGrpSpPr/>
              <p:nvPr/>
            </p:nvGrpSpPr>
            <p:grpSpPr>
              <a:xfrm>
                <a:off x="7656409" y="3465594"/>
                <a:ext cx="1256046" cy="1282403"/>
                <a:chOff x="7656409" y="3465594"/>
                <a:chExt cx="1256046" cy="1282403"/>
              </a:xfrm>
            </p:grpSpPr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CC839DF6-13B4-42E1-8012-7D65A5D98C83}"/>
                    </a:ext>
                  </a:extLst>
                </p:cNvPr>
                <p:cNvGrpSpPr/>
                <p:nvPr/>
              </p:nvGrpSpPr>
              <p:grpSpPr>
                <a:xfrm>
                  <a:off x="7656409" y="3465594"/>
                  <a:ext cx="1256046" cy="1282403"/>
                  <a:chOff x="6748331" y="1688112"/>
                  <a:chExt cx="1256046" cy="1282403"/>
                </a:xfrm>
              </p:grpSpPr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A3D3E289-71D2-42AE-9F56-EFE4AAE0BC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385683" y="1688112"/>
                    <a:ext cx="288000" cy="288000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>
                    <a:glow rad="228600">
                      <a:srgbClr val="FF00FF">
                        <a:alpha val="4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11" name="Group 310">
                    <a:extLst>
                      <a:ext uri="{FF2B5EF4-FFF2-40B4-BE49-F238E27FC236}">
                        <a16:creationId xmlns:a16="http://schemas.microsoft.com/office/drawing/2014/main" id="{549132E6-7494-475B-BB3A-0AFDE0CFBB8E}"/>
                      </a:ext>
                    </a:extLst>
                  </p:cNvPr>
                  <p:cNvGrpSpPr/>
                  <p:nvPr/>
                </p:nvGrpSpPr>
                <p:grpSpPr>
                  <a:xfrm>
                    <a:off x="6748331" y="2055489"/>
                    <a:ext cx="1256046" cy="915026"/>
                    <a:chOff x="6748331" y="2055489"/>
                    <a:chExt cx="1256046" cy="915026"/>
                  </a:xfrm>
                </p:grpSpPr>
                <p:sp>
                  <p:nvSpPr>
                    <p:cNvPr id="312" name="Oval 311">
                      <a:extLst>
                        <a:ext uri="{FF2B5EF4-FFF2-40B4-BE49-F238E27FC236}">
                          <a16:creationId xmlns:a16="http://schemas.microsoft.com/office/drawing/2014/main" id="{8F8B00B8-D633-480D-BD1C-A14BF87FFB4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16377" y="2619652"/>
                      <a:ext cx="288000" cy="2880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3" name="Oval 312">
                      <a:extLst>
                        <a:ext uri="{FF2B5EF4-FFF2-40B4-BE49-F238E27FC236}">
                          <a16:creationId xmlns:a16="http://schemas.microsoft.com/office/drawing/2014/main" id="{02D590E1-CBAB-4739-92D5-F6E3296703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96588" y="2250734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4" name="Oval 313">
                      <a:extLst>
                        <a:ext uri="{FF2B5EF4-FFF2-40B4-BE49-F238E27FC236}">
                          <a16:creationId xmlns:a16="http://schemas.microsoft.com/office/drawing/2014/main" id="{1E71E638-B1E9-4C27-B857-86A500106A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16377" y="2055489"/>
                      <a:ext cx="288000" cy="288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81143EA4-7E91-4797-9F73-727C8F0E540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748331" y="2627214"/>
                      <a:ext cx="288000" cy="288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6" name="Oval 315">
                      <a:extLst>
                        <a:ext uri="{FF2B5EF4-FFF2-40B4-BE49-F238E27FC236}">
                          <a16:creationId xmlns:a16="http://schemas.microsoft.com/office/drawing/2014/main" id="{E5F1EE8F-2E71-488B-870F-7E64EDBCED3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855220" y="2106734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BA81F650-6EDB-4285-8EAB-5C316325E48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63030" y="2682515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09" name="Oval 308">
                  <a:extLst>
                    <a:ext uri="{FF2B5EF4-FFF2-40B4-BE49-F238E27FC236}">
                      <a16:creationId xmlns:a16="http://schemas.microsoft.com/office/drawing/2014/main" id="{EB1972AA-1B53-40C0-BBD9-357A7B303D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789761" y="3484013"/>
                  <a:ext cx="288000" cy="28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4279EA18-8A7C-4BA3-9CDA-EEBEBAD7B94C}"/>
                </a:ext>
              </a:extLst>
            </p:cNvPr>
            <p:cNvGrpSpPr/>
            <p:nvPr/>
          </p:nvGrpSpPr>
          <p:grpSpPr>
            <a:xfrm>
              <a:off x="9129679" y="4889797"/>
              <a:ext cx="1512000" cy="1518350"/>
              <a:chOff x="9077468" y="4857519"/>
              <a:chExt cx="1512000" cy="1518350"/>
            </a:xfrm>
          </p:grpSpPr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2030269E-6E2D-42A8-8FB1-A167ADDAC1E7}"/>
                  </a:ext>
                </a:extLst>
              </p:cNvPr>
              <p:cNvGrpSpPr/>
              <p:nvPr/>
            </p:nvGrpSpPr>
            <p:grpSpPr>
              <a:xfrm>
                <a:off x="9077468" y="4857519"/>
                <a:ext cx="1512000" cy="1518350"/>
                <a:chOff x="7548981" y="3333861"/>
                <a:chExt cx="1512000" cy="1518350"/>
              </a:xfrm>
            </p:grpSpPr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8783DA2-A6EE-4FFD-9EDC-F428F27FFC66}"/>
                    </a:ext>
                  </a:extLst>
                </p:cNvPr>
                <p:cNvSpPr/>
                <p:nvPr/>
              </p:nvSpPr>
              <p:spPr>
                <a:xfrm>
                  <a:off x="7548981" y="3333861"/>
                  <a:ext cx="1512000" cy="1518350"/>
                </a:xfrm>
                <a:prstGeom prst="rect">
                  <a:avLst/>
                </a:prstGeom>
                <a:solidFill>
                  <a:schemeClr val="tx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5F11ADEC-2D61-411F-AB44-23057CD0A44C}"/>
                    </a:ext>
                  </a:extLst>
                </p:cNvPr>
                <p:cNvGrpSpPr/>
                <p:nvPr/>
              </p:nvGrpSpPr>
              <p:grpSpPr>
                <a:xfrm>
                  <a:off x="7695982" y="3394451"/>
                  <a:ext cx="1292999" cy="1414355"/>
                  <a:chOff x="7695982" y="3394451"/>
                  <a:chExt cx="1292999" cy="1414355"/>
                </a:xfrm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C00AF283-FEB2-4147-B5CE-9F0CD7272B39}"/>
                      </a:ext>
                    </a:extLst>
                  </p:cNvPr>
                  <p:cNvGrpSpPr/>
                  <p:nvPr/>
                </p:nvGrpSpPr>
                <p:grpSpPr>
                  <a:xfrm>
                    <a:off x="7695982" y="3394451"/>
                    <a:ext cx="1292999" cy="1414355"/>
                    <a:chOff x="6787904" y="1616969"/>
                    <a:chExt cx="1292999" cy="1414355"/>
                  </a:xfrm>
                </p:grpSpPr>
                <p:sp>
                  <p:nvSpPr>
                    <p:cNvPr id="326" name="Oval 325">
                      <a:extLst>
                        <a:ext uri="{FF2B5EF4-FFF2-40B4-BE49-F238E27FC236}">
                          <a16:creationId xmlns:a16="http://schemas.microsoft.com/office/drawing/2014/main" id="{29AC834E-AC81-4D05-872A-D03D09D71F8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792903" y="1620906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327" name="Group 326">
                      <a:extLst>
                        <a:ext uri="{FF2B5EF4-FFF2-40B4-BE49-F238E27FC236}">
                          <a16:creationId xmlns:a16="http://schemas.microsoft.com/office/drawing/2014/main" id="{8D8DA355-B525-47C1-9466-41794E5B90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87904" y="1616969"/>
                      <a:ext cx="1249141" cy="1414355"/>
                      <a:chOff x="6787904" y="1616969"/>
                      <a:chExt cx="1249141" cy="1414355"/>
                    </a:xfrm>
                  </p:grpSpPr>
                  <p:sp>
                    <p:nvSpPr>
                      <p:cNvPr id="328" name="Oval 327">
                        <a:extLst>
                          <a:ext uri="{FF2B5EF4-FFF2-40B4-BE49-F238E27FC236}">
                            <a16:creationId xmlns:a16="http://schemas.microsoft.com/office/drawing/2014/main" id="{DE443725-FA6B-4DFF-9E72-54273442DE4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49045" y="2062871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29" name="Oval 328">
                        <a:extLst>
                          <a:ext uri="{FF2B5EF4-FFF2-40B4-BE49-F238E27FC236}">
                            <a16:creationId xmlns:a16="http://schemas.microsoft.com/office/drawing/2014/main" id="{AA6DD357-FA4F-4832-BF4C-D0E38ED39455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26403" y="2288903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0" name="Oval 329">
                        <a:extLst>
                          <a:ext uri="{FF2B5EF4-FFF2-40B4-BE49-F238E27FC236}">
                            <a16:creationId xmlns:a16="http://schemas.microsoft.com/office/drawing/2014/main" id="{D1761350-28B3-48AD-8633-BB6D340F80D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352660" y="1616969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1" name="Oval 330">
                        <a:extLst>
                          <a:ext uri="{FF2B5EF4-FFF2-40B4-BE49-F238E27FC236}">
                            <a16:creationId xmlns:a16="http://schemas.microsoft.com/office/drawing/2014/main" id="{11D29543-74D4-4627-BFB1-364FFB7F71D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87904" y="2487703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2" name="Oval 331">
                        <a:extLst>
                          <a:ext uri="{FF2B5EF4-FFF2-40B4-BE49-F238E27FC236}">
                            <a16:creationId xmlns:a16="http://schemas.microsoft.com/office/drawing/2014/main" id="{9EF01562-D66D-48BC-8C5C-82715334704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956101" y="2095076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9900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33" name="Oval 332">
                        <a:extLst>
                          <a:ext uri="{FF2B5EF4-FFF2-40B4-BE49-F238E27FC236}">
                            <a16:creationId xmlns:a16="http://schemas.microsoft.com/office/drawing/2014/main" id="{BE078EA7-FE8F-4AEE-8678-A1CD9882EBCD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63626" y="2743324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noFill/>
                      </a:ln>
                      <a:effectLst>
                        <a:glow rad="228600">
                          <a:srgbClr val="FF00FF">
                            <a:alpha val="40000"/>
                          </a:srgb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sp>
                <p:nvSpPr>
                  <p:cNvPr id="325" name="Oval 324">
                    <a:extLst>
                      <a:ext uri="{FF2B5EF4-FFF2-40B4-BE49-F238E27FC236}">
                        <a16:creationId xmlns:a16="http://schemas.microsoft.com/office/drawing/2014/main" id="{F0C1B11E-DF29-4747-8687-EF637CC761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789761" y="3484013"/>
                    <a:ext cx="288000" cy="288000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B12F9D22-1259-4734-B364-FFBD20BC6C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152942" y="5958229"/>
                <a:ext cx="288000" cy="288000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A9E4DEDC-1E8D-4D75-ABF3-8F1A71787C15}"/>
                </a:ext>
              </a:extLst>
            </p:cNvPr>
            <p:cNvGrpSpPr/>
            <p:nvPr/>
          </p:nvGrpSpPr>
          <p:grpSpPr>
            <a:xfrm>
              <a:off x="9140547" y="3374227"/>
              <a:ext cx="1512000" cy="1512000"/>
              <a:chOff x="9071118" y="3333861"/>
              <a:chExt cx="1512000" cy="1512000"/>
            </a:xfrm>
          </p:grpSpPr>
          <p:grpSp>
            <p:nvGrpSpPr>
              <p:cNvPr id="335" name="Group 334">
                <a:extLst>
                  <a:ext uri="{FF2B5EF4-FFF2-40B4-BE49-F238E27FC236}">
                    <a16:creationId xmlns:a16="http://schemas.microsoft.com/office/drawing/2014/main" id="{31B880BB-609D-49BA-9721-E156EF459E0C}"/>
                  </a:ext>
                </a:extLst>
              </p:cNvPr>
              <p:cNvGrpSpPr/>
              <p:nvPr/>
            </p:nvGrpSpPr>
            <p:grpSpPr>
              <a:xfrm>
                <a:off x="9071118" y="3333861"/>
                <a:ext cx="1512000" cy="1512000"/>
                <a:chOff x="7542631" y="3333861"/>
                <a:chExt cx="1512000" cy="1512000"/>
              </a:xfrm>
            </p:grpSpPr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id="{60EED3D6-ED54-4EAE-9205-BACB3C489002}"/>
                    </a:ext>
                  </a:extLst>
                </p:cNvPr>
                <p:cNvSpPr/>
                <p:nvPr/>
              </p:nvSpPr>
              <p:spPr>
                <a:xfrm>
                  <a:off x="7542631" y="3333861"/>
                  <a:ext cx="1512000" cy="1512000"/>
                </a:xfrm>
                <a:prstGeom prst="rect">
                  <a:avLst/>
                </a:prstGeom>
                <a:solidFill>
                  <a:schemeClr val="tx1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3949C263-E8B9-4050-99C4-233EF37E0190}"/>
                    </a:ext>
                  </a:extLst>
                </p:cNvPr>
                <p:cNvGrpSpPr/>
                <p:nvPr/>
              </p:nvGrpSpPr>
              <p:grpSpPr>
                <a:xfrm>
                  <a:off x="7622431" y="3404249"/>
                  <a:ext cx="1298392" cy="1414721"/>
                  <a:chOff x="7622431" y="3404249"/>
                  <a:chExt cx="1298392" cy="1414721"/>
                </a:xfrm>
              </p:grpSpPr>
              <p:grpSp>
                <p:nvGrpSpPr>
                  <p:cNvPr id="340" name="Group 339">
                    <a:extLst>
                      <a:ext uri="{FF2B5EF4-FFF2-40B4-BE49-F238E27FC236}">
                        <a16:creationId xmlns:a16="http://schemas.microsoft.com/office/drawing/2014/main" id="{8A0D5355-C03F-4BCA-9F29-658671B89353}"/>
                      </a:ext>
                    </a:extLst>
                  </p:cNvPr>
                  <p:cNvGrpSpPr/>
                  <p:nvPr/>
                </p:nvGrpSpPr>
                <p:grpSpPr>
                  <a:xfrm>
                    <a:off x="7622431" y="3404249"/>
                    <a:ext cx="1298392" cy="1414721"/>
                    <a:chOff x="6714353" y="1626767"/>
                    <a:chExt cx="1298392" cy="1414721"/>
                  </a:xfrm>
                </p:grpSpPr>
                <p:sp>
                  <p:nvSpPr>
                    <p:cNvPr id="342" name="Oval 341">
                      <a:extLst>
                        <a:ext uri="{FF2B5EF4-FFF2-40B4-BE49-F238E27FC236}">
                          <a16:creationId xmlns:a16="http://schemas.microsoft.com/office/drawing/2014/main" id="{DE64C0C8-EC5D-4024-83BE-43BF7E7BE21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496660" y="1626767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grpSp>
                  <p:nvGrpSpPr>
                    <p:cNvPr id="343" name="Group 342">
                      <a:extLst>
                        <a:ext uri="{FF2B5EF4-FFF2-40B4-BE49-F238E27FC236}">
                          <a16:creationId xmlns:a16="http://schemas.microsoft.com/office/drawing/2014/main" id="{D7313FD3-682F-4B1B-9966-A55813162CB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714353" y="1694975"/>
                      <a:ext cx="1298392" cy="1346513"/>
                      <a:chOff x="6714353" y="1694975"/>
                      <a:chExt cx="1298392" cy="1346513"/>
                    </a:xfrm>
                  </p:grpSpPr>
                  <p:sp>
                    <p:nvSpPr>
                      <p:cNvPr id="344" name="Oval 343">
                        <a:extLst>
                          <a:ext uri="{FF2B5EF4-FFF2-40B4-BE49-F238E27FC236}">
                            <a16:creationId xmlns:a16="http://schemas.microsoft.com/office/drawing/2014/main" id="{98EFCFA6-BBE6-4082-8F2D-CFD4A791BE8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24745" y="2459318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>
                        <a:glow rad="2286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5" name="Oval 344">
                        <a:extLst>
                          <a:ext uri="{FF2B5EF4-FFF2-40B4-BE49-F238E27FC236}">
                            <a16:creationId xmlns:a16="http://schemas.microsoft.com/office/drawing/2014/main" id="{103659F0-7197-404D-A6FF-FDC16FCF6C2F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296588" y="2250734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6" name="Oval 345">
                        <a:extLst>
                          <a:ext uri="{FF2B5EF4-FFF2-40B4-BE49-F238E27FC236}">
                            <a16:creationId xmlns:a16="http://schemas.microsoft.com/office/drawing/2014/main" id="{2C2B9204-3BB1-4B5F-9819-2EBF90DEB99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716377" y="2055489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7" name="Oval 346">
                        <a:extLst>
                          <a:ext uri="{FF2B5EF4-FFF2-40B4-BE49-F238E27FC236}">
                            <a16:creationId xmlns:a16="http://schemas.microsoft.com/office/drawing/2014/main" id="{B5FD0117-5514-4AD8-9C7C-4DE96E0745C3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108903" y="2617742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>
                        <a:glow rad="228600">
                          <a:schemeClr val="accent3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8" name="Oval 347">
                        <a:extLst>
                          <a:ext uri="{FF2B5EF4-FFF2-40B4-BE49-F238E27FC236}">
                            <a16:creationId xmlns:a16="http://schemas.microsoft.com/office/drawing/2014/main" id="{FAAA50A0-BAE7-43A1-9F3A-0A7A4DEBF8D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6714353" y="1694975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  <a:effectLst>
                        <a:glow rad="228600">
                          <a:schemeClr val="accent6">
                            <a:satMod val="175000"/>
                            <a:alpha val="40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  <p:sp>
                    <p:nvSpPr>
                      <p:cNvPr id="349" name="Oval 348">
                        <a:extLst>
                          <a:ext uri="{FF2B5EF4-FFF2-40B4-BE49-F238E27FC236}">
                            <a16:creationId xmlns:a16="http://schemas.microsoft.com/office/drawing/2014/main" id="{CC2B6454-C117-4F1A-BBA3-A299C09E1C9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7496660" y="2753488"/>
                        <a:ext cx="288000" cy="288000"/>
                      </a:xfrm>
                      <a:prstGeom prst="ellipse">
                        <a:avLst/>
                      </a:prstGeom>
                      <a:solidFill>
                        <a:srgbClr val="FF00FF"/>
                      </a:solidFill>
                      <a:ln>
                        <a:noFill/>
                      </a:ln>
                      <a:effectLst>
                        <a:glow rad="228600">
                          <a:srgbClr val="FF00FF">
                            <a:alpha val="40000"/>
                          </a:srgb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/>
                      </a:p>
                    </p:txBody>
                  </p:sp>
                </p:grpSp>
              </p:grpSp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EEDD2ED2-186C-40A4-AFF5-4BAC187DF2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035486" y="3617838"/>
                    <a:ext cx="288000" cy="288000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sp>
            <p:nvSpPr>
              <p:cNvPr id="336" name="Oval 335">
                <a:extLst>
                  <a:ext uri="{FF2B5EF4-FFF2-40B4-BE49-F238E27FC236}">
                    <a16:creationId xmlns:a16="http://schemas.microsoft.com/office/drawing/2014/main" id="{7B9F500E-346D-49E5-836C-8CBDB91C34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24469" y="4489034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7" name="Oval 336">
                <a:extLst>
                  <a:ext uri="{FF2B5EF4-FFF2-40B4-BE49-F238E27FC236}">
                    <a16:creationId xmlns:a16="http://schemas.microsoft.com/office/drawing/2014/main" id="{B0F30A86-505C-4AA1-A567-77AA15FEDC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233669" y="3931686"/>
                <a:ext cx="288000" cy="28800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684AA5CF-A7BB-4039-8907-AC5366EA89D6}"/>
                </a:ext>
              </a:extLst>
            </p:cNvPr>
            <p:cNvGrpSpPr/>
            <p:nvPr/>
          </p:nvGrpSpPr>
          <p:grpSpPr>
            <a:xfrm>
              <a:off x="7600058" y="4896147"/>
              <a:ext cx="1512000" cy="1512000"/>
              <a:chOff x="7548981" y="3333861"/>
              <a:chExt cx="1512000" cy="1512000"/>
            </a:xfrm>
          </p:grpSpPr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E5E889C3-CD0E-4F46-A208-63984CCE059C}"/>
                  </a:ext>
                </a:extLst>
              </p:cNvPr>
              <p:cNvSpPr/>
              <p:nvPr/>
            </p:nvSpPr>
            <p:spPr>
              <a:xfrm>
                <a:off x="7548981" y="3333861"/>
                <a:ext cx="1512000" cy="1512000"/>
              </a:xfrm>
              <a:prstGeom prst="rect">
                <a:avLst/>
              </a:prstGeom>
              <a:solidFill>
                <a:schemeClr val="tx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2" name="Group 351">
                <a:extLst>
                  <a:ext uri="{FF2B5EF4-FFF2-40B4-BE49-F238E27FC236}">
                    <a16:creationId xmlns:a16="http://schemas.microsoft.com/office/drawing/2014/main" id="{2F4319CC-F58B-46E7-BDED-7854CAF10424}"/>
                  </a:ext>
                </a:extLst>
              </p:cNvPr>
              <p:cNvGrpSpPr/>
              <p:nvPr/>
            </p:nvGrpSpPr>
            <p:grpSpPr>
              <a:xfrm>
                <a:off x="7669047" y="3406890"/>
                <a:ext cx="1336421" cy="1315681"/>
                <a:chOff x="7669047" y="3406890"/>
                <a:chExt cx="1336421" cy="1315681"/>
              </a:xfrm>
            </p:grpSpPr>
            <p:grpSp>
              <p:nvGrpSpPr>
                <p:cNvPr id="353" name="Group 352">
                  <a:extLst>
                    <a:ext uri="{FF2B5EF4-FFF2-40B4-BE49-F238E27FC236}">
                      <a16:creationId xmlns:a16="http://schemas.microsoft.com/office/drawing/2014/main" id="{EB8C49D6-31AF-4A7F-BD17-D21C17F37A1A}"/>
                    </a:ext>
                  </a:extLst>
                </p:cNvPr>
                <p:cNvGrpSpPr/>
                <p:nvPr/>
              </p:nvGrpSpPr>
              <p:grpSpPr>
                <a:xfrm>
                  <a:off x="7766714" y="3406890"/>
                  <a:ext cx="1238754" cy="1315681"/>
                  <a:chOff x="6858636" y="1629408"/>
                  <a:chExt cx="1238754" cy="1315681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362630FD-B4AB-40A4-872A-363E9D91F3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7809390" y="1629408"/>
                    <a:ext cx="288000" cy="288000"/>
                  </a:xfrm>
                  <a:prstGeom prst="ellipse">
                    <a:avLst/>
                  </a:prstGeom>
                  <a:solidFill>
                    <a:srgbClr val="FF00FF"/>
                  </a:solidFill>
                  <a:ln>
                    <a:noFill/>
                  </a:ln>
                  <a:effectLst>
                    <a:glow rad="228600">
                      <a:srgbClr val="FF00FF">
                        <a:alpha val="40000"/>
                      </a:srgb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grpSp>
                <p:nvGrpSpPr>
                  <p:cNvPr id="356" name="Group 355">
                    <a:extLst>
                      <a:ext uri="{FF2B5EF4-FFF2-40B4-BE49-F238E27FC236}">
                        <a16:creationId xmlns:a16="http://schemas.microsoft.com/office/drawing/2014/main" id="{FCD85A06-8F4A-4224-8B81-604A9B35607E}"/>
                      </a:ext>
                    </a:extLst>
                  </p:cNvPr>
                  <p:cNvGrpSpPr/>
                  <p:nvPr/>
                </p:nvGrpSpPr>
                <p:grpSpPr>
                  <a:xfrm>
                    <a:off x="6858636" y="1890844"/>
                    <a:ext cx="1115210" cy="1054245"/>
                    <a:chOff x="6858636" y="1890844"/>
                    <a:chExt cx="1115210" cy="1054245"/>
                  </a:xfrm>
                </p:grpSpPr>
                <p:sp>
                  <p:nvSpPr>
                    <p:cNvPr id="357" name="Oval 356">
                      <a:extLst>
                        <a:ext uri="{FF2B5EF4-FFF2-40B4-BE49-F238E27FC236}">
                          <a16:creationId xmlns:a16="http://schemas.microsoft.com/office/drawing/2014/main" id="{F50D13EC-8A79-4912-BD76-9D287FF46A8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85846" y="2627214"/>
                      <a:ext cx="288000" cy="2880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8" name="Oval 357">
                      <a:extLst>
                        <a:ext uri="{FF2B5EF4-FFF2-40B4-BE49-F238E27FC236}">
                          <a16:creationId xmlns:a16="http://schemas.microsoft.com/office/drawing/2014/main" id="{F3E2DF0E-348E-4EAC-8BCE-CF241EEA93E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684903" y="2144903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59" name="Oval 358">
                      <a:extLst>
                        <a:ext uri="{FF2B5EF4-FFF2-40B4-BE49-F238E27FC236}">
                          <a16:creationId xmlns:a16="http://schemas.microsoft.com/office/drawing/2014/main" id="{AF576F7F-1CED-4E22-BC7A-B291E0F075D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396903" y="1890844"/>
                      <a:ext cx="288000" cy="288000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0" name="Oval 359">
                      <a:extLst>
                        <a:ext uri="{FF2B5EF4-FFF2-40B4-BE49-F238E27FC236}">
                          <a16:creationId xmlns:a16="http://schemas.microsoft.com/office/drawing/2014/main" id="{2D8D0F0F-75DB-461E-A25B-B74D1BD575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858636" y="2657089"/>
                      <a:ext cx="288000" cy="288000"/>
                    </a:xfrm>
                    <a:prstGeom prst="ellipse">
                      <a:avLst/>
                    </a:prstGeom>
                    <a:solidFill>
                      <a:srgbClr val="92D050"/>
                    </a:solidFill>
                    <a:ln>
                      <a:noFill/>
                    </a:ln>
                    <a:effectLst>
                      <a:glow rad="2286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1" name="Oval 360">
                      <a:extLst>
                        <a:ext uri="{FF2B5EF4-FFF2-40B4-BE49-F238E27FC236}">
                          <a16:creationId xmlns:a16="http://schemas.microsoft.com/office/drawing/2014/main" id="{605606F6-7D34-414C-B42F-A9671062F4A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6955535" y="2103400"/>
                      <a:ext cx="288000" cy="288000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>
                      <a:noFill/>
                    </a:ln>
                    <a:effectLst>
                      <a:glow rad="228600">
                        <a:schemeClr val="accent6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2" name="Oval 361">
                      <a:extLst>
                        <a:ext uri="{FF2B5EF4-FFF2-40B4-BE49-F238E27FC236}">
                          <a16:creationId xmlns:a16="http://schemas.microsoft.com/office/drawing/2014/main" id="{9843595D-4C86-485E-A229-6550BB10517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44535" y="2369309"/>
                      <a:ext cx="288000" cy="2880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>
                      <a:noFill/>
                    </a:ln>
                    <a:effectLst>
                      <a:glow rad="228600">
                        <a:srgbClr val="FF00FF">
                          <a:alpha val="40000"/>
                        </a:srgb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A9B57813-5BE7-43C0-82E6-8AF8D23374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9047" y="3460038"/>
                  <a:ext cx="288000" cy="288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D4B5852-9BA9-4573-98F7-060026FC87EF}"/>
              </a:ext>
            </a:extLst>
          </p:cNvPr>
          <p:cNvGrpSpPr/>
          <p:nvPr/>
        </p:nvGrpSpPr>
        <p:grpSpPr>
          <a:xfrm>
            <a:off x="4900200" y="2324252"/>
            <a:ext cx="2256795" cy="812334"/>
            <a:chOff x="4301009" y="2338537"/>
            <a:chExt cx="2256795" cy="812334"/>
          </a:xfrm>
        </p:grpSpPr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42A80DB3-D47A-4486-A60B-1F0CAE1A098E}"/>
                </a:ext>
              </a:extLst>
            </p:cNvPr>
            <p:cNvSpPr txBox="1"/>
            <p:nvPr/>
          </p:nvSpPr>
          <p:spPr>
            <a:xfrm>
              <a:off x="5767203" y="2750761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Lanes</a:t>
              </a:r>
            </a:p>
          </p:txBody>
        </p:sp>
        <p:cxnSp>
          <p:nvCxnSpPr>
            <p:cNvPr id="1043" name="Straight Arrow Connector 1042">
              <a:extLst>
                <a:ext uri="{FF2B5EF4-FFF2-40B4-BE49-F238E27FC236}">
                  <a16:creationId xmlns:a16="http://schemas.microsoft.com/office/drawing/2014/main" id="{44A621A3-98DC-4E22-94C2-CC685C6C02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1009" y="2338537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1" name="Straight Arrow Connector 370">
              <a:extLst>
                <a:ext uri="{FF2B5EF4-FFF2-40B4-BE49-F238E27FC236}">
                  <a16:creationId xmlns:a16="http://schemas.microsoft.com/office/drawing/2014/main" id="{CE29730C-7E47-4BE7-9021-A692D47C8A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0069" y="2452956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2" name="Straight Arrow Connector 371">
              <a:extLst>
                <a:ext uri="{FF2B5EF4-FFF2-40B4-BE49-F238E27FC236}">
                  <a16:creationId xmlns:a16="http://schemas.microsoft.com/office/drawing/2014/main" id="{6AEF409D-90AA-47EE-93EC-34DFD95122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7910" y="2627493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3" name="Straight Arrow Connector 372">
              <a:extLst>
                <a:ext uri="{FF2B5EF4-FFF2-40B4-BE49-F238E27FC236}">
                  <a16:creationId xmlns:a16="http://schemas.microsoft.com/office/drawing/2014/main" id="{45D64FC0-332D-4812-91B4-D3426F3D1C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7456" y="2833531"/>
              <a:ext cx="426474" cy="18769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6" name="Straight Connector 1045">
              <a:extLst>
                <a:ext uri="{FF2B5EF4-FFF2-40B4-BE49-F238E27FC236}">
                  <a16:creationId xmlns:a16="http://schemas.microsoft.com/office/drawing/2014/main" id="{5EF4B587-3E8A-4954-83D8-5A3581EB8DF6}"/>
                </a:ext>
              </a:extLst>
            </p:cNvPr>
            <p:cNvCxnSpPr/>
            <p:nvPr/>
          </p:nvCxnSpPr>
          <p:spPr>
            <a:xfrm>
              <a:off x="4718697" y="2338537"/>
              <a:ext cx="1099755" cy="6014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1" name="Group 1050">
            <a:extLst>
              <a:ext uri="{FF2B5EF4-FFF2-40B4-BE49-F238E27FC236}">
                <a16:creationId xmlns:a16="http://schemas.microsoft.com/office/drawing/2014/main" id="{6C0A4E3D-550B-4DE9-B22D-CF8F1EB3AD42}"/>
              </a:ext>
            </a:extLst>
          </p:cNvPr>
          <p:cNvGrpSpPr/>
          <p:nvPr/>
        </p:nvGrpSpPr>
        <p:grpSpPr>
          <a:xfrm>
            <a:off x="2924607" y="3094906"/>
            <a:ext cx="2712213" cy="1372710"/>
            <a:chOff x="2499367" y="3181288"/>
            <a:chExt cx="2712213" cy="1372710"/>
          </a:xfrm>
        </p:grpSpPr>
        <p:sp>
          <p:nvSpPr>
            <p:cNvPr id="385" name="Rectangle 23">
              <a:extLst>
                <a:ext uri="{FF2B5EF4-FFF2-40B4-BE49-F238E27FC236}">
                  <a16:creationId xmlns:a16="http://schemas.microsoft.com/office/drawing/2014/main" id="{B1238A48-ADF3-4041-8D6A-4F1D01A0E985}"/>
                </a:ext>
              </a:extLst>
            </p:cNvPr>
            <p:cNvSpPr/>
            <p:nvPr/>
          </p:nvSpPr>
          <p:spPr>
            <a:xfrm rot="237983">
              <a:off x="4301939" y="3181288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6" name="Rectangle 23">
              <a:extLst>
                <a:ext uri="{FF2B5EF4-FFF2-40B4-BE49-F238E27FC236}">
                  <a16:creationId xmlns:a16="http://schemas.microsoft.com/office/drawing/2014/main" id="{D58917B4-0AE4-40FA-B875-6EA6B16BB2C4}"/>
                </a:ext>
              </a:extLst>
            </p:cNvPr>
            <p:cNvSpPr/>
            <p:nvPr/>
          </p:nvSpPr>
          <p:spPr>
            <a:xfrm rot="237983">
              <a:off x="3698224" y="3476996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7" name="Rectangle 23">
              <a:extLst>
                <a:ext uri="{FF2B5EF4-FFF2-40B4-BE49-F238E27FC236}">
                  <a16:creationId xmlns:a16="http://schemas.microsoft.com/office/drawing/2014/main" id="{BC2CFE29-D106-4B9B-AFA0-8612345CE143}"/>
                </a:ext>
              </a:extLst>
            </p:cNvPr>
            <p:cNvSpPr/>
            <p:nvPr/>
          </p:nvSpPr>
          <p:spPr>
            <a:xfrm rot="237983">
              <a:off x="3097937" y="3771679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8" name="Rectangle 23">
              <a:extLst>
                <a:ext uri="{FF2B5EF4-FFF2-40B4-BE49-F238E27FC236}">
                  <a16:creationId xmlns:a16="http://schemas.microsoft.com/office/drawing/2014/main" id="{91D7182F-9F84-409A-A28E-F14B74A7B34F}"/>
                </a:ext>
              </a:extLst>
            </p:cNvPr>
            <p:cNvSpPr/>
            <p:nvPr/>
          </p:nvSpPr>
          <p:spPr>
            <a:xfrm rot="237983">
              <a:off x="2499367" y="4066534"/>
              <a:ext cx="909641" cy="487464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402956 w 914400"/>
                <a:gd name="connsiteY0" fmla="*/ 0 h 1053884"/>
                <a:gd name="connsiteX1" fmla="*/ 914400 w 914400"/>
                <a:gd name="connsiteY1" fmla="*/ 139484 h 1053884"/>
                <a:gd name="connsiteX2" fmla="*/ 914400 w 914400"/>
                <a:gd name="connsiteY2" fmla="*/ 1053884 h 1053884"/>
                <a:gd name="connsiteX3" fmla="*/ 0 w 914400"/>
                <a:gd name="connsiteY3" fmla="*/ 1053884 h 1053884"/>
                <a:gd name="connsiteX4" fmla="*/ 402956 w 914400"/>
                <a:gd name="connsiteY4" fmla="*/ 0 h 1053884"/>
                <a:gd name="connsiteX0" fmla="*/ 402956 w 1673817"/>
                <a:gd name="connsiteY0" fmla="*/ 0 h 1053884"/>
                <a:gd name="connsiteX1" fmla="*/ 1673817 w 1673817"/>
                <a:gd name="connsiteY1" fmla="*/ 650928 h 1053884"/>
                <a:gd name="connsiteX2" fmla="*/ 914400 w 1673817"/>
                <a:gd name="connsiteY2" fmla="*/ 1053884 h 1053884"/>
                <a:gd name="connsiteX3" fmla="*/ 0 w 1673817"/>
                <a:gd name="connsiteY3" fmla="*/ 1053884 h 1053884"/>
                <a:gd name="connsiteX4" fmla="*/ 402956 w 1673817"/>
                <a:gd name="connsiteY4" fmla="*/ 0 h 1053884"/>
                <a:gd name="connsiteX0" fmla="*/ 402956 w 1673817"/>
                <a:gd name="connsiteY0" fmla="*/ 0 h 1301857"/>
                <a:gd name="connsiteX1" fmla="*/ 1673817 w 1673817"/>
                <a:gd name="connsiteY1" fmla="*/ 650928 h 1301857"/>
                <a:gd name="connsiteX2" fmla="*/ 433953 w 1673817"/>
                <a:gd name="connsiteY2" fmla="*/ 1301857 h 1301857"/>
                <a:gd name="connsiteX3" fmla="*/ 0 w 1673817"/>
                <a:gd name="connsiteY3" fmla="*/ 1053884 h 1301857"/>
                <a:gd name="connsiteX4" fmla="*/ 402956 w 1673817"/>
                <a:gd name="connsiteY4" fmla="*/ 0 h 1301857"/>
                <a:gd name="connsiteX0" fmla="*/ 1201119 w 2471980"/>
                <a:gd name="connsiteY0" fmla="*/ 0 h 1301857"/>
                <a:gd name="connsiteX1" fmla="*/ 2471980 w 2471980"/>
                <a:gd name="connsiteY1" fmla="*/ 650928 h 1301857"/>
                <a:gd name="connsiteX2" fmla="*/ 1232116 w 2471980"/>
                <a:gd name="connsiteY2" fmla="*/ 1301857 h 1301857"/>
                <a:gd name="connsiteX3" fmla="*/ 0 w 2471980"/>
                <a:gd name="connsiteY3" fmla="*/ 658677 h 1301857"/>
                <a:gd name="connsiteX4" fmla="*/ 1201119 w 2471980"/>
                <a:gd name="connsiteY4" fmla="*/ 0 h 1301857"/>
                <a:gd name="connsiteX0" fmla="*/ 1208868 w 2471980"/>
                <a:gd name="connsiteY0" fmla="*/ 0 h 1286359"/>
                <a:gd name="connsiteX1" fmla="*/ 2471980 w 2471980"/>
                <a:gd name="connsiteY1" fmla="*/ 635430 h 1286359"/>
                <a:gd name="connsiteX2" fmla="*/ 1232116 w 2471980"/>
                <a:gd name="connsiteY2" fmla="*/ 1286359 h 1286359"/>
                <a:gd name="connsiteX3" fmla="*/ 0 w 2471980"/>
                <a:gd name="connsiteY3" fmla="*/ 643179 h 1286359"/>
                <a:gd name="connsiteX4" fmla="*/ 1208868 w 2471980"/>
                <a:gd name="connsiteY4" fmla="*/ 0 h 1286359"/>
                <a:gd name="connsiteX0" fmla="*/ 1208868 w 2471980"/>
                <a:gd name="connsiteY0" fmla="*/ 0 h 1819692"/>
                <a:gd name="connsiteX1" fmla="*/ 2471980 w 2471980"/>
                <a:gd name="connsiteY1" fmla="*/ 635430 h 1819692"/>
                <a:gd name="connsiteX2" fmla="*/ 229610 w 2471980"/>
                <a:gd name="connsiteY2" fmla="*/ 1819692 h 1819692"/>
                <a:gd name="connsiteX3" fmla="*/ 0 w 2471980"/>
                <a:gd name="connsiteY3" fmla="*/ 643179 h 1819692"/>
                <a:gd name="connsiteX4" fmla="*/ 1208868 w 2471980"/>
                <a:gd name="connsiteY4" fmla="*/ 0 h 1819692"/>
                <a:gd name="connsiteX0" fmla="*/ 1808642 w 3071754"/>
                <a:gd name="connsiteY0" fmla="*/ 0 h 1819692"/>
                <a:gd name="connsiteX1" fmla="*/ 3071754 w 3071754"/>
                <a:gd name="connsiteY1" fmla="*/ 635430 h 1819692"/>
                <a:gd name="connsiteX2" fmla="*/ 829384 w 3071754"/>
                <a:gd name="connsiteY2" fmla="*/ 1819692 h 1819692"/>
                <a:gd name="connsiteX3" fmla="*/ -2 w 3071754"/>
                <a:gd name="connsiteY3" fmla="*/ 1066776 h 1819692"/>
                <a:gd name="connsiteX4" fmla="*/ 1808642 w 3071754"/>
                <a:gd name="connsiteY4" fmla="*/ 0 h 1819692"/>
                <a:gd name="connsiteX0" fmla="*/ 2124032 w 3387144"/>
                <a:gd name="connsiteY0" fmla="*/ 0 h 1819692"/>
                <a:gd name="connsiteX1" fmla="*/ 3387144 w 3387144"/>
                <a:gd name="connsiteY1" fmla="*/ 635430 h 1819692"/>
                <a:gd name="connsiteX2" fmla="*/ 1144774 w 3387144"/>
                <a:gd name="connsiteY2" fmla="*/ 1819692 h 1819692"/>
                <a:gd name="connsiteX3" fmla="*/ -1 w 3387144"/>
                <a:gd name="connsiteY3" fmla="*/ 1252356 h 1819692"/>
                <a:gd name="connsiteX4" fmla="*/ 2124032 w 3387144"/>
                <a:gd name="connsiteY4" fmla="*/ 0 h 1819692"/>
                <a:gd name="connsiteX0" fmla="*/ 2124032 w 3387144"/>
                <a:gd name="connsiteY0" fmla="*/ 0 h 1930623"/>
                <a:gd name="connsiteX1" fmla="*/ 3387144 w 3387144"/>
                <a:gd name="connsiteY1" fmla="*/ 635430 h 1930623"/>
                <a:gd name="connsiteX2" fmla="*/ 1316627 w 3387144"/>
                <a:gd name="connsiteY2" fmla="*/ 1930622 h 1930623"/>
                <a:gd name="connsiteX3" fmla="*/ -1 w 3387144"/>
                <a:gd name="connsiteY3" fmla="*/ 1252356 h 1930623"/>
                <a:gd name="connsiteX4" fmla="*/ 2124032 w 3387144"/>
                <a:gd name="connsiteY4" fmla="*/ 0 h 1930623"/>
                <a:gd name="connsiteX0" fmla="*/ 2124032 w 3387144"/>
                <a:gd name="connsiteY0" fmla="*/ 0 h 1814045"/>
                <a:gd name="connsiteX1" fmla="*/ 3387144 w 3387144"/>
                <a:gd name="connsiteY1" fmla="*/ 635430 h 1814045"/>
                <a:gd name="connsiteX2" fmla="*/ 1226454 w 3387144"/>
                <a:gd name="connsiteY2" fmla="*/ 1814044 h 1814045"/>
                <a:gd name="connsiteX3" fmla="*/ -1 w 3387144"/>
                <a:gd name="connsiteY3" fmla="*/ 1252356 h 1814045"/>
                <a:gd name="connsiteX4" fmla="*/ 2124032 w 3387144"/>
                <a:gd name="connsiteY4" fmla="*/ 0 h 1814045"/>
                <a:gd name="connsiteX0" fmla="*/ 2124032 w 3387144"/>
                <a:gd name="connsiteY0" fmla="*/ 0 h 1930628"/>
                <a:gd name="connsiteX1" fmla="*/ 3387144 w 3387144"/>
                <a:gd name="connsiteY1" fmla="*/ 635430 h 1930628"/>
                <a:gd name="connsiteX2" fmla="*/ 1316626 w 3387144"/>
                <a:gd name="connsiteY2" fmla="*/ 1930629 h 1930628"/>
                <a:gd name="connsiteX3" fmla="*/ -1 w 3387144"/>
                <a:gd name="connsiteY3" fmla="*/ 1252356 h 1930628"/>
                <a:gd name="connsiteX4" fmla="*/ 2124032 w 3387144"/>
                <a:gd name="connsiteY4" fmla="*/ 0 h 1930628"/>
                <a:gd name="connsiteX0" fmla="*/ 2124032 w 3547671"/>
                <a:gd name="connsiteY0" fmla="*/ 0 h 1930628"/>
                <a:gd name="connsiteX1" fmla="*/ 3547671 w 3547671"/>
                <a:gd name="connsiteY1" fmla="*/ 583383 h 1930628"/>
                <a:gd name="connsiteX2" fmla="*/ 1316626 w 3547671"/>
                <a:gd name="connsiteY2" fmla="*/ 1930629 h 1930628"/>
                <a:gd name="connsiteX3" fmla="*/ -1 w 3547671"/>
                <a:gd name="connsiteY3" fmla="*/ 1252356 h 1930628"/>
                <a:gd name="connsiteX4" fmla="*/ 2124032 w 3547671"/>
                <a:gd name="connsiteY4" fmla="*/ 0 h 1930628"/>
                <a:gd name="connsiteX0" fmla="*/ 2386656 w 3810295"/>
                <a:gd name="connsiteY0" fmla="*/ 0 h 1930628"/>
                <a:gd name="connsiteX1" fmla="*/ 3810295 w 3810295"/>
                <a:gd name="connsiteY1" fmla="*/ 583383 h 1930628"/>
                <a:gd name="connsiteX2" fmla="*/ 1579250 w 3810295"/>
                <a:gd name="connsiteY2" fmla="*/ 1930629 h 1930628"/>
                <a:gd name="connsiteX3" fmla="*/ 1 w 3810295"/>
                <a:gd name="connsiteY3" fmla="*/ 1311466 h 1930628"/>
                <a:gd name="connsiteX4" fmla="*/ 2386656 w 3810295"/>
                <a:gd name="connsiteY4" fmla="*/ 0 h 1930628"/>
                <a:gd name="connsiteX0" fmla="*/ 2386656 w 3810295"/>
                <a:gd name="connsiteY0" fmla="*/ 0 h 2024828"/>
                <a:gd name="connsiteX1" fmla="*/ 3810295 w 3810295"/>
                <a:gd name="connsiteY1" fmla="*/ 583383 h 2024828"/>
                <a:gd name="connsiteX2" fmla="*/ 1401138 w 3810295"/>
                <a:gd name="connsiteY2" fmla="*/ 2024830 h 2024828"/>
                <a:gd name="connsiteX3" fmla="*/ 1 w 3810295"/>
                <a:gd name="connsiteY3" fmla="*/ 1311466 h 2024828"/>
                <a:gd name="connsiteX4" fmla="*/ 2386656 w 3810295"/>
                <a:gd name="connsiteY4" fmla="*/ 0 h 2024828"/>
                <a:gd name="connsiteX0" fmla="*/ 2443673 w 3810295"/>
                <a:gd name="connsiteY0" fmla="*/ -1 h 2090179"/>
                <a:gd name="connsiteX1" fmla="*/ 3810295 w 3810295"/>
                <a:gd name="connsiteY1" fmla="*/ 648734 h 2090179"/>
                <a:gd name="connsiteX2" fmla="*/ 1401138 w 3810295"/>
                <a:gd name="connsiteY2" fmla="*/ 2090181 h 2090179"/>
                <a:gd name="connsiteX3" fmla="*/ 1 w 3810295"/>
                <a:gd name="connsiteY3" fmla="*/ 1376817 h 2090179"/>
                <a:gd name="connsiteX4" fmla="*/ 2443673 w 3810295"/>
                <a:gd name="connsiteY4" fmla="*/ -1 h 2090179"/>
                <a:gd name="connsiteX0" fmla="*/ 2443673 w 3909560"/>
                <a:gd name="connsiteY0" fmla="*/ -1 h 2090179"/>
                <a:gd name="connsiteX1" fmla="*/ 3909559 w 3909560"/>
                <a:gd name="connsiteY1" fmla="*/ 600921 h 2090179"/>
                <a:gd name="connsiteX2" fmla="*/ 1401138 w 3909560"/>
                <a:gd name="connsiteY2" fmla="*/ 2090181 h 2090179"/>
                <a:gd name="connsiteX3" fmla="*/ 1 w 3909560"/>
                <a:gd name="connsiteY3" fmla="*/ 1376817 h 2090179"/>
                <a:gd name="connsiteX4" fmla="*/ 2443673 w 3909560"/>
                <a:gd name="connsiteY4" fmla="*/ -1 h 209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9560" h="2090179">
                  <a:moveTo>
                    <a:pt x="2443673" y="-1"/>
                  </a:moveTo>
                  <a:lnTo>
                    <a:pt x="3909559" y="600921"/>
                  </a:lnTo>
                  <a:lnTo>
                    <a:pt x="1401138" y="2090181"/>
                  </a:lnTo>
                  <a:lnTo>
                    <a:pt x="1" y="1376817"/>
                  </a:lnTo>
                  <a:lnTo>
                    <a:pt x="2443673" y="-1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7" name="TextBox 396">
            <a:extLst>
              <a:ext uri="{FF2B5EF4-FFF2-40B4-BE49-F238E27FC236}">
                <a16:creationId xmlns:a16="http://schemas.microsoft.com/office/drawing/2014/main" id="{837B950A-5994-4CE3-A140-F641D9574EF4}"/>
              </a:ext>
            </a:extLst>
          </p:cNvPr>
          <p:cNvSpPr txBox="1"/>
          <p:nvPr/>
        </p:nvSpPr>
        <p:spPr>
          <a:xfrm>
            <a:off x="5018302" y="3773032"/>
            <a:ext cx="945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Swaths</a:t>
            </a:r>
          </a:p>
        </p:txBody>
      </p:sp>
      <p:cxnSp>
        <p:nvCxnSpPr>
          <p:cNvPr id="434" name="Straight Connector 433">
            <a:extLst>
              <a:ext uri="{FF2B5EF4-FFF2-40B4-BE49-F238E27FC236}">
                <a16:creationId xmlns:a16="http://schemas.microsoft.com/office/drawing/2014/main" id="{655ED5A7-5A95-4621-85C4-E44AB2420A15}"/>
              </a:ext>
            </a:extLst>
          </p:cNvPr>
          <p:cNvCxnSpPr>
            <a:cxnSpLocks/>
          </p:cNvCxnSpPr>
          <p:nvPr/>
        </p:nvCxnSpPr>
        <p:spPr>
          <a:xfrm>
            <a:off x="4384464" y="3860451"/>
            <a:ext cx="3250350" cy="25185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6EFDCE81-D3E3-41B2-A5D5-73627297393A}"/>
              </a:ext>
            </a:extLst>
          </p:cNvPr>
          <p:cNvCxnSpPr>
            <a:cxnSpLocks/>
          </p:cNvCxnSpPr>
          <p:nvPr/>
        </p:nvCxnSpPr>
        <p:spPr>
          <a:xfrm flipV="1">
            <a:off x="4991073" y="3397812"/>
            <a:ext cx="2721874" cy="15185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4C957008-82F4-4FE8-BFE3-66E0D1F8E7DD}"/>
              </a:ext>
            </a:extLst>
          </p:cNvPr>
          <p:cNvGrpSpPr/>
          <p:nvPr/>
        </p:nvGrpSpPr>
        <p:grpSpPr>
          <a:xfrm>
            <a:off x="7577634" y="3338638"/>
            <a:ext cx="3096529" cy="3071842"/>
            <a:chOff x="7564828" y="3329955"/>
            <a:chExt cx="3096529" cy="3071842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91B18B48-E2CA-41B6-82DF-50B5509BEFE8}"/>
                </a:ext>
              </a:extLst>
            </p:cNvPr>
            <p:cNvSpPr/>
            <p:nvPr/>
          </p:nvSpPr>
          <p:spPr>
            <a:xfrm>
              <a:off x="9127616" y="4868056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Rectangle 439">
              <a:extLst>
                <a:ext uri="{FF2B5EF4-FFF2-40B4-BE49-F238E27FC236}">
                  <a16:creationId xmlns:a16="http://schemas.microsoft.com/office/drawing/2014/main" id="{549A90EE-390D-4388-8DCA-FBB77799A7FC}"/>
                </a:ext>
              </a:extLst>
            </p:cNvPr>
            <p:cNvSpPr/>
            <p:nvPr/>
          </p:nvSpPr>
          <p:spPr>
            <a:xfrm>
              <a:off x="9127616" y="3329955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1" name="Rectangle 440">
              <a:extLst>
                <a:ext uri="{FF2B5EF4-FFF2-40B4-BE49-F238E27FC236}">
                  <a16:creationId xmlns:a16="http://schemas.microsoft.com/office/drawing/2014/main" id="{14CA3CAB-B9F9-4937-B6D9-31B913B5E7CF}"/>
                </a:ext>
              </a:extLst>
            </p:cNvPr>
            <p:cNvSpPr/>
            <p:nvPr/>
          </p:nvSpPr>
          <p:spPr>
            <a:xfrm>
              <a:off x="7578317" y="3329955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B8EABC19-C9FE-4697-9698-D7F662E1DE49}"/>
                </a:ext>
              </a:extLst>
            </p:cNvPr>
            <p:cNvSpPr/>
            <p:nvPr/>
          </p:nvSpPr>
          <p:spPr>
            <a:xfrm>
              <a:off x="7564828" y="4868056"/>
              <a:ext cx="1533741" cy="1533741"/>
            </a:xfrm>
            <a:prstGeom prst="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3AB5A5D5-F112-42CA-84CE-73FEB4A73F89}"/>
              </a:ext>
            </a:extLst>
          </p:cNvPr>
          <p:cNvSpPr txBox="1"/>
          <p:nvPr/>
        </p:nvSpPr>
        <p:spPr>
          <a:xfrm>
            <a:off x="1111470" y="4384473"/>
            <a:ext cx="11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4A452A"/>
                </a:solidFill>
              </a:rPr>
              <a:t>Flow Cell</a:t>
            </a:r>
          </a:p>
        </p:txBody>
      </p:sp>
    </p:spTree>
    <p:extLst>
      <p:ext uri="{BB962C8B-B14F-4D97-AF65-F5344CB8AC3E}">
        <p14:creationId xmlns:p14="http://schemas.microsoft.com/office/powerpoint/2010/main" val="252695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18" grpId="0" animBg="1"/>
      <p:bldP spid="184" grpId="0"/>
      <p:bldP spid="185" grpId="0"/>
      <p:bldP spid="299" grpId="0" animBg="1"/>
      <p:bldP spid="300" grpId="0"/>
      <p:bldP spid="301" grpId="0" animBg="1"/>
      <p:bldP spid="302" grpId="0"/>
      <p:bldP spid="318" grpId="0"/>
      <p:bldP spid="3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 Illumina Sequence Data</a:t>
            </a:r>
          </a:p>
        </p:txBody>
      </p:sp>
      <p:pic>
        <p:nvPicPr>
          <p:cNvPr id="1026" name="Picture 2" descr="C:\Users\andrewss\Desktop\s_1_1118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420" y="1556740"/>
            <a:ext cx="888482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2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Rectangle 478"/>
          <p:cNvSpPr/>
          <p:nvPr/>
        </p:nvSpPr>
        <p:spPr>
          <a:xfrm>
            <a:off x="1568570" y="1007452"/>
            <a:ext cx="3266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Non Patterned Flow Cell</a:t>
            </a:r>
            <a:endParaRPr lang="en-GB" sz="2400" dirty="0"/>
          </a:p>
        </p:txBody>
      </p:sp>
      <p:sp>
        <p:nvSpPr>
          <p:cNvPr id="480" name="Rectangle 479"/>
          <p:cNvSpPr/>
          <p:nvPr/>
        </p:nvSpPr>
        <p:spPr>
          <a:xfrm>
            <a:off x="7638762" y="1016253"/>
            <a:ext cx="2664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Patterned Flow Cell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764" t="5416" r="50168" b="34628"/>
          <a:stretch/>
        </p:blipFill>
        <p:spPr>
          <a:xfrm>
            <a:off x="10038720" y="4840864"/>
            <a:ext cx="1717449" cy="1743044"/>
          </a:xfrm>
          <a:prstGeom prst="rect">
            <a:avLst/>
          </a:prstGeom>
        </p:spPr>
      </p:pic>
      <p:grpSp>
        <p:nvGrpSpPr>
          <p:cNvPr id="81" name="Group 80"/>
          <p:cNvGrpSpPr/>
          <p:nvPr/>
        </p:nvGrpSpPr>
        <p:grpSpPr>
          <a:xfrm>
            <a:off x="1911932" y="1572487"/>
            <a:ext cx="2957532" cy="2430782"/>
            <a:chOff x="1911932" y="1572487"/>
            <a:chExt cx="2957532" cy="243078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0" r="37767"/>
            <a:stretch/>
          </p:blipFill>
          <p:spPr>
            <a:xfrm>
              <a:off x="1911932" y="1572487"/>
              <a:ext cx="880027" cy="2430782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2368087" y="1781065"/>
              <a:ext cx="2501377" cy="1611488"/>
              <a:chOff x="2368087" y="1781065"/>
              <a:chExt cx="2501377" cy="1611488"/>
            </a:xfrm>
          </p:grpSpPr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3257976" y="1781065"/>
                <a:ext cx="1611488" cy="1611488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60" name="Group 559"/>
              <p:cNvGrpSpPr/>
              <p:nvPr/>
            </p:nvGrpSpPr>
            <p:grpSpPr>
              <a:xfrm>
                <a:off x="3302125" y="2199592"/>
                <a:ext cx="1533068" cy="871675"/>
                <a:chOff x="143435" y="1087687"/>
                <a:chExt cx="2480575" cy="1410409"/>
              </a:xfrm>
            </p:grpSpPr>
            <p:grpSp>
              <p:nvGrpSpPr>
                <p:cNvPr id="561" name="Group 560">
                  <a:extLst>
                    <a:ext uri="{FF2B5EF4-FFF2-40B4-BE49-F238E27FC236}">
                      <a16:creationId xmlns:a16="http://schemas.microsoft.com/office/drawing/2014/main" id="{7D7DB3DC-2E94-41C3-91C5-930547DA8E75}"/>
                    </a:ext>
                  </a:extLst>
                </p:cNvPr>
                <p:cNvGrpSpPr/>
                <p:nvPr/>
              </p:nvGrpSpPr>
              <p:grpSpPr>
                <a:xfrm>
                  <a:off x="143435" y="1139729"/>
                  <a:ext cx="2480575" cy="1358367"/>
                  <a:chOff x="1626659" y="2492871"/>
                  <a:chExt cx="2480575" cy="1358367"/>
                </a:xfrm>
              </p:grpSpPr>
              <p:cxnSp>
                <p:nvCxnSpPr>
                  <p:cNvPr id="579" name="Straight Connector 578">
                    <a:extLst>
                      <a:ext uri="{FF2B5EF4-FFF2-40B4-BE49-F238E27FC236}">
                        <a16:creationId xmlns:a16="http://schemas.microsoft.com/office/drawing/2014/main" id="{701CF882-CCFD-49C2-B57D-116A894CD5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867370" y="3181166"/>
                    <a:ext cx="1239864" cy="660644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80" name="Rectangle 23">
                    <a:extLst>
                      <a:ext uri="{FF2B5EF4-FFF2-40B4-BE49-F238E27FC236}">
                        <a16:creationId xmlns:a16="http://schemas.microsoft.com/office/drawing/2014/main" id="{1D2F2CDA-90BB-4FD3-93AC-982E50990482}"/>
                      </a:ext>
                    </a:extLst>
                  </p:cNvPr>
                  <p:cNvSpPr/>
                  <p:nvPr/>
                </p:nvSpPr>
                <p:spPr>
                  <a:xfrm>
                    <a:off x="1631381" y="2492871"/>
                    <a:ext cx="2471980" cy="1286359"/>
                  </a:xfrm>
                  <a:custGeom>
                    <a:avLst/>
                    <a:gdLst>
                      <a:gd name="connsiteX0" fmla="*/ 0 w 914400"/>
                      <a:gd name="connsiteY0" fmla="*/ 0 h 914400"/>
                      <a:gd name="connsiteX1" fmla="*/ 914400 w 914400"/>
                      <a:gd name="connsiteY1" fmla="*/ 0 h 914400"/>
                      <a:gd name="connsiteX2" fmla="*/ 914400 w 914400"/>
                      <a:gd name="connsiteY2" fmla="*/ 914400 h 914400"/>
                      <a:gd name="connsiteX3" fmla="*/ 0 w 914400"/>
                      <a:gd name="connsiteY3" fmla="*/ 914400 h 914400"/>
                      <a:gd name="connsiteX4" fmla="*/ 0 w 914400"/>
                      <a:gd name="connsiteY4" fmla="*/ 0 h 914400"/>
                      <a:gd name="connsiteX0" fmla="*/ 402956 w 914400"/>
                      <a:gd name="connsiteY0" fmla="*/ 0 h 1053884"/>
                      <a:gd name="connsiteX1" fmla="*/ 914400 w 914400"/>
                      <a:gd name="connsiteY1" fmla="*/ 139484 h 1053884"/>
                      <a:gd name="connsiteX2" fmla="*/ 914400 w 914400"/>
                      <a:gd name="connsiteY2" fmla="*/ 1053884 h 1053884"/>
                      <a:gd name="connsiteX3" fmla="*/ 0 w 914400"/>
                      <a:gd name="connsiteY3" fmla="*/ 1053884 h 1053884"/>
                      <a:gd name="connsiteX4" fmla="*/ 402956 w 914400"/>
                      <a:gd name="connsiteY4" fmla="*/ 0 h 1053884"/>
                      <a:gd name="connsiteX0" fmla="*/ 402956 w 1673817"/>
                      <a:gd name="connsiteY0" fmla="*/ 0 h 1053884"/>
                      <a:gd name="connsiteX1" fmla="*/ 1673817 w 1673817"/>
                      <a:gd name="connsiteY1" fmla="*/ 650928 h 1053884"/>
                      <a:gd name="connsiteX2" fmla="*/ 914400 w 1673817"/>
                      <a:gd name="connsiteY2" fmla="*/ 1053884 h 1053884"/>
                      <a:gd name="connsiteX3" fmla="*/ 0 w 1673817"/>
                      <a:gd name="connsiteY3" fmla="*/ 1053884 h 1053884"/>
                      <a:gd name="connsiteX4" fmla="*/ 402956 w 1673817"/>
                      <a:gd name="connsiteY4" fmla="*/ 0 h 1053884"/>
                      <a:gd name="connsiteX0" fmla="*/ 402956 w 1673817"/>
                      <a:gd name="connsiteY0" fmla="*/ 0 h 1301857"/>
                      <a:gd name="connsiteX1" fmla="*/ 1673817 w 1673817"/>
                      <a:gd name="connsiteY1" fmla="*/ 650928 h 1301857"/>
                      <a:gd name="connsiteX2" fmla="*/ 433953 w 1673817"/>
                      <a:gd name="connsiteY2" fmla="*/ 1301857 h 1301857"/>
                      <a:gd name="connsiteX3" fmla="*/ 0 w 1673817"/>
                      <a:gd name="connsiteY3" fmla="*/ 1053884 h 1301857"/>
                      <a:gd name="connsiteX4" fmla="*/ 402956 w 1673817"/>
                      <a:gd name="connsiteY4" fmla="*/ 0 h 1301857"/>
                      <a:gd name="connsiteX0" fmla="*/ 1201119 w 2471980"/>
                      <a:gd name="connsiteY0" fmla="*/ 0 h 1301857"/>
                      <a:gd name="connsiteX1" fmla="*/ 2471980 w 2471980"/>
                      <a:gd name="connsiteY1" fmla="*/ 650928 h 1301857"/>
                      <a:gd name="connsiteX2" fmla="*/ 1232116 w 2471980"/>
                      <a:gd name="connsiteY2" fmla="*/ 1301857 h 1301857"/>
                      <a:gd name="connsiteX3" fmla="*/ 0 w 2471980"/>
                      <a:gd name="connsiteY3" fmla="*/ 658677 h 1301857"/>
                      <a:gd name="connsiteX4" fmla="*/ 1201119 w 2471980"/>
                      <a:gd name="connsiteY4" fmla="*/ 0 h 1301857"/>
                      <a:gd name="connsiteX0" fmla="*/ 1208868 w 2471980"/>
                      <a:gd name="connsiteY0" fmla="*/ 0 h 1286359"/>
                      <a:gd name="connsiteX1" fmla="*/ 2471980 w 2471980"/>
                      <a:gd name="connsiteY1" fmla="*/ 635430 h 1286359"/>
                      <a:gd name="connsiteX2" fmla="*/ 1232116 w 2471980"/>
                      <a:gd name="connsiteY2" fmla="*/ 1286359 h 1286359"/>
                      <a:gd name="connsiteX3" fmla="*/ 0 w 2471980"/>
                      <a:gd name="connsiteY3" fmla="*/ 643179 h 1286359"/>
                      <a:gd name="connsiteX4" fmla="*/ 1208868 w 2471980"/>
                      <a:gd name="connsiteY4" fmla="*/ 0 h 1286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71980" h="1286359">
                        <a:moveTo>
                          <a:pt x="1208868" y="0"/>
                        </a:moveTo>
                        <a:lnTo>
                          <a:pt x="2471980" y="635430"/>
                        </a:lnTo>
                        <a:lnTo>
                          <a:pt x="1232116" y="1286359"/>
                        </a:lnTo>
                        <a:lnTo>
                          <a:pt x="0" y="643179"/>
                        </a:lnTo>
                        <a:lnTo>
                          <a:pt x="1208868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581" name="Straight Connector 580">
                    <a:extLst>
                      <a:ext uri="{FF2B5EF4-FFF2-40B4-BE49-F238E27FC236}">
                        <a16:creationId xmlns:a16="http://schemas.microsoft.com/office/drawing/2014/main" id="{27F620C6-4EFC-47A2-8427-9D56DB0739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29697" y="3140446"/>
                    <a:ext cx="2183" cy="5488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2" name="Straight Connector 581">
                    <a:extLst>
                      <a:ext uri="{FF2B5EF4-FFF2-40B4-BE49-F238E27FC236}">
                        <a16:creationId xmlns:a16="http://schemas.microsoft.com/office/drawing/2014/main" id="{E0E6A040-82D1-43CA-BDAC-BB6F396FF6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626659" y="3195333"/>
                    <a:ext cx="1240711" cy="646477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3" name="Straight Connector 582">
                    <a:extLst>
                      <a:ext uri="{FF2B5EF4-FFF2-40B4-BE49-F238E27FC236}">
                        <a16:creationId xmlns:a16="http://schemas.microsoft.com/office/drawing/2014/main" id="{D949E8BA-CF53-452D-9215-FD1E82D8948B}"/>
                      </a:ext>
                    </a:extLst>
                  </p:cNvPr>
                  <p:cNvCxnSpPr>
                    <a:cxnSpLocks/>
                    <a:stCxn id="580" idx="2"/>
                  </p:cNvCxnSpPr>
                  <p:nvPr/>
                </p:nvCxnSpPr>
                <p:spPr>
                  <a:xfrm>
                    <a:off x="2863495" y="3779229"/>
                    <a:ext cx="3874" cy="7200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4" name="Straight Connector 583">
                    <a:extLst>
                      <a:ext uri="{FF2B5EF4-FFF2-40B4-BE49-F238E27FC236}">
                        <a16:creationId xmlns:a16="http://schemas.microsoft.com/office/drawing/2014/main" id="{70E04251-5251-4469-9723-6ADB21C818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01173" y="3123323"/>
                    <a:ext cx="3874" cy="7201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109B0B1E-AD6C-41A6-926A-A3380D54D33F}"/>
                    </a:ext>
                  </a:extLst>
                </p:cNvPr>
                <p:cNvSpPr/>
                <p:nvPr/>
              </p:nvSpPr>
              <p:spPr>
                <a:xfrm>
                  <a:off x="753275" y="150093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3" name="Rectangle 562">
                  <a:extLst>
                    <a:ext uri="{FF2B5EF4-FFF2-40B4-BE49-F238E27FC236}">
                      <a16:creationId xmlns:a16="http://schemas.microsoft.com/office/drawing/2014/main" id="{4B448306-0E72-4AA3-BAD0-FF51561303F2}"/>
                    </a:ext>
                  </a:extLst>
                </p:cNvPr>
                <p:cNvSpPr/>
                <p:nvPr/>
              </p:nvSpPr>
              <p:spPr>
                <a:xfrm>
                  <a:off x="511544" y="148507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4" name="Rectangle 56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825285" y="181891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5" name="Rectangle 564">
                  <a:extLst>
                    <a:ext uri="{FF2B5EF4-FFF2-40B4-BE49-F238E27FC236}">
                      <a16:creationId xmlns:a16="http://schemas.microsoft.com/office/drawing/2014/main" id="{2C85D6AF-0C0D-4757-A630-5984DFD18B4B}"/>
                    </a:ext>
                  </a:extLst>
                </p:cNvPr>
                <p:cNvSpPr/>
                <p:nvPr/>
              </p:nvSpPr>
              <p:spPr>
                <a:xfrm>
                  <a:off x="1184521" y="1922536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6" name="Rectangle 565">
                  <a:extLst>
                    <a:ext uri="{FF2B5EF4-FFF2-40B4-BE49-F238E27FC236}">
                      <a16:creationId xmlns:a16="http://schemas.microsoft.com/office/drawing/2014/main" id="{46A79AF7-0C56-4517-923D-08A6D5E9DCB4}"/>
                    </a:ext>
                  </a:extLst>
                </p:cNvPr>
                <p:cNvSpPr/>
                <p:nvPr/>
              </p:nvSpPr>
              <p:spPr>
                <a:xfrm>
                  <a:off x="1392048" y="208397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7" name="Rectangle 566">
                  <a:extLst>
                    <a:ext uri="{FF2B5EF4-FFF2-40B4-BE49-F238E27FC236}">
                      <a16:creationId xmlns:a16="http://schemas.microsoft.com/office/drawing/2014/main" id="{E8704DC9-5B2F-45D1-A397-C15E4F1C5DF2}"/>
                    </a:ext>
                  </a:extLst>
                </p:cNvPr>
                <p:cNvSpPr/>
                <p:nvPr/>
              </p:nvSpPr>
              <p:spPr>
                <a:xfrm>
                  <a:off x="1086019" y="157128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8" name="Rectangle 567">
                  <a:extLst>
                    <a:ext uri="{FF2B5EF4-FFF2-40B4-BE49-F238E27FC236}">
                      <a16:creationId xmlns:a16="http://schemas.microsoft.com/office/drawing/2014/main" id="{C6A3B14C-DDBD-488A-B18A-EF29B23860B7}"/>
                    </a:ext>
                  </a:extLst>
                </p:cNvPr>
                <p:cNvSpPr/>
                <p:nvPr/>
              </p:nvSpPr>
              <p:spPr>
                <a:xfrm>
                  <a:off x="956239" y="1251652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9" name="Rectangle 568">
                  <a:extLst>
                    <a:ext uri="{FF2B5EF4-FFF2-40B4-BE49-F238E27FC236}">
                      <a16:creationId xmlns:a16="http://schemas.microsoft.com/office/drawing/2014/main" id="{4F4EDE97-3DCC-47FF-9A6F-42E545882E1F}"/>
                    </a:ext>
                  </a:extLst>
                </p:cNvPr>
                <p:cNvSpPr/>
                <p:nvPr/>
              </p:nvSpPr>
              <p:spPr>
                <a:xfrm>
                  <a:off x="1411259" y="167489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70C8CC61-8036-409D-83D7-7655C1B691A8}"/>
                    </a:ext>
                  </a:extLst>
                </p:cNvPr>
                <p:cNvSpPr/>
                <p:nvPr/>
              </p:nvSpPr>
              <p:spPr>
                <a:xfrm>
                  <a:off x="1242521" y="1259775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87125ED2-F323-447A-8571-3598EE0B58FA}"/>
                    </a:ext>
                  </a:extLst>
                </p:cNvPr>
                <p:cNvSpPr/>
                <p:nvPr/>
              </p:nvSpPr>
              <p:spPr>
                <a:xfrm>
                  <a:off x="1529624" y="1272692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95496315-5996-4731-94CB-386097AFEA0C}"/>
                    </a:ext>
                  </a:extLst>
                </p:cNvPr>
                <p:cNvSpPr/>
                <p:nvPr/>
              </p:nvSpPr>
              <p:spPr>
                <a:xfrm>
                  <a:off x="1404075" y="1087687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3" name="Rectangle 572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1657600" y="155755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4" name="Rectangle 573">
                  <a:extLst>
                    <a:ext uri="{FF2B5EF4-FFF2-40B4-BE49-F238E27FC236}">
                      <a16:creationId xmlns:a16="http://schemas.microsoft.com/office/drawing/2014/main" id="{F8392840-5718-4D84-A659-8B971154F4AC}"/>
                    </a:ext>
                  </a:extLst>
                </p:cNvPr>
                <p:cNvSpPr/>
                <p:nvPr/>
              </p:nvSpPr>
              <p:spPr>
                <a:xfrm>
                  <a:off x="1806095" y="181891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5" name="Rectangle 574">
                  <a:extLst>
                    <a:ext uri="{FF2B5EF4-FFF2-40B4-BE49-F238E27FC236}">
                      <a16:creationId xmlns:a16="http://schemas.microsoft.com/office/drawing/2014/main" id="{5C88AEEF-CA03-4E7F-94E5-90C038FDAB80}"/>
                    </a:ext>
                  </a:extLst>
                </p:cNvPr>
                <p:cNvSpPr/>
                <p:nvPr/>
              </p:nvSpPr>
              <p:spPr>
                <a:xfrm>
                  <a:off x="1796299" y="1231707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6" name="Rectangle 575">
                  <a:extLst>
                    <a:ext uri="{FF2B5EF4-FFF2-40B4-BE49-F238E27FC236}">
                      <a16:creationId xmlns:a16="http://schemas.microsoft.com/office/drawing/2014/main" id="{1AA179C7-02B2-40BE-B7D7-4DCF704F9D84}"/>
                    </a:ext>
                  </a:extLst>
                </p:cNvPr>
                <p:cNvSpPr/>
                <p:nvPr/>
              </p:nvSpPr>
              <p:spPr>
                <a:xfrm>
                  <a:off x="1909341" y="155820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7" name="Rectangle 576">
                  <a:extLst>
                    <a:ext uri="{FF2B5EF4-FFF2-40B4-BE49-F238E27FC236}">
                      <a16:creationId xmlns:a16="http://schemas.microsoft.com/office/drawing/2014/main" id="{E0F46772-5078-41D5-BEAD-EF9F6758AED6}"/>
                    </a:ext>
                  </a:extLst>
                </p:cNvPr>
                <p:cNvSpPr/>
                <p:nvPr/>
              </p:nvSpPr>
              <p:spPr>
                <a:xfrm>
                  <a:off x="2101264" y="164495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8" name="Rectangle 577">
                  <a:extLst>
                    <a:ext uri="{FF2B5EF4-FFF2-40B4-BE49-F238E27FC236}">
                      <a16:creationId xmlns:a16="http://schemas.microsoft.com/office/drawing/2014/main" id="{17F9EF26-BDC3-4D27-AF11-7052CE0EDD04}"/>
                    </a:ext>
                  </a:extLst>
                </p:cNvPr>
                <p:cNvSpPr/>
                <p:nvPr/>
              </p:nvSpPr>
              <p:spPr>
                <a:xfrm>
                  <a:off x="2361620" y="1588716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586" name="Straight Connector 585"/>
              <p:cNvCxnSpPr>
                <a:stCxn id="23" idx="1"/>
              </p:cNvCxnSpPr>
              <p:nvPr/>
            </p:nvCxnSpPr>
            <p:spPr>
              <a:xfrm flipH="1">
                <a:off x="2368087" y="2017062"/>
                <a:ext cx="1125886" cy="67364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>
                <a:stCxn id="23" idx="3"/>
              </p:cNvCxnSpPr>
              <p:nvPr/>
            </p:nvCxnSpPr>
            <p:spPr>
              <a:xfrm flipH="1" flipV="1">
                <a:off x="2368091" y="2719280"/>
                <a:ext cx="1125882" cy="437276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8" name="Group 587"/>
          <p:cNvGrpSpPr/>
          <p:nvPr/>
        </p:nvGrpSpPr>
        <p:grpSpPr>
          <a:xfrm>
            <a:off x="806656" y="4798886"/>
            <a:ext cx="2285988" cy="1947446"/>
            <a:chOff x="11632368" y="2229805"/>
            <a:chExt cx="2480575" cy="2113216"/>
          </a:xfrm>
        </p:grpSpPr>
        <p:grpSp>
          <p:nvGrpSpPr>
            <p:cNvPr id="589" name="Group 588">
              <a:extLst>
                <a:ext uri="{FF2B5EF4-FFF2-40B4-BE49-F238E27FC236}">
                  <a16:creationId xmlns:a16="http://schemas.microsoft.com/office/drawing/2014/main" id="{7D7DB3DC-2E94-41C3-91C5-930547DA8E75}"/>
                </a:ext>
              </a:extLst>
            </p:cNvPr>
            <p:cNvGrpSpPr/>
            <p:nvPr/>
          </p:nvGrpSpPr>
          <p:grpSpPr>
            <a:xfrm>
              <a:off x="11632368" y="2984652"/>
              <a:ext cx="2480575" cy="1358369"/>
              <a:chOff x="1626659" y="2492870"/>
              <a:chExt cx="2480575" cy="1358369"/>
            </a:xfrm>
          </p:grpSpPr>
          <p:cxnSp>
            <p:nvCxnSpPr>
              <p:cNvPr id="623" name="Straight Connector 622">
                <a:extLst>
                  <a:ext uri="{FF2B5EF4-FFF2-40B4-BE49-F238E27FC236}">
                    <a16:creationId xmlns:a16="http://schemas.microsoft.com/office/drawing/2014/main" id="{701CF882-CCFD-49C2-B57D-116A894CD5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67370" y="3181166"/>
                <a:ext cx="1239864" cy="66064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4" name="Rectangle 23">
                <a:extLst>
                  <a:ext uri="{FF2B5EF4-FFF2-40B4-BE49-F238E27FC236}">
                    <a16:creationId xmlns:a16="http://schemas.microsoft.com/office/drawing/2014/main" id="{1D2F2CDA-90BB-4FD3-93AC-982E50990482}"/>
                  </a:ext>
                </a:extLst>
              </p:cNvPr>
              <p:cNvSpPr/>
              <p:nvPr/>
            </p:nvSpPr>
            <p:spPr>
              <a:xfrm>
                <a:off x="1631380" y="2492870"/>
                <a:ext cx="2471980" cy="1286359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402956 w 914400"/>
                  <a:gd name="connsiteY0" fmla="*/ 0 h 1053884"/>
                  <a:gd name="connsiteX1" fmla="*/ 914400 w 914400"/>
                  <a:gd name="connsiteY1" fmla="*/ 139484 h 1053884"/>
                  <a:gd name="connsiteX2" fmla="*/ 914400 w 914400"/>
                  <a:gd name="connsiteY2" fmla="*/ 1053884 h 1053884"/>
                  <a:gd name="connsiteX3" fmla="*/ 0 w 914400"/>
                  <a:gd name="connsiteY3" fmla="*/ 1053884 h 1053884"/>
                  <a:gd name="connsiteX4" fmla="*/ 402956 w 914400"/>
                  <a:gd name="connsiteY4" fmla="*/ 0 h 1053884"/>
                  <a:gd name="connsiteX0" fmla="*/ 402956 w 1673817"/>
                  <a:gd name="connsiteY0" fmla="*/ 0 h 1053884"/>
                  <a:gd name="connsiteX1" fmla="*/ 1673817 w 1673817"/>
                  <a:gd name="connsiteY1" fmla="*/ 650928 h 1053884"/>
                  <a:gd name="connsiteX2" fmla="*/ 914400 w 1673817"/>
                  <a:gd name="connsiteY2" fmla="*/ 1053884 h 1053884"/>
                  <a:gd name="connsiteX3" fmla="*/ 0 w 1673817"/>
                  <a:gd name="connsiteY3" fmla="*/ 1053884 h 1053884"/>
                  <a:gd name="connsiteX4" fmla="*/ 402956 w 1673817"/>
                  <a:gd name="connsiteY4" fmla="*/ 0 h 1053884"/>
                  <a:gd name="connsiteX0" fmla="*/ 402956 w 1673817"/>
                  <a:gd name="connsiteY0" fmla="*/ 0 h 1301857"/>
                  <a:gd name="connsiteX1" fmla="*/ 1673817 w 1673817"/>
                  <a:gd name="connsiteY1" fmla="*/ 650928 h 1301857"/>
                  <a:gd name="connsiteX2" fmla="*/ 433953 w 1673817"/>
                  <a:gd name="connsiteY2" fmla="*/ 1301857 h 1301857"/>
                  <a:gd name="connsiteX3" fmla="*/ 0 w 1673817"/>
                  <a:gd name="connsiteY3" fmla="*/ 1053884 h 1301857"/>
                  <a:gd name="connsiteX4" fmla="*/ 402956 w 1673817"/>
                  <a:gd name="connsiteY4" fmla="*/ 0 h 1301857"/>
                  <a:gd name="connsiteX0" fmla="*/ 1201119 w 2471980"/>
                  <a:gd name="connsiteY0" fmla="*/ 0 h 1301857"/>
                  <a:gd name="connsiteX1" fmla="*/ 2471980 w 2471980"/>
                  <a:gd name="connsiteY1" fmla="*/ 650928 h 1301857"/>
                  <a:gd name="connsiteX2" fmla="*/ 1232116 w 2471980"/>
                  <a:gd name="connsiteY2" fmla="*/ 1301857 h 1301857"/>
                  <a:gd name="connsiteX3" fmla="*/ 0 w 2471980"/>
                  <a:gd name="connsiteY3" fmla="*/ 658677 h 1301857"/>
                  <a:gd name="connsiteX4" fmla="*/ 1201119 w 2471980"/>
                  <a:gd name="connsiteY4" fmla="*/ 0 h 1301857"/>
                  <a:gd name="connsiteX0" fmla="*/ 1208868 w 2471980"/>
                  <a:gd name="connsiteY0" fmla="*/ 0 h 1286359"/>
                  <a:gd name="connsiteX1" fmla="*/ 2471980 w 2471980"/>
                  <a:gd name="connsiteY1" fmla="*/ 635430 h 1286359"/>
                  <a:gd name="connsiteX2" fmla="*/ 1232116 w 2471980"/>
                  <a:gd name="connsiteY2" fmla="*/ 1286359 h 1286359"/>
                  <a:gd name="connsiteX3" fmla="*/ 0 w 2471980"/>
                  <a:gd name="connsiteY3" fmla="*/ 643179 h 1286359"/>
                  <a:gd name="connsiteX4" fmla="*/ 1208868 w 2471980"/>
                  <a:gd name="connsiteY4" fmla="*/ 0 h 128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71980" h="1286359">
                    <a:moveTo>
                      <a:pt x="1208868" y="0"/>
                    </a:moveTo>
                    <a:lnTo>
                      <a:pt x="2471980" y="635430"/>
                    </a:lnTo>
                    <a:lnTo>
                      <a:pt x="1232116" y="1286359"/>
                    </a:lnTo>
                    <a:lnTo>
                      <a:pt x="0" y="643179"/>
                    </a:lnTo>
                    <a:lnTo>
                      <a:pt x="1208868" y="0"/>
                    </a:lnTo>
                    <a:close/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25" name="Straight Connector 624">
                <a:extLst>
                  <a:ext uri="{FF2B5EF4-FFF2-40B4-BE49-F238E27FC236}">
                    <a16:creationId xmlns:a16="http://schemas.microsoft.com/office/drawing/2014/main" id="{27F620C6-4EFC-47A2-8427-9D56DB0739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29697" y="3140446"/>
                <a:ext cx="2183" cy="54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Straight Connector 625">
                <a:extLst>
                  <a:ext uri="{FF2B5EF4-FFF2-40B4-BE49-F238E27FC236}">
                    <a16:creationId xmlns:a16="http://schemas.microsoft.com/office/drawing/2014/main" id="{E0E6A040-82D1-43CA-BDAC-BB6F396FF6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6659" y="3195333"/>
                <a:ext cx="1240711" cy="6464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>
                <a:extLst>
                  <a:ext uri="{FF2B5EF4-FFF2-40B4-BE49-F238E27FC236}">
                    <a16:creationId xmlns:a16="http://schemas.microsoft.com/office/drawing/2014/main" id="{D949E8BA-CF53-452D-9215-FD1E82D8948B}"/>
                  </a:ext>
                </a:extLst>
              </p:cNvPr>
              <p:cNvCxnSpPr>
                <a:cxnSpLocks/>
                <a:stCxn id="624" idx="2"/>
              </p:cNvCxnSpPr>
              <p:nvPr/>
            </p:nvCxnSpPr>
            <p:spPr>
              <a:xfrm>
                <a:off x="2863496" y="3779229"/>
                <a:ext cx="3874" cy="72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70E04251-5251-4469-9723-6ADB21C818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1173" y="3123323"/>
                <a:ext cx="3874" cy="720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0" name="Group 589"/>
            <p:cNvGrpSpPr/>
            <p:nvPr/>
          </p:nvGrpSpPr>
          <p:grpSpPr>
            <a:xfrm>
              <a:off x="13320649" y="2326842"/>
              <a:ext cx="454365" cy="1505078"/>
              <a:chOff x="7973080" y="4521068"/>
              <a:chExt cx="454365" cy="1505078"/>
            </a:xfrm>
          </p:grpSpPr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7973080" y="4521068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98629" y="4521068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233329" y="4618991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372601" y="4566619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99652" y="5609255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7977371" y="5601068"/>
                <a:ext cx="45719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233018" y="5701331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373445" y="5648084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61691" y="4725021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61691" y="5810146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1" name="Group 590"/>
            <p:cNvGrpSpPr/>
            <p:nvPr/>
          </p:nvGrpSpPr>
          <p:grpSpPr>
            <a:xfrm>
              <a:off x="12654631" y="2632747"/>
              <a:ext cx="454365" cy="1505078"/>
              <a:chOff x="7973080" y="4521068"/>
              <a:chExt cx="454365" cy="1505078"/>
            </a:xfrm>
          </p:grpSpPr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7973080" y="4521068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98629" y="4521068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233329" y="4618991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372601" y="4566619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99652" y="5609255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7977371" y="5601068"/>
                <a:ext cx="45719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233018" y="5701331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373445" y="5648084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61691" y="4725021"/>
                <a:ext cx="54000" cy="1296000"/>
              </a:xfrm>
              <a:prstGeom prst="rect">
                <a:avLst/>
              </a:prstGeom>
              <a:solidFill>
                <a:srgbClr val="FFC00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61691" y="5810146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92" name="Group 591"/>
            <p:cNvGrpSpPr/>
            <p:nvPr/>
          </p:nvGrpSpPr>
          <p:grpSpPr>
            <a:xfrm>
              <a:off x="12097929" y="2229805"/>
              <a:ext cx="454365" cy="1505078"/>
              <a:chOff x="7973080" y="4521068"/>
              <a:chExt cx="454365" cy="1505078"/>
            </a:xfrm>
          </p:grpSpPr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7973080" y="4521068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98629" y="4521068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233329" y="4618991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372601" y="4566619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99652" y="5609255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7977371" y="5601068"/>
                <a:ext cx="45719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233018" y="5701331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373445" y="5648084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061691" y="4725021"/>
                <a:ext cx="54000" cy="1296000"/>
              </a:xfrm>
              <a:prstGeom prst="rect">
                <a:avLst/>
              </a:prstGeom>
              <a:solidFill>
                <a:srgbClr val="00B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E0F46772-5078-41D5-BEAD-EF9F6758AED6}"/>
                  </a:ext>
                </a:extLst>
              </p:cNvPr>
              <p:cNvSpPr/>
              <p:nvPr/>
            </p:nvSpPr>
            <p:spPr>
              <a:xfrm>
                <a:off x="8061691" y="5810146"/>
                <a:ext cx="54000" cy="216000"/>
              </a:xfrm>
              <a:prstGeom prst="rect">
                <a:avLst/>
              </a:prstGeom>
              <a:solidFill>
                <a:srgbClr val="A9A9A9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629" name="Picture 628"/>
          <p:cNvPicPr>
            <a:picLocks noChangeAspect="1"/>
          </p:cNvPicPr>
          <p:nvPr/>
        </p:nvPicPr>
        <p:blipFill rotWithShape="1">
          <a:blip r:embed="rId3"/>
          <a:srcRect l="50736" t="4016" r="5791" b="34628"/>
          <a:stretch/>
        </p:blipFill>
        <p:spPr>
          <a:xfrm>
            <a:off x="3373098" y="4847241"/>
            <a:ext cx="1583790" cy="170526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6239112" y="4951790"/>
            <a:ext cx="3659788" cy="1549533"/>
            <a:chOff x="5817163" y="4584678"/>
            <a:chExt cx="4536630" cy="1920782"/>
          </a:xfrm>
        </p:grpSpPr>
        <p:grpSp>
          <p:nvGrpSpPr>
            <p:cNvPr id="630" name="Group 629"/>
            <p:cNvGrpSpPr/>
            <p:nvPr/>
          </p:nvGrpSpPr>
          <p:grpSpPr>
            <a:xfrm>
              <a:off x="5817163" y="5981248"/>
              <a:ext cx="4536630" cy="524212"/>
              <a:chOff x="2999570" y="4321299"/>
              <a:chExt cx="4536630" cy="524212"/>
            </a:xfrm>
          </p:grpSpPr>
          <p:grpSp>
            <p:nvGrpSpPr>
              <p:cNvPr id="631" name="Group 630"/>
              <p:cNvGrpSpPr/>
              <p:nvPr/>
            </p:nvGrpSpPr>
            <p:grpSpPr>
              <a:xfrm>
                <a:off x="2999570" y="4321299"/>
                <a:ext cx="4536630" cy="524212"/>
                <a:chOff x="2423490" y="4208342"/>
                <a:chExt cx="2664370" cy="524212"/>
              </a:xfrm>
            </p:grpSpPr>
            <p:sp>
              <p:nvSpPr>
                <p:cNvPr id="649" name="Rectangle 648"/>
                <p:cNvSpPr/>
                <p:nvPr/>
              </p:nvSpPr>
              <p:spPr>
                <a:xfrm>
                  <a:off x="2423490" y="4228484"/>
                  <a:ext cx="2664370" cy="504070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50" name="Pie 24"/>
                <p:cNvSpPr/>
                <p:nvPr/>
              </p:nvSpPr>
              <p:spPr>
                <a:xfrm>
                  <a:off x="2639520" y="4208343"/>
                  <a:ext cx="914400" cy="372817"/>
                </a:xfrm>
                <a:custGeom>
                  <a:avLst/>
                  <a:gdLst>
                    <a:gd name="connsiteX0" fmla="*/ 914400 w 914400"/>
                    <a:gd name="connsiteY0" fmla="*/ 408625 h 817250"/>
                    <a:gd name="connsiteX1" fmla="*/ 666744 w 914400"/>
                    <a:gd name="connsiteY1" fmla="*/ 771806 h 817250"/>
                    <a:gd name="connsiteX2" fmla="*/ 247328 w 914400"/>
                    <a:gd name="connsiteY2" fmla="*/ 771655 h 817250"/>
                    <a:gd name="connsiteX3" fmla="*/ 1 w 914400"/>
                    <a:gd name="connsiteY3" fmla="*/ 408233 h 817250"/>
                    <a:gd name="connsiteX4" fmla="*/ 457200 w 914400"/>
                    <a:gd name="connsiteY4" fmla="*/ 408625 h 817250"/>
                    <a:gd name="connsiteX5" fmla="*/ 914400 w 914400"/>
                    <a:gd name="connsiteY5" fmla="*/ 408625 h 817250"/>
                    <a:gd name="connsiteX0" fmla="*/ 914400 w 914400"/>
                    <a:gd name="connsiteY0" fmla="*/ 392 h 383191"/>
                    <a:gd name="connsiteX1" fmla="*/ 666744 w 914400"/>
                    <a:gd name="connsiteY1" fmla="*/ 363573 h 383191"/>
                    <a:gd name="connsiteX2" fmla="*/ 247328 w 914400"/>
                    <a:gd name="connsiteY2" fmla="*/ 363422 h 383191"/>
                    <a:gd name="connsiteX3" fmla="*/ 1 w 914400"/>
                    <a:gd name="connsiteY3" fmla="*/ 0 h 383191"/>
                    <a:gd name="connsiteX4" fmla="*/ 457200 w 914400"/>
                    <a:gd name="connsiteY4" fmla="*/ 392 h 383191"/>
                    <a:gd name="connsiteX5" fmla="*/ 914400 w 914400"/>
                    <a:gd name="connsiteY5" fmla="*/ 392 h 383191"/>
                    <a:gd name="connsiteX0" fmla="*/ 914400 w 914400"/>
                    <a:gd name="connsiteY0" fmla="*/ 392 h 370022"/>
                    <a:gd name="connsiteX1" fmla="*/ 666744 w 914400"/>
                    <a:gd name="connsiteY1" fmla="*/ 363573 h 370022"/>
                    <a:gd name="connsiteX2" fmla="*/ 247328 w 914400"/>
                    <a:gd name="connsiteY2" fmla="*/ 363422 h 370022"/>
                    <a:gd name="connsiteX3" fmla="*/ 1 w 914400"/>
                    <a:gd name="connsiteY3" fmla="*/ 0 h 370022"/>
                    <a:gd name="connsiteX4" fmla="*/ 457200 w 914400"/>
                    <a:gd name="connsiteY4" fmla="*/ 392 h 370022"/>
                    <a:gd name="connsiteX5" fmla="*/ 914400 w 914400"/>
                    <a:gd name="connsiteY5" fmla="*/ 392 h 370022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247328 w 914400"/>
                    <a:gd name="connsiteY3" fmla="*/ 363422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144089 w 914400"/>
                    <a:gd name="connsiteY3" fmla="*/ 341299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79058"/>
                    <a:gd name="connsiteX1" fmla="*/ 755235 w 914400"/>
                    <a:gd name="connsiteY1" fmla="*/ 341450 h 379058"/>
                    <a:gd name="connsiteX2" fmla="*/ 465015 w 914400"/>
                    <a:gd name="connsiteY2" fmla="*/ 370360 h 379058"/>
                    <a:gd name="connsiteX3" fmla="*/ 144089 w 914400"/>
                    <a:gd name="connsiteY3" fmla="*/ 341299 h 379058"/>
                    <a:gd name="connsiteX4" fmla="*/ 1 w 914400"/>
                    <a:gd name="connsiteY4" fmla="*/ 0 h 379058"/>
                    <a:gd name="connsiteX5" fmla="*/ 457200 w 914400"/>
                    <a:gd name="connsiteY5" fmla="*/ 392 h 379058"/>
                    <a:gd name="connsiteX6" fmla="*/ 914400 w 914400"/>
                    <a:gd name="connsiteY6" fmla="*/ 392 h 379058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72389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5543"/>
                    <a:gd name="connsiteX1" fmla="*/ 792106 w 914400"/>
                    <a:gd name="connsiteY1" fmla="*/ 334076 h 375543"/>
                    <a:gd name="connsiteX2" fmla="*/ 472389 w 914400"/>
                    <a:gd name="connsiteY2" fmla="*/ 370360 h 375543"/>
                    <a:gd name="connsiteX3" fmla="*/ 144089 w 914400"/>
                    <a:gd name="connsiteY3" fmla="*/ 319176 h 375543"/>
                    <a:gd name="connsiteX4" fmla="*/ 1 w 914400"/>
                    <a:gd name="connsiteY4" fmla="*/ 0 h 375543"/>
                    <a:gd name="connsiteX5" fmla="*/ 457200 w 914400"/>
                    <a:gd name="connsiteY5" fmla="*/ 392 h 375543"/>
                    <a:gd name="connsiteX6" fmla="*/ 914400 w 914400"/>
                    <a:gd name="connsiteY6" fmla="*/ 392 h 375543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72389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57641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4400" h="372817">
                      <a:moveTo>
                        <a:pt x="914400" y="392"/>
                      </a:moveTo>
                      <a:cubicBezTo>
                        <a:pt x="914400" y="153336"/>
                        <a:pt x="860859" y="265041"/>
                        <a:pt x="784732" y="326702"/>
                      </a:cubicBezTo>
                      <a:cubicBezTo>
                        <a:pt x="708605" y="388363"/>
                        <a:pt x="527544" y="370385"/>
                        <a:pt x="457641" y="370360"/>
                      </a:cubicBezTo>
                      <a:cubicBezTo>
                        <a:pt x="387738" y="370335"/>
                        <a:pt x="220362" y="380903"/>
                        <a:pt x="144089" y="319176"/>
                      </a:cubicBezTo>
                      <a:cubicBezTo>
                        <a:pt x="67816" y="257449"/>
                        <a:pt x="-164" y="152966"/>
                        <a:pt x="1" y="0"/>
                      </a:cubicBezTo>
                      <a:lnTo>
                        <a:pt x="457200" y="392"/>
                      </a:lnTo>
                      <a:lnTo>
                        <a:pt x="914400" y="3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1" name="Pie 24"/>
                <p:cNvSpPr/>
                <p:nvPr/>
              </p:nvSpPr>
              <p:spPr>
                <a:xfrm>
                  <a:off x="3934140" y="4208342"/>
                  <a:ext cx="914400" cy="372817"/>
                </a:xfrm>
                <a:custGeom>
                  <a:avLst/>
                  <a:gdLst>
                    <a:gd name="connsiteX0" fmla="*/ 914400 w 914400"/>
                    <a:gd name="connsiteY0" fmla="*/ 408625 h 817250"/>
                    <a:gd name="connsiteX1" fmla="*/ 666744 w 914400"/>
                    <a:gd name="connsiteY1" fmla="*/ 771806 h 817250"/>
                    <a:gd name="connsiteX2" fmla="*/ 247328 w 914400"/>
                    <a:gd name="connsiteY2" fmla="*/ 771655 h 817250"/>
                    <a:gd name="connsiteX3" fmla="*/ 1 w 914400"/>
                    <a:gd name="connsiteY3" fmla="*/ 408233 h 817250"/>
                    <a:gd name="connsiteX4" fmla="*/ 457200 w 914400"/>
                    <a:gd name="connsiteY4" fmla="*/ 408625 h 817250"/>
                    <a:gd name="connsiteX5" fmla="*/ 914400 w 914400"/>
                    <a:gd name="connsiteY5" fmla="*/ 408625 h 817250"/>
                    <a:gd name="connsiteX0" fmla="*/ 914400 w 914400"/>
                    <a:gd name="connsiteY0" fmla="*/ 392 h 383191"/>
                    <a:gd name="connsiteX1" fmla="*/ 666744 w 914400"/>
                    <a:gd name="connsiteY1" fmla="*/ 363573 h 383191"/>
                    <a:gd name="connsiteX2" fmla="*/ 247328 w 914400"/>
                    <a:gd name="connsiteY2" fmla="*/ 363422 h 383191"/>
                    <a:gd name="connsiteX3" fmla="*/ 1 w 914400"/>
                    <a:gd name="connsiteY3" fmla="*/ 0 h 383191"/>
                    <a:gd name="connsiteX4" fmla="*/ 457200 w 914400"/>
                    <a:gd name="connsiteY4" fmla="*/ 392 h 383191"/>
                    <a:gd name="connsiteX5" fmla="*/ 914400 w 914400"/>
                    <a:gd name="connsiteY5" fmla="*/ 392 h 383191"/>
                    <a:gd name="connsiteX0" fmla="*/ 914400 w 914400"/>
                    <a:gd name="connsiteY0" fmla="*/ 392 h 370022"/>
                    <a:gd name="connsiteX1" fmla="*/ 666744 w 914400"/>
                    <a:gd name="connsiteY1" fmla="*/ 363573 h 370022"/>
                    <a:gd name="connsiteX2" fmla="*/ 247328 w 914400"/>
                    <a:gd name="connsiteY2" fmla="*/ 363422 h 370022"/>
                    <a:gd name="connsiteX3" fmla="*/ 1 w 914400"/>
                    <a:gd name="connsiteY3" fmla="*/ 0 h 370022"/>
                    <a:gd name="connsiteX4" fmla="*/ 457200 w 914400"/>
                    <a:gd name="connsiteY4" fmla="*/ 392 h 370022"/>
                    <a:gd name="connsiteX5" fmla="*/ 914400 w 914400"/>
                    <a:gd name="connsiteY5" fmla="*/ 392 h 370022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247328 w 914400"/>
                    <a:gd name="connsiteY3" fmla="*/ 363422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92861"/>
                    <a:gd name="connsiteX1" fmla="*/ 666744 w 914400"/>
                    <a:gd name="connsiteY1" fmla="*/ 363573 h 392861"/>
                    <a:gd name="connsiteX2" fmla="*/ 465015 w 914400"/>
                    <a:gd name="connsiteY2" fmla="*/ 370360 h 392861"/>
                    <a:gd name="connsiteX3" fmla="*/ 144089 w 914400"/>
                    <a:gd name="connsiteY3" fmla="*/ 341299 h 392861"/>
                    <a:gd name="connsiteX4" fmla="*/ 1 w 914400"/>
                    <a:gd name="connsiteY4" fmla="*/ 0 h 392861"/>
                    <a:gd name="connsiteX5" fmla="*/ 457200 w 914400"/>
                    <a:gd name="connsiteY5" fmla="*/ 392 h 392861"/>
                    <a:gd name="connsiteX6" fmla="*/ 914400 w 914400"/>
                    <a:gd name="connsiteY6" fmla="*/ 392 h 392861"/>
                    <a:gd name="connsiteX0" fmla="*/ 914400 w 914400"/>
                    <a:gd name="connsiteY0" fmla="*/ 392 h 379058"/>
                    <a:gd name="connsiteX1" fmla="*/ 755235 w 914400"/>
                    <a:gd name="connsiteY1" fmla="*/ 341450 h 379058"/>
                    <a:gd name="connsiteX2" fmla="*/ 465015 w 914400"/>
                    <a:gd name="connsiteY2" fmla="*/ 370360 h 379058"/>
                    <a:gd name="connsiteX3" fmla="*/ 144089 w 914400"/>
                    <a:gd name="connsiteY3" fmla="*/ 341299 h 379058"/>
                    <a:gd name="connsiteX4" fmla="*/ 1 w 914400"/>
                    <a:gd name="connsiteY4" fmla="*/ 0 h 379058"/>
                    <a:gd name="connsiteX5" fmla="*/ 457200 w 914400"/>
                    <a:gd name="connsiteY5" fmla="*/ 392 h 379058"/>
                    <a:gd name="connsiteX6" fmla="*/ 914400 w 914400"/>
                    <a:gd name="connsiteY6" fmla="*/ 392 h 379058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65015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8987"/>
                    <a:gd name="connsiteX1" fmla="*/ 792106 w 914400"/>
                    <a:gd name="connsiteY1" fmla="*/ 334076 h 378987"/>
                    <a:gd name="connsiteX2" fmla="*/ 472389 w 914400"/>
                    <a:gd name="connsiteY2" fmla="*/ 370360 h 378987"/>
                    <a:gd name="connsiteX3" fmla="*/ 144089 w 914400"/>
                    <a:gd name="connsiteY3" fmla="*/ 341299 h 378987"/>
                    <a:gd name="connsiteX4" fmla="*/ 1 w 914400"/>
                    <a:gd name="connsiteY4" fmla="*/ 0 h 378987"/>
                    <a:gd name="connsiteX5" fmla="*/ 457200 w 914400"/>
                    <a:gd name="connsiteY5" fmla="*/ 392 h 378987"/>
                    <a:gd name="connsiteX6" fmla="*/ 914400 w 914400"/>
                    <a:gd name="connsiteY6" fmla="*/ 392 h 378987"/>
                    <a:gd name="connsiteX0" fmla="*/ 914400 w 914400"/>
                    <a:gd name="connsiteY0" fmla="*/ 392 h 375543"/>
                    <a:gd name="connsiteX1" fmla="*/ 792106 w 914400"/>
                    <a:gd name="connsiteY1" fmla="*/ 334076 h 375543"/>
                    <a:gd name="connsiteX2" fmla="*/ 472389 w 914400"/>
                    <a:gd name="connsiteY2" fmla="*/ 370360 h 375543"/>
                    <a:gd name="connsiteX3" fmla="*/ 144089 w 914400"/>
                    <a:gd name="connsiteY3" fmla="*/ 319176 h 375543"/>
                    <a:gd name="connsiteX4" fmla="*/ 1 w 914400"/>
                    <a:gd name="connsiteY4" fmla="*/ 0 h 375543"/>
                    <a:gd name="connsiteX5" fmla="*/ 457200 w 914400"/>
                    <a:gd name="connsiteY5" fmla="*/ 392 h 375543"/>
                    <a:gd name="connsiteX6" fmla="*/ 914400 w 914400"/>
                    <a:gd name="connsiteY6" fmla="*/ 392 h 375543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72389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  <a:gd name="connsiteX0" fmla="*/ 914400 w 914400"/>
                    <a:gd name="connsiteY0" fmla="*/ 392 h 372817"/>
                    <a:gd name="connsiteX1" fmla="*/ 784732 w 914400"/>
                    <a:gd name="connsiteY1" fmla="*/ 326702 h 372817"/>
                    <a:gd name="connsiteX2" fmla="*/ 457641 w 914400"/>
                    <a:gd name="connsiteY2" fmla="*/ 370360 h 372817"/>
                    <a:gd name="connsiteX3" fmla="*/ 144089 w 914400"/>
                    <a:gd name="connsiteY3" fmla="*/ 319176 h 372817"/>
                    <a:gd name="connsiteX4" fmla="*/ 1 w 914400"/>
                    <a:gd name="connsiteY4" fmla="*/ 0 h 372817"/>
                    <a:gd name="connsiteX5" fmla="*/ 457200 w 914400"/>
                    <a:gd name="connsiteY5" fmla="*/ 392 h 372817"/>
                    <a:gd name="connsiteX6" fmla="*/ 914400 w 914400"/>
                    <a:gd name="connsiteY6" fmla="*/ 392 h 372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14400" h="372817">
                      <a:moveTo>
                        <a:pt x="914400" y="392"/>
                      </a:moveTo>
                      <a:cubicBezTo>
                        <a:pt x="914400" y="153336"/>
                        <a:pt x="860859" y="265041"/>
                        <a:pt x="784732" y="326702"/>
                      </a:cubicBezTo>
                      <a:cubicBezTo>
                        <a:pt x="708605" y="388363"/>
                        <a:pt x="527544" y="370385"/>
                        <a:pt x="457641" y="370360"/>
                      </a:cubicBezTo>
                      <a:cubicBezTo>
                        <a:pt x="387738" y="370335"/>
                        <a:pt x="220362" y="380903"/>
                        <a:pt x="144089" y="319176"/>
                      </a:cubicBezTo>
                      <a:cubicBezTo>
                        <a:pt x="67816" y="257449"/>
                        <a:pt x="-164" y="152966"/>
                        <a:pt x="1" y="0"/>
                      </a:cubicBezTo>
                      <a:lnTo>
                        <a:pt x="457200" y="392"/>
                      </a:lnTo>
                      <a:lnTo>
                        <a:pt x="914400" y="3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58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3738669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3577140" y="4446040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2C85D6AF-0C0D-4757-A630-5984DFD18B4B}"/>
                  </a:ext>
                </a:extLst>
              </p:cNvPr>
              <p:cNvSpPr/>
              <p:nvPr/>
            </p:nvSpPr>
            <p:spPr>
              <a:xfrm>
                <a:off x="3904582" y="448296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022299" y="4479644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226284" y="447988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363828" y="4478881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513060" y="4478499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4655115" y="4460524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964868" y="4480120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842095" y="4455339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2C85D6AF-0C0D-4757-A630-5984DFD18B4B}"/>
                  </a:ext>
                </a:extLst>
              </p:cNvPr>
              <p:cNvSpPr/>
              <p:nvPr/>
            </p:nvSpPr>
            <p:spPr>
              <a:xfrm>
                <a:off x="6087641" y="4480120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272706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392662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499717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6" name="Rectangle 64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627148" y="4470595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7" name="Rectangle 646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756797" y="4461809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8" name="Rectangle 64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873347" y="4445814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0" name="Group 719"/>
            <p:cNvGrpSpPr/>
            <p:nvPr/>
          </p:nvGrpSpPr>
          <p:grpSpPr>
            <a:xfrm>
              <a:off x="6722175" y="4622778"/>
              <a:ext cx="55805" cy="1518397"/>
              <a:chOff x="6186320" y="2762138"/>
              <a:chExt cx="55805" cy="1518397"/>
            </a:xfrm>
          </p:grpSpPr>
          <p:sp>
            <p:nvSpPr>
              <p:cNvPr id="721" name="Rectangle 72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2" name="Rectangle 72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3" name="Rectangle 72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4" name="Group 723"/>
            <p:cNvGrpSpPr/>
            <p:nvPr/>
          </p:nvGrpSpPr>
          <p:grpSpPr>
            <a:xfrm>
              <a:off x="6838857" y="4615635"/>
              <a:ext cx="55805" cy="1518397"/>
              <a:chOff x="6186320" y="2762138"/>
              <a:chExt cx="55805" cy="1518397"/>
            </a:xfrm>
          </p:grpSpPr>
          <p:sp>
            <p:nvSpPr>
              <p:cNvPr id="725" name="Rectangle 72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6" name="Rectangle 72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7" name="Rectangle 72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728" name="Group 727"/>
            <p:cNvGrpSpPr/>
            <p:nvPr/>
          </p:nvGrpSpPr>
          <p:grpSpPr>
            <a:xfrm>
              <a:off x="6395150" y="4584678"/>
              <a:ext cx="1132460" cy="1562304"/>
              <a:chOff x="5859295" y="2724038"/>
              <a:chExt cx="1132460" cy="1562304"/>
            </a:xfrm>
          </p:grpSpPr>
          <p:grpSp>
            <p:nvGrpSpPr>
              <p:cNvPr id="729" name="Group 728"/>
              <p:cNvGrpSpPr/>
              <p:nvPr/>
            </p:nvGrpSpPr>
            <p:grpSpPr>
              <a:xfrm>
                <a:off x="5859295" y="2724038"/>
                <a:ext cx="55805" cy="1518397"/>
                <a:chOff x="6186320" y="2762138"/>
                <a:chExt cx="55805" cy="1518397"/>
              </a:xfrm>
            </p:grpSpPr>
            <p:sp>
              <p:nvSpPr>
                <p:cNvPr id="750" name="Rectangle 749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1" name="Rectangle 750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2" name="Rectangle 751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0" name="Group 729"/>
              <p:cNvGrpSpPr/>
              <p:nvPr/>
            </p:nvGrpSpPr>
            <p:grpSpPr>
              <a:xfrm>
                <a:off x="6018045" y="2755788"/>
                <a:ext cx="55805" cy="1518397"/>
                <a:chOff x="6186320" y="2762138"/>
                <a:chExt cx="55805" cy="1518397"/>
              </a:xfrm>
            </p:grpSpPr>
            <p:sp>
              <p:nvSpPr>
                <p:cNvPr id="747" name="Rectangle 746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8" name="Rectangle 747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9" name="Rectangle 748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1" name="Group 730"/>
              <p:cNvGrpSpPr/>
              <p:nvPr/>
            </p:nvGrpSpPr>
            <p:grpSpPr>
              <a:xfrm>
                <a:off x="6507493" y="2767945"/>
                <a:ext cx="55805" cy="1518397"/>
                <a:chOff x="6186320" y="2762138"/>
                <a:chExt cx="55805" cy="1518397"/>
              </a:xfrm>
            </p:grpSpPr>
            <p:sp>
              <p:nvSpPr>
                <p:cNvPr id="744" name="Rectangle 743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5" name="Rectangle 744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6" name="Rectangle 745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2" name="Group 731"/>
              <p:cNvGrpSpPr/>
              <p:nvPr/>
            </p:nvGrpSpPr>
            <p:grpSpPr>
              <a:xfrm>
                <a:off x="6643520" y="2762138"/>
                <a:ext cx="55805" cy="1518397"/>
                <a:chOff x="6186320" y="2762138"/>
                <a:chExt cx="55805" cy="1518397"/>
              </a:xfrm>
            </p:grpSpPr>
            <p:sp>
              <p:nvSpPr>
                <p:cNvPr id="741" name="Rectangle 740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2" name="Rectangle 741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3" name="Rectangle 742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3" name="Group 732"/>
              <p:cNvGrpSpPr/>
              <p:nvPr/>
            </p:nvGrpSpPr>
            <p:grpSpPr>
              <a:xfrm>
                <a:off x="6795920" y="2762138"/>
                <a:ext cx="55805" cy="1518397"/>
                <a:chOff x="6186320" y="2762138"/>
                <a:chExt cx="55805" cy="1518397"/>
              </a:xfrm>
            </p:grpSpPr>
            <p:sp>
              <p:nvSpPr>
                <p:cNvPr id="738" name="Rectangle 737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9" name="Rectangle 738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0" name="Rectangle 739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34" name="Group 733"/>
              <p:cNvGrpSpPr/>
              <p:nvPr/>
            </p:nvGrpSpPr>
            <p:grpSpPr>
              <a:xfrm>
                <a:off x="6935950" y="2750237"/>
                <a:ext cx="55805" cy="1518397"/>
                <a:chOff x="6186320" y="2762138"/>
                <a:chExt cx="55805" cy="1518397"/>
              </a:xfrm>
            </p:grpSpPr>
            <p:sp>
              <p:nvSpPr>
                <p:cNvPr id="735" name="Rectangle 734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6" name="Rectangle 735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7" name="Rectangle 736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753" name="Group 752"/>
            <p:cNvGrpSpPr/>
            <p:nvPr/>
          </p:nvGrpSpPr>
          <p:grpSpPr>
            <a:xfrm>
              <a:off x="8661069" y="4591551"/>
              <a:ext cx="1083105" cy="1562209"/>
              <a:chOff x="8125214" y="2730911"/>
              <a:chExt cx="1083105" cy="1562209"/>
            </a:xfrm>
          </p:grpSpPr>
          <p:grpSp>
            <p:nvGrpSpPr>
              <p:cNvPr id="754" name="Group 753"/>
              <p:cNvGrpSpPr/>
              <p:nvPr/>
            </p:nvGrpSpPr>
            <p:grpSpPr>
              <a:xfrm>
                <a:off x="8125214" y="2759739"/>
                <a:ext cx="55805" cy="1518397"/>
                <a:chOff x="6186320" y="2762138"/>
                <a:chExt cx="55805" cy="1518397"/>
              </a:xfrm>
            </p:grpSpPr>
            <p:sp>
              <p:nvSpPr>
                <p:cNvPr id="782" name="Rectangle 781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3" name="Rectangle 782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4" name="Rectangle 783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5" name="Group 754"/>
              <p:cNvGrpSpPr/>
              <p:nvPr/>
            </p:nvGrpSpPr>
            <p:grpSpPr>
              <a:xfrm>
                <a:off x="8672759" y="2749162"/>
                <a:ext cx="54378" cy="1516405"/>
                <a:chOff x="6186320" y="2762138"/>
                <a:chExt cx="54378" cy="1516405"/>
              </a:xfrm>
            </p:grpSpPr>
            <p:sp>
              <p:nvSpPr>
                <p:cNvPr id="780" name="Rectangle 779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1" name="Rectangle 780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6" name="Group 755"/>
              <p:cNvGrpSpPr/>
              <p:nvPr/>
            </p:nvGrpSpPr>
            <p:grpSpPr>
              <a:xfrm>
                <a:off x="8781207" y="2751794"/>
                <a:ext cx="54378" cy="1516405"/>
                <a:chOff x="6186320" y="2762138"/>
                <a:chExt cx="54378" cy="1516405"/>
              </a:xfrm>
            </p:grpSpPr>
            <p:sp>
              <p:nvSpPr>
                <p:cNvPr id="778" name="Rectangle 777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9" name="Rectangle 778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7" name="Group 756"/>
              <p:cNvGrpSpPr/>
              <p:nvPr/>
            </p:nvGrpSpPr>
            <p:grpSpPr>
              <a:xfrm>
                <a:off x="8907709" y="2749162"/>
                <a:ext cx="55805" cy="1518397"/>
                <a:chOff x="6186320" y="2762138"/>
                <a:chExt cx="55805" cy="1518397"/>
              </a:xfrm>
            </p:grpSpPr>
            <p:sp>
              <p:nvSpPr>
                <p:cNvPr id="775" name="Rectangle 774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6" name="Rectangle 775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7" name="Rectangle 776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8" name="Group 757"/>
              <p:cNvGrpSpPr/>
              <p:nvPr/>
            </p:nvGrpSpPr>
            <p:grpSpPr>
              <a:xfrm>
                <a:off x="9037884" y="2739637"/>
                <a:ext cx="55805" cy="1518397"/>
                <a:chOff x="6186320" y="2762138"/>
                <a:chExt cx="55805" cy="1518397"/>
              </a:xfrm>
            </p:grpSpPr>
            <p:sp>
              <p:nvSpPr>
                <p:cNvPr id="772" name="Rectangle 771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3" name="Rectangle 772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4" name="Rectangle 773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59" name="Group 758"/>
              <p:cNvGrpSpPr/>
              <p:nvPr/>
            </p:nvGrpSpPr>
            <p:grpSpPr>
              <a:xfrm>
                <a:off x="9152514" y="2730911"/>
                <a:ext cx="55805" cy="1518397"/>
                <a:chOff x="6186320" y="2762138"/>
                <a:chExt cx="55805" cy="1518397"/>
              </a:xfrm>
            </p:grpSpPr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0" name="Rectangle 769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60" name="Group 759"/>
              <p:cNvGrpSpPr/>
              <p:nvPr/>
            </p:nvGrpSpPr>
            <p:grpSpPr>
              <a:xfrm>
                <a:off x="8245721" y="2774723"/>
                <a:ext cx="55805" cy="1518397"/>
                <a:chOff x="6186320" y="2762138"/>
                <a:chExt cx="55805" cy="1518397"/>
              </a:xfrm>
            </p:grpSpPr>
            <p:sp>
              <p:nvSpPr>
                <p:cNvPr id="766" name="Rectangle 765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8125" y="2984535"/>
                  <a:ext cx="54000" cy="1296000"/>
                </a:xfrm>
                <a:prstGeom prst="rect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7" name="Rectangle 766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8" name="Rectangle 767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61" name="Group 760"/>
              <p:cNvGrpSpPr/>
              <p:nvPr/>
            </p:nvGrpSpPr>
            <p:grpSpPr>
              <a:xfrm>
                <a:off x="8369546" y="2755512"/>
                <a:ext cx="54378" cy="1516405"/>
                <a:chOff x="6186320" y="2762138"/>
                <a:chExt cx="54378" cy="1516405"/>
              </a:xfrm>
            </p:grpSpPr>
            <p:sp>
              <p:nvSpPr>
                <p:cNvPr id="764" name="Rectangle 76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86698" y="2762138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5" name="Rectangle 764">
                  <a:extLst>
                    <a:ext uri="{FF2B5EF4-FFF2-40B4-BE49-F238E27FC236}">
                      <a16:creationId xmlns:a16="http://schemas.microsoft.com/office/drawing/2014/main" id="{EA483638-B35A-4DA4-A4DA-752EFABAB7A8}"/>
                    </a:ext>
                  </a:extLst>
                </p:cNvPr>
                <p:cNvSpPr/>
                <p:nvPr/>
              </p:nvSpPr>
              <p:spPr>
                <a:xfrm>
                  <a:off x="6186320" y="2982543"/>
                  <a:ext cx="54000" cy="1296000"/>
                </a:xfrm>
                <a:prstGeom prst="rect">
                  <a:avLst/>
                </a:prstGeom>
                <a:solidFill>
                  <a:srgbClr val="92D050"/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762" name="Rectangle 76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8556932" y="2759957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3" name="Rectangle 76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8556554" y="2980362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86" name="Rectangle 785"/>
          <p:cNvSpPr/>
          <p:nvPr/>
        </p:nvSpPr>
        <p:spPr>
          <a:xfrm>
            <a:off x="1707787" y="4239521"/>
            <a:ext cx="2404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Random Clusters</a:t>
            </a:r>
          </a:p>
        </p:txBody>
      </p:sp>
      <p:sp>
        <p:nvSpPr>
          <p:cNvPr id="787" name="Title 1"/>
          <p:cNvSpPr txBox="1">
            <a:spLocks/>
          </p:cNvSpPr>
          <p:nvPr/>
        </p:nvSpPr>
        <p:spPr>
          <a:xfrm>
            <a:off x="613356" y="159946"/>
            <a:ext cx="10972800" cy="924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Creating Clusters</a:t>
            </a:r>
            <a:endParaRPr lang="en-GB" dirty="0"/>
          </a:p>
        </p:txBody>
      </p:sp>
      <p:sp>
        <p:nvSpPr>
          <p:cNvPr id="788" name="Rectangle 787"/>
          <p:cNvSpPr/>
          <p:nvPr/>
        </p:nvSpPr>
        <p:spPr>
          <a:xfrm>
            <a:off x="7280108" y="4205350"/>
            <a:ext cx="2758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Pre-defined Clusters</a:t>
            </a:r>
            <a:endParaRPr lang="en-GB" sz="2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8012284" y="1469032"/>
            <a:ext cx="4003182" cy="2420808"/>
            <a:chOff x="8012284" y="1469032"/>
            <a:chExt cx="4003182" cy="2420808"/>
          </a:xfrm>
        </p:grpSpPr>
        <p:pic>
          <p:nvPicPr>
            <p:cNvPr id="536" name="Picture 535"/>
            <p:cNvPicPr>
              <a:picLocks noChangeAspect="1"/>
            </p:cNvPicPr>
            <p:nvPr/>
          </p:nvPicPr>
          <p:blipFill rotWithShape="1">
            <a:blip r:embed="rId5"/>
            <a:srcRect l="22251" r="21254"/>
            <a:stretch/>
          </p:blipFill>
          <p:spPr>
            <a:xfrm>
              <a:off x="8012284" y="1469032"/>
              <a:ext cx="2119127" cy="2420808"/>
            </a:xfrm>
            <a:prstGeom prst="rect">
              <a:avLst/>
            </a:prstGeom>
          </p:spPr>
        </p:pic>
        <p:grpSp>
          <p:nvGrpSpPr>
            <p:cNvPr id="80" name="Group 79"/>
            <p:cNvGrpSpPr/>
            <p:nvPr/>
          </p:nvGrpSpPr>
          <p:grpSpPr>
            <a:xfrm>
              <a:off x="9507266" y="2333085"/>
              <a:ext cx="2508200" cy="422191"/>
              <a:chOff x="9507266" y="2333085"/>
              <a:chExt cx="2508200" cy="42219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0346676" y="2333085"/>
                <a:ext cx="1668790" cy="381733"/>
                <a:chOff x="4673030" y="3454504"/>
                <a:chExt cx="2291652" cy="524211"/>
              </a:xfrm>
            </p:grpSpPr>
            <p:grpSp>
              <p:nvGrpSpPr>
                <p:cNvPr id="790" name="Group 789"/>
                <p:cNvGrpSpPr/>
                <p:nvPr/>
              </p:nvGrpSpPr>
              <p:grpSpPr>
                <a:xfrm>
                  <a:off x="4673030" y="3454504"/>
                  <a:ext cx="2291652" cy="524211"/>
                  <a:chOff x="2423491" y="4208343"/>
                  <a:chExt cx="1345891" cy="524211"/>
                </a:xfrm>
              </p:grpSpPr>
              <p:sp>
                <p:nvSpPr>
                  <p:cNvPr id="809" name="Rectangle 808"/>
                  <p:cNvSpPr/>
                  <p:nvPr/>
                </p:nvSpPr>
                <p:spPr>
                  <a:xfrm>
                    <a:off x="2423491" y="4228484"/>
                    <a:ext cx="1345891" cy="504070"/>
                  </a:xfrm>
                  <a:prstGeom prst="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 w="158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810" name="Pie 24"/>
                  <p:cNvSpPr/>
                  <p:nvPr/>
                </p:nvSpPr>
                <p:spPr>
                  <a:xfrm>
                    <a:off x="2639520" y="4208343"/>
                    <a:ext cx="914400" cy="372817"/>
                  </a:xfrm>
                  <a:custGeom>
                    <a:avLst/>
                    <a:gdLst>
                      <a:gd name="connsiteX0" fmla="*/ 914400 w 914400"/>
                      <a:gd name="connsiteY0" fmla="*/ 408625 h 817250"/>
                      <a:gd name="connsiteX1" fmla="*/ 666744 w 914400"/>
                      <a:gd name="connsiteY1" fmla="*/ 771806 h 817250"/>
                      <a:gd name="connsiteX2" fmla="*/ 247328 w 914400"/>
                      <a:gd name="connsiteY2" fmla="*/ 771655 h 817250"/>
                      <a:gd name="connsiteX3" fmla="*/ 1 w 914400"/>
                      <a:gd name="connsiteY3" fmla="*/ 408233 h 817250"/>
                      <a:gd name="connsiteX4" fmla="*/ 457200 w 914400"/>
                      <a:gd name="connsiteY4" fmla="*/ 408625 h 817250"/>
                      <a:gd name="connsiteX5" fmla="*/ 914400 w 914400"/>
                      <a:gd name="connsiteY5" fmla="*/ 408625 h 817250"/>
                      <a:gd name="connsiteX0" fmla="*/ 914400 w 914400"/>
                      <a:gd name="connsiteY0" fmla="*/ 392 h 383191"/>
                      <a:gd name="connsiteX1" fmla="*/ 666744 w 914400"/>
                      <a:gd name="connsiteY1" fmla="*/ 363573 h 383191"/>
                      <a:gd name="connsiteX2" fmla="*/ 247328 w 914400"/>
                      <a:gd name="connsiteY2" fmla="*/ 363422 h 383191"/>
                      <a:gd name="connsiteX3" fmla="*/ 1 w 914400"/>
                      <a:gd name="connsiteY3" fmla="*/ 0 h 383191"/>
                      <a:gd name="connsiteX4" fmla="*/ 457200 w 914400"/>
                      <a:gd name="connsiteY4" fmla="*/ 392 h 383191"/>
                      <a:gd name="connsiteX5" fmla="*/ 914400 w 914400"/>
                      <a:gd name="connsiteY5" fmla="*/ 392 h 383191"/>
                      <a:gd name="connsiteX0" fmla="*/ 914400 w 914400"/>
                      <a:gd name="connsiteY0" fmla="*/ 392 h 370022"/>
                      <a:gd name="connsiteX1" fmla="*/ 666744 w 914400"/>
                      <a:gd name="connsiteY1" fmla="*/ 363573 h 370022"/>
                      <a:gd name="connsiteX2" fmla="*/ 247328 w 914400"/>
                      <a:gd name="connsiteY2" fmla="*/ 363422 h 370022"/>
                      <a:gd name="connsiteX3" fmla="*/ 1 w 914400"/>
                      <a:gd name="connsiteY3" fmla="*/ 0 h 370022"/>
                      <a:gd name="connsiteX4" fmla="*/ 457200 w 914400"/>
                      <a:gd name="connsiteY4" fmla="*/ 392 h 370022"/>
                      <a:gd name="connsiteX5" fmla="*/ 914400 w 914400"/>
                      <a:gd name="connsiteY5" fmla="*/ 392 h 370022"/>
                      <a:gd name="connsiteX0" fmla="*/ 914400 w 914400"/>
                      <a:gd name="connsiteY0" fmla="*/ 392 h 392861"/>
                      <a:gd name="connsiteX1" fmla="*/ 666744 w 914400"/>
                      <a:gd name="connsiteY1" fmla="*/ 363573 h 392861"/>
                      <a:gd name="connsiteX2" fmla="*/ 465015 w 914400"/>
                      <a:gd name="connsiteY2" fmla="*/ 370360 h 392861"/>
                      <a:gd name="connsiteX3" fmla="*/ 247328 w 914400"/>
                      <a:gd name="connsiteY3" fmla="*/ 363422 h 392861"/>
                      <a:gd name="connsiteX4" fmla="*/ 1 w 914400"/>
                      <a:gd name="connsiteY4" fmla="*/ 0 h 392861"/>
                      <a:gd name="connsiteX5" fmla="*/ 457200 w 914400"/>
                      <a:gd name="connsiteY5" fmla="*/ 392 h 392861"/>
                      <a:gd name="connsiteX6" fmla="*/ 914400 w 914400"/>
                      <a:gd name="connsiteY6" fmla="*/ 392 h 392861"/>
                      <a:gd name="connsiteX0" fmla="*/ 914400 w 914400"/>
                      <a:gd name="connsiteY0" fmla="*/ 392 h 392861"/>
                      <a:gd name="connsiteX1" fmla="*/ 666744 w 914400"/>
                      <a:gd name="connsiteY1" fmla="*/ 363573 h 392861"/>
                      <a:gd name="connsiteX2" fmla="*/ 465015 w 914400"/>
                      <a:gd name="connsiteY2" fmla="*/ 370360 h 392861"/>
                      <a:gd name="connsiteX3" fmla="*/ 144089 w 914400"/>
                      <a:gd name="connsiteY3" fmla="*/ 341299 h 392861"/>
                      <a:gd name="connsiteX4" fmla="*/ 1 w 914400"/>
                      <a:gd name="connsiteY4" fmla="*/ 0 h 392861"/>
                      <a:gd name="connsiteX5" fmla="*/ 457200 w 914400"/>
                      <a:gd name="connsiteY5" fmla="*/ 392 h 392861"/>
                      <a:gd name="connsiteX6" fmla="*/ 914400 w 914400"/>
                      <a:gd name="connsiteY6" fmla="*/ 392 h 392861"/>
                      <a:gd name="connsiteX0" fmla="*/ 914400 w 914400"/>
                      <a:gd name="connsiteY0" fmla="*/ 392 h 379058"/>
                      <a:gd name="connsiteX1" fmla="*/ 755235 w 914400"/>
                      <a:gd name="connsiteY1" fmla="*/ 341450 h 379058"/>
                      <a:gd name="connsiteX2" fmla="*/ 465015 w 914400"/>
                      <a:gd name="connsiteY2" fmla="*/ 370360 h 379058"/>
                      <a:gd name="connsiteX3" fmla="*/ 144089 w 914400"/>
                      <a:gd name="connsiteY3" fmla="*/ 341299 h 379058"/>
                      <a:gd name="connsiteX4" fmla="*/ 1 w 914400"/>
                      <a:gd name="connsiteY4" fmla="*/ 0 h 379058"/>
                      <a:gd name="connsiteX5" fmla="*/ 457200 w 914400"/>
                      <a:gd name="connsiteY5" fmla="*/ 392 h 379058"/>
                      <a:gd name="connsiteX6" fmla="*/ 914400 w 914400"/>
                      <a:gd name="connsiteY6" fmla="*/ 392 h 379058"/>
                      <a:gd name="connsiteX0" fmla="*/ 914400 w 914400"/>
                      <a:gd name="connsiteY0" fmla="*/ 392 h 378987"/>
                      <a:gd name="connsiteX1" fmla="*/ 792106 w 914400"/>
                      <a:gd name="connsiteY1" fmla="*/ 334076 h 378987"/>
                      <a:gd name="connsiteX2" fmla="*/ 465015 w 914400"/>
                      <a:gd name="connsiteY2" fmla="*/ 370360 h 378987"/>
                      <a:gd name="connsiteX3" fmla="*/ 144089 w 914400"/>
                      <a:gd name="connsiteY3" fmla="*/ 341299 h 378987"/>
                      <a:gd name="connsiteX4" fmla="*/ 1 w 914400"/>
                      <a:gd name="connsiteY4" fmla="*/ 0 h 378987"/>
                      <a:gd name="connsiteX5" fmla="*/ 457200 w 914400"/>
                      <a:gd name="connsiteY5" fmla="*/ 392 h 378987"/>
                      <a:gd name="connsiteX6" fmla="*/ 914400 w 914400"/>
                      <a:gd name="connsiteY6" fmla="*/ 392 h 378987"/>
                      <a:gd name="connsiteX0" fmla="*/ 914400 w 914400"/>
                      <a:gd name="connsiteY0" fmla="*/ 392 h 378987"/>
                      <a:gd name="connsiteX1" fmla="*/ 792106 w 914400"/>
                      <a:gd name="connsiteY1" fmla="*/ 334076 h 378987"/>
                      <a:gd name="connsiteX2" fmla="*/ 465015 w 914400"/>
                      <a:gd name="connsiteY2" fmla="*/ 370360 h 378987"/>
                      <a:gd name="connsiteX3" fmla="*/ 144089 w 914400"/>
                      <a:gd name="connsiteY3" fmla="*/ 341299 h 378987"/>
                      <a:gd name="connsiteX4" fmla="*/ 1 w 914400"/>
                      <a:gd name="connsiteY4" fmla="*/ 0 h 378987"/>
                      <a:gd name="connsiteX5" fmla="*/ 457200 w 914400"/>
                      <a:gd name="connsiteY5" fmla="*/ 392 h 378987"/>
                      <a:gd name="connsiteX6" fmla="*/ 914400 w 914400"/>
                      <a:gd name="connsiteY6" fmla="*/ 392 h 378987"/>
                      <a:gd name="connsiteX0" fmla="*/ 914400 w 914400"/>
                      <a:gd name="connsiteY0" fmla="*/ 392 h 378987"/>
                      <a:gd name="connsiteX1" fmla="*/ 792106 w 914400"/>
                      <a:gd name="connsiteY1" fmla="*/ 334076 h 378987"/>
                      <a:gd name="connsiteX2" fmla="*/ 472389 w 914400"/>
                      <a:gd name="connsiteY2" fmla="*/ 370360 h 378987"/>
                      <a:gd name="connsiteX3" fmla="*/ 144089 w 914400"/>
                      <a:gd name="connsiteY3" fmla="*/ 341299 h 378987"/>
                      <a:gd name="connsiteX4" fmla="*/ 1 w 914400"/>
                      <a:gd name="connsiteY4" fmla="*/ 0 h 378987"/>
                      <a:gd name="connsiteX5" fmla="*/ 457200 w 914400"/>
                      <a:gd name="connsiteY5" fmla="*/ 392 h 378987"/>
                      <a:gd name="connsiteX6" fmla="*/ 914400 w 914400"/>
                      <a:gd name="connsiteY6" fmla="*/ 392 h 378987"/>
                      <a:gd name="connsiteX0" fmla="*/ 914400 w 914400"/>
                      <a:gd name="connsiteY0" fmla="*/ 392 h 375543"/>
                      <a:gd name="connsiteX1" fmla="*/ 792106 w 914400"/>
                      <a:gd name="connsiteY1" fmla="*/ 334076 h 375543"/>
                      <a:gd name="connsiteX2" fmla="*/ 472389 w 914400"/>
                      <a:gd name="connsiteY2" fmla="*/ 370360 h 375543"/>
                      <a:gd name="connsiteX3" fmla="*/ 144089 w 914400"/>
                      <a:gd name="connsiteY3" fmla="*/ 319176 h 375543"/>
                      <a:gd name="connsiteX4" fmla="*/ 1 w 914400"/>
                      <a:gd name="connsiteY4" fmla="*/ 0 h 375543"/>
                      <a:gd name="connsiteX5" fmla="*/ 457200 w 914400"/>
                      <a:gd name="connsiteY5" fmla="*/ 392 h 375543"/>
                      <a:gd name="connsiteX6" fmla="*/ 914400 w 914400"/>
                      <a:gd name="connsiteY6" fmla="*/ 392 h 375543"/>
                      <a:gd name="connsiteX0" fmla="*/ 914400 w 914400"/>
                      <a:gd name="connsiteY0" fmla="*/ 392 h 372817"/>
                      <a:gd name="connsiteX1" fmla="*/ 784732 w 914400"/>
                      <a:gd name="connsiteY1" fmla="*/ 326702 h 372817"/>
                      <a:gd name="connsiteX2" fmla="*/ 472389 w 914400"/>
                      <a:gd name="connsiteY2" fmla="*/ 370360 h 372817"/>
                      <a:gd name="connsiteX3" fmla="*/ 144089 w 914400"/>
                      <a:gd name="connsiteY3" fmla="*/ 319176 h 372817"/>
                      <a:gd name="connsiteX4" fmla="*/ 1 w 914400"/>
                      <a:gd name="connsiteY4" fmla="*/ 0 h 372817"/>
                      <a:gd name="connsiteX5" fmla="*/ 457200 w 914400"/>
                      <a:gd name="connsiteY5" fmla="*/ 392 h 372817"/>
                      <a:gd name="connsiteX6" fmla="*/ 914400 w 914400"/>
                      <a:gd name="connsiteY6" fmla="*/ 392 h 372817"/>
                      <a:gd name="connsiteX0" fmla="*/ 914400 w 914400"/>
                      <a:gd name="connsiteY0" fmla="*/ 392 h 372817"/>
                      <a:gd name="connsiteX1" fmla="*/ 784732 w 914400"/>
                      <a:gd name="connsiteY1" fmla="*/ 326702 h 372817"/>
                      <a:gd name="connsiteX2" fmla="*/ 457641 w 914400"/>
                      <a:gd name="connsiteY2" fmla="*/ 370360 h 372817"/>
                      <a:gd name="connsiteX3" fmla="*/ 144089 w 914400"/>
                      <a:gd name="connsiteY3" fmla="*/ 319176 h 372817"/>
                      <a:gd name="connsiteX4" fmla="*/ 1 w 914400"/>
                      <a:gd name="connsiteY4" fmla="*/ 0 h 372817"/>
                      <a:gd name="connsiteX5" fmla="*/ 457200 w 914400"/>
                      <a:gd name="connsiteY5" fmla="*/ 392 h 372817"/>
                      <a:gd name="connsiteX6" fmla="*/ 914400 w 914400"/>
                      <a:gd name="connsiteY6" fmla="*/ 392 h 372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914400" h="372817">
                        <a:moveTo>
                          <a:pt x="914400" y="392"/>
                        </a:moveTo>
                        <a:cubicBezTo>
                          <a:pt x="914400" y="153336"/>
                          <a:pt x="860859" y="265041"/>
                          <a:pt x="784732" y="326702"/>
                        </a:cubicBezTo>
                        <a:cubicBezTo>
                          <a:pt x="708605" y="388363"/>
                          <a:pt x="527544" y="370385"/>
                          <a:pt x="457641" y="370360"/>
                        </a:cubicBezTo>
                        <a:cubicBezTo>
                          <a:pt x="387738" y="370335"/>
                          <a:pt x="220362" y="380903"/>
                          <a:pt x="144089" y="319176"/>
                        </a:cubicBezTo>
                        <a:cubicBezTo>
                          <a:pt x="67816" y="257449"/>
                          <a:pt x="-164" y="152966"/>
                          <a:pt x="1" y="0"/>
                        </a:cubicBezTo>
                        <a:lnTo>
                          <a:pt x="457200" y="392"/>
                        </a:lnTo>
                        <a:lnTo>
                          <a:pt x="914400" y="3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5875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791" name="Rectangle 790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404508" y="361141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2" name="Rectangle 791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273459" y="357924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3" name="Rectangle 792">
                  <a:extLst>
                    <a:ext uri="{FF2B5EF4-FFF2-40B4-BE49-F238E27FC236}">
                      <a16:creationId xmlns:a16="http://schemas.microsoft.com/office/drawing/2014/main" id="{2C85D6AF-0C0D-4757-A630-5984DFD18B4B}"/>
                    </a:ext>
                  </a:extLst>
                </p:cNvPr>
                <p:cNvSpPr/>
                <p:nvPr/>
              </p:nvSpPr>
              <p:spPr>
                <a:xfrm>
                  <a:off x="5604899" y="361894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4" name="Rectangle 79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717330" y="361894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5" name="Rectangle 794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964857" y="361903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6" name="Rectangle 795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107584" y="3626659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7" name="Rectangle 796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246920" y="3595013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98" name="Rectangle 797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6366876" y="357696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839250" y="3618940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140056" y="353124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245D1F05-F6F8-4273-A153-B70FC06DDC17}"/>
                    </a:ext>
                  </a:extLst>
                </p:cNvPr>
                <p:cNvSpPr/>
                <p:nvPr/>
              </p:nvSpPr>
              <p:spPr>
                <a:xfrm>
                  <a:off x="5505816" y="3622684"/>
                  <a:ext cx="54000" cy="216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818" name="Elbow Connector 817"/>
              <p:cNvCxnSpPr/>
              <p:nvPr/>
            </p:nvCxnSpPr>
            <p:spPr>
              <a:xfrm rot="5400000" flipH="1" flipV="1">
                <a:off x="10334320" y="1887765"/>
                <a:ext cx="40457" cy="1694565"/>
              </a:xfrm>
              <a:prstGeom prst="bentConnector3">
                <a:avLst>
                  <a:gd name="adj1" fmla="val -565044"/>
                </a:avLst>
              </a:prstGeom>
              <a:ln w="28575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465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" grpId="0"/>
      <p:bldP spid="480" grpId="0"/>
      <p:bldP spid="786" grpId="0"/>
      <p:bldP spid="78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07" y="124871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Creating </a:t>
            </a:r>
            <a:r>
              <a:rPr lang="en-GB" dirty="0" smtClean="0"/>
              <a:t>Clusters: Patterned Flow Cells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2251" r="21254"/>
          <a:stretch/>
        </p:blipFill>
        <p:spPr>
          <a:xfrm>
            <a:off x="928560" y="1464521"/>
            <a:ext cx="2962234" cy="338393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5623281" y="4199610"/>
            <a:ext cx="4536630" cy="524212"/>
            <a:chOff x="2999570" y="4321299"/>
            <a:chExt cx="4536630" cy="524212"/>
          </a:xfrm>
        </p:grpSpPr>
        <p:grpSp>
          <p:nvGrpSpPr>
            <p:cNvPr id="26" name="Group 25"/>
            <p:cNvGrpSpPr/>
            <p:nvPr/>
          </p:nvGrpSpPr>
          <p:grpSpPr>
            <a:xfrm>
              <a:off x="2999570" y="4321299"/>
              <a:ext cx="4536630" cy="524212"/>
              <a:chOff x="2423490" y="4208342"/>
              <a:chExt cx="2664370" cy="524212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423490" y="4228484"/>
                <a:ext cx="2664370" cy="50407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Pie 24"/>
              <p:cNvSpPr/>
              <p:nvPr/>
            </p:nvSpPr>
            <p:spPr>
              <a:xfrm>
                <a:off x="2639520" y="4208343"/>
                <a:ext cx="914400" cy="372817"/>
              </a:xfrm>
              <a:custGeom>
                <a:avLst/>
                <a:gdLst>
                  <a:gd name="connsiteX0" fmla="*/ 914400 w 914400"/>
                  <a:gd name="connsiteY0" fmla="*/ 408625 h 817250"/>
                  <a:gd name="connsiteX1" fmla="*/ 666744 w 914400"/>
                  <a:gd name="connsiteY1" fmla="*/ 771806 h 817250"/>
                  <a:gd name="connsiteX2" fmla="*/ 247328 w 914400"/>
                  <a:gd name="connsiteY2" fmla="*/ 771655 h 817250"/>
                  <a:gd name="connsiteX3" fmla="*/ 1 w 914400"/>
                  <a:gd name="connsiteY3" fmla="*/ 408233 h 817250"/>
                  <a:gd name="connsiteX4" fmla="*/ 457200 w 914400"/>
                  <a:gd name="connsiteY4" fmla="*/ 408625 h 817250"/>
                  <a:gd name="connsiteX5" fmla="*/ 914400 w 914400"/>
                  <a:gd name="connsiteY5" fmla="*/ 408625 h 817250"/>
                  <a:gd name="connsiteX0" fmla="*/ 914400 w 914400"/>
                  <a:gd name="connsiteY0" fmla="*/ 392 h 383191"/>
                  <a:gd name="connsiteX1" fmla="*/ 666744 w 914400"/>
                  <a:gd name="connsiteY1" fmla="*/ 363573 h 383191"/>
                  <a:gd name="connsiteX2" fmla="*/ 247328 w 914400"/>
                  <a:gd name="connsiteY2" fmla="*/ 363422 h 383191"/>
                  <a:gd name="connsiteX3" fmla="*/ 1 w 914400"/>
                  <a:gd name="connsiteY3" fmla="*/ 0 h 383191"/>
                  <a:gd name="connsiteX4" fmla="*/ 457200 w 914400"/>
                  <a:gd name="connsiteY4" fmla="*/ 392 h 383191"/>
                  <a:gd name="connsiteX5" fmla="*/ 914400 w 914400"/>
                  <a:gd name="connsiteY5" fmla="*/ 392 h 383191"/>
                  <a:gd name="connsiteX0" fmla="*/ 914400 w 914400"/>
                  <a:gd name="connsiteY0" fmla="*/ 392 h 370022"/>
                  <a:gd name="connsiteX1" fmla="*/ 666744 w 914400"/>
                  <a:gd name="connsiteY1" fmla="*/ 363573 h 370022"/>
                  <a:gd name="connsiteX2" fmla="*/ 247328 w 914400"/>
                  <a:gd name="connsiteY2" fmla="*/ 363422 h 370022"/>
                  <a:gd name="connsiteX3" fmla="*/ 1 w 914400"/>
                  <a:gd name="connsiteY3" fmla="*/ 0 h 370022"/>
                  <a:gd name="connsiteX4" fmla="*/ 457200 w 914400"/>
                  <a:gd name="connsiteY4" fmla="*/ 392 h 370022"/>
                  <a:gd name="connsiteX5" fmla="*/ 914400 w 914400"/>
                  <a:gd name="connsiteY5" fmla="*/ 392 h 370022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247328 w 914400"/>
                  <a:gd name="connsiteY3" fmla="*/ 363422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144089 w 914400"/>
                  <a:gd name="connsiteY3" fmla="*/ 341299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79058"/>
                  <a:gd name="connsiteX1" fmla="*/ 755235 w 914400"/>
                  <a:gd name="connsiteY1" fmla="*/ 341450 h 379058"/>
                  <a:gd name="connsiteX2" fmla="*/ 465015 w 914400"/>
                  <a:gd name="connsiteY2" fmla="*/ 370360 h 379058"/>
                  <a:gd name="connsiteX3" fmla="*/ 144089 w 914400"/>
                  <a:gd name="connsiteY3" fmla="*/ 341299 h 379058"/>
                  <a:gd name="connsiteX4" fmla="*/ 1 w 914400"/>
                  <a:gd name="connsiteY4" fmla="*/ 0 h 379058"/>
                  <a:gd name="connsiteX5" fmla="*/ 457200 w 914400"/>
                  <a:gd name="connsiteY5" fmla="*/ 392 h 379058"/>
                  <a:gd name="connsiteX6" fmla="*/ 914400 w 914400"/>
                  <a:gd name="connsiteY6" fmla="*/ 392 h 379058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72389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5543"/>
                  <a:gd name="connsiteX1" fmla="*/ 792106 w 914400"/>
                  <a:gd name="connsiteY1" fmla="*/ 334076 h 375543"/>
                  <a:gd name="connsiteX2" fmla="*/ 472389 w 914400"/>
                  <a:gd name="connsiteY2" fmla="*/ 370360 h 375543"/>
                  <a:gd name="connsiteX3" fmla="*/ 144089 w 914400"/>
                  <a:gd name="connsiteY3" fmla="*/ 319176 h 375543"/>
                  <a:gd name="connsiteX4" fmla="*/ 1 w 914400"/>
                  <a:gd name="connsiteY4" fmla="*/ 0 h 375543"/>
                  <a:gd name="connsiteX5" fmla="*/ 457200 w 914400"/>
                  <a:gd name="connsiteY5" fmla="*/ 392 h 375543"/>
                  <a:gd name="connsiteX6" fmla="*/ 914400 w 914400"/>
                  <a:gd name="connsiteY6" fmla="*/ 392 h 375543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72389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57641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0" h="372817">
                    <a:moveTo>
                      <a:pt x="914400" y="392"/>
                    </a:moveTo>
                    <a:cubicBezTo>
                      <a:pt x="914400" y="153336"/>
                      <a:pt x="860859" y="265041"/>
                      <a:pt x="784732" y="326702"/>
                    </a:cubicBezTo>
                    <a:cubicBezTo>
                      <a:pt x="708605" y="388363"/>
                      <a:pt x="527544" y="370385"/>
                      <a:pt x="457641" y="370360"/>
                    </a:cubicBezTo>
                    <a:cubicBezTo>
                      <a:pt x="387738" y="370335"/>
                      <a:pt x="220362" y="380903"/>
                      <a:pt x="144089" y="319176"/>
                    </a:cubicBezTo>
                    <a:cubicBezTo>
                      <a:pt x="67816" y="257449"/>
                      <a:pt x="-164" y="152966"/>
                      <a:pt x="1" y="0"/>
                    </a:cubicBezTo>
                    <a:lnTo>
                      <a:pt x="457200" y="392"/>
                    </a:lnTo>
                    <a:lnTo>
                      <a:pt x="914400" y="392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Pie 24"/>
              <p:cNvSpPr/>
              <p:nvPr/>
            </p:nvSpPr>
            <p:spPr>
              <a:xfrm>
                <a:off x="3934140" y="4208342"/>
                <a:ext cx="914400" cy="372817"/>
              </a:xfrm>
              <a:custGeom>
                <a:avLst/>
                <a:gdLst>
                  <a:gd name="connsiteX0" fmla="*/ 914400 w 914400"/>
                  <a:gd name="connsiteY0" fmla="*/ 408625 h 817250"/>
                  <a:gd name="connsiteX1" fmla="*/ 666744 w 914400"/>
                  <a:gd name="connsiteY1" fmla="*/ 771806 h 817250"/>
                  <a:gd name="connsiteX2" fmla="*/ 247328 w 914400"/>
                  <a:gd name="connsiteY2" fmla="*/ 771655 h 817250"/>
                  <a:gd name="connsiteX3" fmla="*/ 1 w 914400"/>
                  <a:gd name="connsiteY3" fmla="*/ 408233 h 817250"/>
                  <a:gd name="connsiteX4" fmla="*/ 457200 w 914400"/>
                  <a:gd name="connsiteY4" fmla="*/ 408625 h 817250"/>
                  <a:gd name="connsiteX5" fmla="*/ 914400 w 914400"/>
                  <a:gd name="connsiteY5" fmla="*/ 408625 h 817250"/>
                  <a:gd name="connsiteX0" fmla="*/ 914400 w 914400"/>
                  <a:gd name="connsiteY0" fmla="*/ 392 h 383191"/>
                  <a:gd name="connsiteX1" fmla="*/ 666744 w 914400"/>
                  <a:gd name="connsiteY1" fmla="*/ 363573 h 383191"/>
                  <a:gd name="connsiteX2" fmla="*/ 247328 w 914400"/>
                  <a:gd name="connsiteY2" fmla="*/ 363422 h 383191"/>
                  <a:gd name="connsiteX3" fmla="*/ 1 w 914400"/>
                  <a:gd name="connsiteY3" fmla="*/ 0 h 383191"/>
                  <a:gd name="connsiteX4" fmla="*/ 457200 w 914400"/>
                  <a:gd name="connsiteY4" fmla="*/ 392 h 383191"/>
                  <a:gd name="connsiteX5" fmla="*/ 914400 w 914400"/>
                  <a:gd name="connsiteY5" fmla="*/ 392 h 383191"/>
                  <a:gd name="connsiteX0" fmla="*/ 914400 w 914400"/>
                  <a:gd name="connsiteY0" fmla="*/ 392 h 370022"/>
                  <a:gd name="connsiteX1" fmla="*/ 666744 w 914400"/>
                  <a:gd name="connsiteY1" fmla="*/ 363573 h 370022"/>
                  <a:gd name="connsiteX2" fmla="*/ 247328 w 914400"/>
                  <a:gd name="connsiteY2" fmla="*/ 363422 h 370022"/>
                  <a:gd name="connsiteX3" fmla="*/ 1 w 914400"/>
                  <a:gd name="connsiteY3" fmla="*/ 0 h 370022"/>
                  <a:gd name="connsiteX4" fmla="*/ 457200 w 914400"/>
                  <a:gd name="connsiteY4" fmla="*/ 392 h 370022"/>
                  <a:gd name="connsiteX5" fmla="*/ 914400 w 914400"/>
                  <a:gd name="connsiteY5" fmla="*/ 392 h 370022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247328 w 914400"/>
                  <a:gd name="connsiteY3" fmla="*/ 363422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92861"/>
                  <a:gd name="connsiteX1" fmla="*/ 666744 w 914400"/>
                  <a:gd name="connsiteY1" fmla="*/ 363573 h 392861"/>
                  <a:gd name="connsiteX2" fmla="*/ 465015 w 914400"/>
                  <a:gd name="connsiteY2" fmla="*/ 370360 h 392861"/>
                  <a:gd name="connsiteX3" fmla="*/ 144089 w 914400"/>
                  <a:gd name="connsiteY3" fmla="*/ 341299 h 392861"/>
                  <a:gd name="connsiteX4" fmla="*/ 1 w 914400"/>
                  <a:gd name="connsiteY4" fmla="*/ 0 h 392861"/>
                  <a:gd name="connsiteX5" fmla="*/ 457200 w 914400"/>
                  <a:gd name="connsiteY5" fmla="*/ 392 h 392861"/>
                  <a:gd name="connsiteX6" fmla="*/ 914400 w 914400"/>
                  <a:gd name="connsiteY6" fmla="*/ 392 h 392861"/>
                  <a:gd name="connsiteX0" fmla="*/ 914400 w 914400"/>
                  <a:gd name="connsiteY0" fmla="*/ 392 h 379058"/>
                  <a:gd name="connsiteX1" fmla="*/ 755235 w 914400"/>
                  <a:gd name="connsiteY1" fmla="*/ 341450 h 379058"/>
                  <a:gd name="connsiteX2" fmla="*/ 465015 w 914400"/>
                  <a:gd name="connsiteY2" fmla="*/ 370360 h 379058"/>
                  <a:gd name="connsiteX3" fmla="*/ 144089 w 914400"/>
                  <a:gd name="connsiteY3" fmla="*/ 341299 h 379058"/>
                  <a:gd name="connsiteX4" fmla="*/ 1 w 914400"/>
                  <a:gd name="connsiteY4" fmla="*/ 0 h 379058"/>
                  <a:gd name="connsiteX5" fmla="*/ 457200 w 914400"/>
                  <a:gd name="connsiteY5" fmla="*/ 392 h 379058"/>
                  <a:gd name="connsiteX6" fmla="*/ 914400 w 914400"/>
                  <a:gd name="connsiteY6" fmla="*/ 392 h 379058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65015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8987"/>
                  <a:gd name="connsiteX1" fmla="*/ 792106 w 914400"/>
                  <a:gd name="connsiteY1" fmla="*/ 334076 h 378987"/>
                  <a:gd name="connsiteX2" fmla="*/ 472389 w 914400"/>
                  <a:gd name="connsiteY2" fmla="*/ 370360 h 378987"/>
                  <a:gd name="connsiteX3" fmla="*/ 144089 w 914400"/>
                  <a:gd name="connsiteY3" fmla="*/ 341299 h 378987"/>
                  <a:gd name="connsiteX4" fmla="*/ 1 w 914400"/>
                  <a:gd name="connsiteY4" fmla="*/ 0 h 378987"/>
                  <a:gd name="connsiteX5" fmla="*/ 457200 w 914400"/>
                  <a:gd name="connsiteY5" fmla="*/ 392 h 378987"/>
                  <a:gd name="connsiteX6" fmla="*/ 914400 w 914400"/>
                  <a:gd name="connsiteY6" fmla="*/ 392 h 378987"/>
                  <a:gd name="connsiteX0" fmla="*/ 914400 w 914400"/>
                  <a:gd name="connsiteY0" fmla="*/ 392 h 375543"/>
                  <a:gd name="connsiteX1" fmla="*/ 792106 w 914400"/>
                  <a:gd name="connsiteY1" fmla="*/ 334076 h 375543"/>
                  <a:gd name="connsiteX2" fmla="*/ 472389 w 914400"/>
                  <a:gd name="connsiteY2" fmla="*/ 370360 h 375543"/>
                  <a:gd name="connsiteX3" fmla="*/ 144089 w 914400"/>
                  <a:gd name="connsiteY3" fmla="*/ 319176 h 375543"/>
                  <a:gd name="connsiteX4" fmla="*/ 1 w 914400"/>
                  <a:gd name="connsiteY4" fmla="*/ 0 h 375543"/>
                  <a:gd name="connsiteX5" fmla="*/ 457200 w 914400"/>
                  <a:gd name="connsiteY5" fmla="*/ 392 h 375543"/>
                  <a:gd name="connsiteX6" fmla="*/ 914400 w 914400"/>
                  <a:gd name="connsiteY6" fmla="*/ 392 h 375543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72389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  <a:gd name="connsiteX0" fmla="*/ 914400 w 914400"/>
                  <a:gd name="connsiteY0" fmla="*/ 392 h 372817"/>
                  <a:gd name="connsiteX1" fmla="*/ 784732 w 914400"/>
                  <a:gd name="connsiteY1" fmla="*/ 326702 h 372817"/>
                  <a:gd name="connsiteX2" fmla="*/ 457641 w 914400"/>
                  <a:gd name="connsiteY2" fmla="*/ 370360 h 372817"/>
                  <a:gd name="connsiteX3" fmla="*/ 144089 w 914400"/>
                  <a:gd name="connsiteY3" fmla="*/ 319176 h 372817"/>
                  <a:gd name="connsiteX4" fmla="*/ 1 w 914400"/>
                  <a:gd name="connsiteY4" fmla="*/ 0 h 372817"/>
                  <a:gd name="connsiteX5" fmla="*/ 457200 w 914400"/>
                  <a:gd name="connsiteY5" fmla="*/ 392 h 372817"/>
                  <a:gd name="connsiteX6" fmla="*/ 914400 w 914400"/>
                  <a:gd name="connsiteY6" fmla="*/ 392 h 372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4400" h="372817">
                    <a:moveTo>
                      <a:pt x="914400" y="392"/>
                    </a:moveTo>
                    <a:cubicBezTo>
                      <a:pt x="914400" y="153336"/>
                      <a:pt x="860859" y="265041"/>
                      <a:pt x="784732" y="326702"/>
                    </a:cubicBezTo>
                    <a:cubicBezTo>
                      <a:pt x="708605" y="388363"/>
                      <a:pt x="527544" y="370385"/>
                      <a:pt x="457641" y="370360"/>
                    </a:cubicBezTo>
                    <a:cubicBezTo>
                      <a:pt x="387738" y="370335"/>
                      <a:pt x="220362" y="380903"/>
                      <a:pt x="144089" y="319176"/>
                    </a:cubicBezTo>
                    <a:cubicBezTo>
                      <a:pt x="67816" y="257449"/>
                      <a:pt x="-164" y="152966"/>
                      <a:pt x="1" y="0"/>
                    </a:cubicBezTo>
                    <a:lnTo>
                      <a:pt x="457200" y="392"/>
                    </a:lnTo>
                    <a:lnTo>
                      <a:pt x="914400" y="392"/>
                    </a:lnTo>
                    <a:close/>
                  </a:path>
                </a:pathLst>
              </a:custGeom>
              <a:solidFill>
                <a:schemeClr val="bg1"/>
              </a:solidFill>
              <a:ln w="158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3738669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3577140" y="4446040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2C85D6AF-0C0D-4757-A630-5984DFD18B4B}"/>
                </a:ext>
              </a:extLst>
            </p:cNvPr>
            <p:cNvSpPr/>
            <p:nvPr/>
          </p:nvSpPr>
          <p:spPr>
            <a:xfrm>
              <a:off x="3904582" y="448296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022299" y="447964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226284" y="447988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363828" y="4478881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513060" y="4478499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4655115" y="446052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964868" y="4480120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842095" y="4455339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2C85D6AF-0C0D-4757-A630-5984DFD18B4B}"/>
                </a:ext>
              </a:extLst>
            </p:cNvPr>
            <p:cNvSpPr/>
            <p:nvPr/>
          </p:nvSpPr>
          <p:spPr>
            <a:xfrm>
              <a:off x="6087641" y="4480120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272706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392662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499717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627148" y="4470595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756797" y="4461809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873347" y="444581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6" name="Rectangle 295"/>
          <p:cNvSpPr/>
          <p:nvPr/>
        </p:nvSpPr>
        <p:spPr>
          <a:xfrm>
            <a:off x="605547" y="5258492"/>
            <a:ext cx="2633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Single molecule attaches in a </a:t>
            </a:r>
            <a:r>
              <a:rPr lang="en-GB" sz="2000" dirty="0" err="1"/>
              <a:t>nano</a:t>
            </a:r>
            <a:r>
              <a:rPr lang="en-GB" sz="2000" dirty="0"/>
              <a:t> well</a:t>
            </a:r>
          </a:p>
        </p:txBody>
      </p:sp>
      <p:sp>
        <p:nvSpPr>
          <p:cNvPr id="297" name="Rectangle 296"/>
          <p:cNvSpPr/>
          <p:nvPr/>
        </p:nvSpPr>
        <p:spPr>
          <a:xfrm>
            <a:off x="4591395" y="5138164"/>
            <a:ext cx="2642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Recombinase </a:t>
            </a:r>
            <a:r>
              <a:rPr lang="en-GB" sz="2000" dirty="0" smtClean="0"/>
              <a:t>Polymerase </a:t>
            </a:r>
          </a:p>
          <a:p>
            <a:r>
              <a:rPr lang="en-GB" sz="2000" dirty="0" smtClean="0"/>
              <a:t>Bridge Amplification</a:t>
            </a:r>
          </a:p>
        </p:txBody>
      </p:sp>
      <p:sp>
        <p:nvSpPr>
          <p:cNvPr id="298" name="Rectangle 297"/>
          <p:cNvSpPr/>
          <p:nvPr/>
        </p:nvSpPr>
        <p:spPr>
          <a:xfrm>
            <a:off x="8333085" y="5258492"/>
            <a:ext cx="3653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Cluster of identical (</a:t>
            </a:r>
            <a:r>
              <a:rPr lang="en-GB" sz="2000" dirty="0" err="1"/>
              <a:t>ish</a:t>
            </a:r>
            <a:r>
              <a:rPr lang="en-GB" sz="2000" dirty="0"/>
              <a:t>) molecules </a:t>
            </a:r>
            <a:r>
              <a:rPr lang="en-GB" sz="2000" dirty="0" smtClean="0"/>
              <a:t>created </a:t>
            </a:r>
            <a:r>
              <a:rPr lang="en-GB" sz="2000" dirty="0" smtClean="0"/>
              <a:t>in a </a:t>
            </a:r>
            <a:r>
              <a:rPr lang="en-GB" sz="2000" dirty="0" err="1" smtClean="0"/>
              <a:t>nanowell</a:t>
            </a:r>
            <a:endParaRPr lang="en-GB" sz="2000" dirty="0"/>
          </a:p>
        </p:txBody>
      </p:sp>
      <p:cxnSp>
        <p:nvCxnSpPr>
          <p:cNvPr id="299" name="Straight Arrow Connector 298"/>
          <p:cNvCxnSpPr/>
          <p:nvPr/>
        </p:nvCxnSpPr>
        <p:spPr>
          <a:xfrm flipV="1">
            <a:off x="3497713" y="5494789"/>
            <a:ext cx="587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 flipV="1">
            <a:off x="7304246" y="5494789"/>
            <a:ext cx="5873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990869" y="1869936"/>
            <a:ext cx="54247" cy="1725912"/>
            <a:chOff x="5648896" y="1790934"/>
            <a:chExt cx="54247" cy="1725912"/>
          </a:xfrm>
        </p:grpSpPr>
        <p:grpSp>
          <p:nvGrpSpPr>
            <p:cNvPr id="5" name="Group 4"/>
            <p:cNvGrpSpPr/>
            <p:nvPr/>
          </p:nvGrpSpPr>
          <p:grpSpPr>
            <a:xfrm>
              <a:off x="5648896" y="2005890"/>
              <a:ext cx="54247" cy="1510956"/>
              <a:chOff x="5648896" y="2005890"/>
              <a:chExt cx="54247" cy="1510956"/>
            </a:xfrm>
          </p:grpSpPr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5649143" y="2005890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648896" y="3300846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649143" y="179093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28293" y="2841140"/>
            <a:ext cx="55805" cy="1518397"/>
            <a:chOff x="6186320" y="2762138"/>
            <a:chExt cx="55805" cy="1518397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8125" y="2984535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186698" y="276213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6320" y="2982543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34456" y="3616141"/>
            <a:ext cx="243182" cy="947495"/>
            <a:chOff x="6192483" y="3537139"/>
            <a:chExt cx="243182" cy="947495"/>
          </a:xfrm>
        </p:grpSpPr>
        <p:sp>
          <p:nvSpPr>
            <p:cNvPr id="73" name="Curved Down Arrow 72"/>
            <p:cNvSpPr/>
            <p:nvPr/>
          </p:nvSpPr>
          <p:spPr>
            <a:xfrm>
              <a:off x="6192483" y="3537139"/>
              <a:ext cx="216000" cy="731520"/>
            </a:xfrm>
            <a:prstGeom prst="curvedDownArrow">
              <a:avLst>
                <a:gd name="adj1" fmla="val 25000"/>
                <a:gd name="adj2" fmla="val 0"/>
                <a:gd name="adj3" fmla="val 0"/>
              </a:avLst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381665" y="426863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644975" y="2833997"/>
            <a:ext cx="55805" cy="1518397"/>
            <a:chOff x="6186320" y="2762138"/>
            <a:chExt cx="55805" cy="151839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8125" y="2984535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6186698" y="2762138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6186320" y="2982543"/>
              <a:ext cx="54000" cy="129600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01268" y="2803040"/>
            <a:ext cx="1132460" cy="1562304"/>
            <a:chOff x="5859295" y="2724038"/>
            <a:chExt cx="1132460" cy="1562304"/>
          </a:xfrm>
        </p:grpSpPr>
        <p:grpSp>
          <p:nvGrpSpPr>
            <p:cNvPr id="108" name="Group 107"/>
            <p:cNvGrpSpPr/>
            <p:nvPr/>
          </p:nvGrpSpPr>
          <p:grpSpPr>
            <a:xfrm>
              <a:off x="5859295" y="2724038"/>
              <a:ext cx="55805" cy="1518397"/>
              <a:chOff x="6186320" y="2762138"/>
              <a:chExt cx="55805" cy="151839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6018045" y="2755788"/>
              <a:ext cx="55805" cy="1518397"/>
              <a:chOff x="6186320" y="2762138"/>
              <a:chExt cx="55805" cy="1518397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6507493" y="2767945"/>
              <a:ext cx="55805" cy="1518397"/>
              <a:chOff x="6186320" y="2762138"/>
              <a:chExt cx="55805" cy="1518397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643520" y="2762138"/>
              <a:ext cx="55805" cy="1518397"/>
              <a:chOff x="6186320" y="2762138"/>
              <a:chExt cx="55805" cy="1518397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795920" y="2762138"/>
              <a:ext cx="55805" cy="1518397"/>
              <a:chOff x="6186320" y="2762138"/>
              <a:chExt cx="55805" cy="1518397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935950" y="2750237"/>
              <a:ext cx="55805" cy="1518397"/>
              <a:chOff x="6186320" y="2762138"/>
              <a:chExt cx="55805" cy="1518397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5244932" y="1228164"/>
            <a:ext cx="54247" cy="1725912"/>
            <a:chOff x="5648896" y="1790934"/>
            <a:chExt cx="54247" cy="1725912"/>
          </a:xfrm>
        </p:grpSpPr>
        <p:grpSp>
          <p:nvGrpSpPr>
            <p:cNvPr id="138" name="Group 137"/>
            <p:cNvGrpSpPr/>
            <p:nvPr/>
          </p:nvGrpSpPr>
          <p:grpSpPr>
            <a:xfrm>
              <a:off x="5648896" y="2005890"/>
              <a:ext cx="54247" cy="1510956"/>
              <a:chOff x="5648896" y="2005890"/>
              <a:chExt cx="54247" cy="1510956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5649143" y="2005890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5648896" y="3300846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5649143" y="1790934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67187" y="2809913"/>
            <a:ext cx="1083105" cy="1562209"/>
            <a:chOff x="8125214" y="2730911"/>
            <a:chExt cx="1083105" cy="1562209"/>
          </a:xfrm>
        </p:grpSpPr>
        <p:grpSp>
          <p:nvGrpSpPr>
            <p:cNvPr id="143" name="Group 142"/>
            <p:cNvGrpSpPr/>
            <p:nvPr/>
          </p:nvGrpSpPr>
          <p:grpSpPr>
            <a:xfrm>
              <a:off x="8125214" y="2759739"/>
              <a:ext cx="55805" cy="1518397"/>
              <a:chOff x="6186320" y="2762138"/>
              <a:chExt cx="55805" cy="151839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8672759" y="2749162"/>
              <a:ext cx="54378" cy="1516405"/>
              <a:chOff x="6186320" y="2762138"/>
              <a:chExt cx="54378" cy="1516405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8781207" y="2751794"/>
              <a:ext cx="54378" cy="1516405"/>
              <a:chOff x="6186320" y="2762138"/>
              <a:chExt cx="54378" cy="1516405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8907709" y="2749162"/>
              <a:ext cx="55805" cy="1518397"/>
              <a:chOff x="6186320" y="2762138"/>
              <a:chExt cx="55805" cy="1518397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9037884" y="2739637"/>
              <a:ext cx="55805" cy="1518397"/>
              <a:chOff x="6186320" y="2762138"/>
              <a:chExt cx="55805" cy="1518397"/>
            </a:xfrm>
          </p:grpSpPr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9152514" y="2730911"/>
              <a:ext cx="55805" cy="1518397"/>
              <a:chOff x="6186320" y="2762138"/>
              <a:chExt cx="55805" cy="1518397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8245721" y="2774723"/>
              <a:ext cx="55805" cy="1518397"/>
              <a:chOff x="6186320" y="2762138"/>
              <a:chExt cx="55805" cy="1518397"/>
            </a:xfrm>
          </p:grpSpPr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8125" y="2984535"/>
                <a:ext cx="54000" cy="1296000"/>
              </a:xfrm>
              <a:prstGeom prst="rect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8369546" y="2755512"/>
              <a:ext cx="54378" cy="1516405"/>
              <a:chOff x="6186320" y="2762138"/>
              <a:chExt cx="54378" cy="1516405"/>
            </a:xfrm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245D1F05-F6F8-4273-A153-B70FC06DDC17}"/>
                  </a:ext>
                </a:extLst>
              </p:cNvPr>
              <p:cNvSpPr/>
              <p:nvPr/>
            </p:nvSpPr>
            <p:spPr>
              <a:xfrm>
                <a:off x="6186698" y="2762138"/>
                <a:ext cx="54000" cy="21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EA483638-B35A-4DA4-A4DA-752EFABAB7A8}"/>
                  </a:ext>
                </a:extLst>
              </p:cNvPr>
              <p:cNvSpPr/>
              <p:nvPr/>
            </p:nvSpPr>
            <p:spPr>
              <a:xfrm>
                <a:off x="6186320" y="2982543"/>
                <a:ext cx="54000" cy="1296000"/>
              </a:xfrm>
              <a:prstGeom prst="rect">
                <a:avLst/>
              </a:prstGeom>
              <a:solidFill>
                <a:srgbClr val="92D050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245D1F05-F6F8-4273-A153-B70FC06DDC17}"/>
                </a:ext>
              </a:extLst>
            </p:cNvPr>
            <p:cNvSpPr/>
            <p:nvPr/>
          </p:nvSpPr>
          <p:spPr>
            <a:xfrm>
              <a:off x="8556932" y="2759957"/>
              <a:ext cx="54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EA483638-B35A-4DA4-A4DA-752EFABAB7A8}"/>
                </a:ext>
              </a:extLst>
            </p:cNvPr>
            <p:cNvSpPr/>
            <p:nvPr/>
          </p:nvSpPr>
          <p:spPr>
            <a:xfrm>
              <a:off x="8556554" y="2980362"/>
              <a:ext cx="54000" cy="1296000"/>
            </a:xfrm>
            <a:prstGeom prst="rect">
              <a:avLst/>
            </a:prstGeom>
            <a:solidFill>
              <a:srgbClr val="92D050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3790161" y="6196285"/>
            <a:ext cx="4090471" cy="629469"/>
            <a:chOff x="3924575" y="5743810"/>
            <a:chExt cx="4090471" cy="629469"/>
          </a:xfrm>
        </p:grpSpPr>
        <p:sp>
          <p:nvSpPr>
            <p:cNvPr id="212" name="Rectangle 211"/>
            <p:cNvSpPr/>
            <p:nvPr/>
          </p:nvSpPr>
          <p:spPr>
            <a:xfrm>
              <a:off x="3924575" y="5973169"/>
              <a:ext cx="409047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000" dirty="0" smtClean="0"/>
                <a:t>Amplification is faster than seeding</a:t>
              </a:r>
              <a:endParaRPr lang="en-GB" sz="2000" dirty="0"/>
            </a:p>
          </p:txBody>
        </p:sp>
        <p:sp>
          <p:nvSpPr>
            <p:cNvPr id="213" name="Right Brace 212"/>
            <p:cNvSpPr/>
            <p:nvPr/>
          </p:nvSpPr>
          <p:spPr>
            <a:xfrm rot="5400000">
              <a:off x="5627719" y="4374871"/>
              <a:ext cx="209436" cy="294731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</p:grpSp>
    </p:spTree>
    <p:extLst>
      <p:ext uri="{BB962C8B-B14F-4D97-AF65-F5344CB8AC3E}">
        <p14:creationId xmlns:p14="http://schemas.microsoft.com/office/powerpoint/2010/main" val="32918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0162 L 0.03763 0.140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6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7 L 0.09987 0.20556 L 0.19531 0.03495 L 0.29232 0.23519 " pathEditMode="relative" rAng="0" ptsTypes="AAAA">
                                      <p:cBhvr>
                                        <p:cTn id="5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1171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/>
      <p:bldP spid="29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Good and Bad things about clusters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560387" y="1535113"/>
            <a:ext cx="5386917" cy="639762"/>
          </a:xfrm>
        </p:spPr>
        <p:txBody>
          <a:bodyPr/>
          <a:lstStyle/>
          <a:p>
            <a:r>
              <a:rPr lang="en-GB" dirty="0"/>
              <a:t>Good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511174" y="2174875"/>
            <a:ext cx="5386917" cy="3951288"/>
          </a:xfrm>
        </p:spPr>
        <p:txBody>
          <a:bodyPr/>
          <a:lstStyle/>
          <a:p>
            <a:r>
              <a:rPr lang="en-GB" dirty="0"/>
              <a:t>Generates large signal</a:t>
            </a:r>
          </a:p>
          <a:p>
            <a:r>
              <a:rPr lang="en-GB" dirty="0"/>
              <a:t>Is robust to random mistakes</a:t>
            </a:r>
          </a:p>
          <a:p>
            <a:r>
              <a:rPr lang="en-GB" dirty="0"/>
              <a:t>Needs a small amount of starting material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Bad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>
          <a:xfrm>
            <a:off x="5996517" y="2174875"/>
            <a:ext cx="6076313" cy="3951288"/>
          </a:xfrm>
        </p:spPr>
        <p:txBody>
          <a:bodyPr>
            <a:normAutofit/>
          </a:bodyPr>
          <a:lstStyle/>
          <a:p>
            <a:r>
              <a:rPr lang="en-GB" dirty="0"/>
              <a:t>Bridging limits length</a:t>
            </a:r>
          </a:p>
          <a:p>
            <a:r>
              <a:rPr lang="en-GB" dirty="0"/>
              <a:t>Molecules in a cluster get out of sync</a:t>
            </a:r>
          </a:p>
          <a:p>
            <a:pPr lvl="1"/>
            <a:r>
              <a:rPr lang="en-GB" dirty="0"/>
              <a:t>2 bases added</a:t>
            </a:r>
          </a:p>
          <a:p>
            <a:pPr lvl="1"/>
            <a:r>
              <a:rPr lang="en-GB" dirty="0"/>
              <a:t>No bases added</a:t>
            </a:r>
          </a:p>
          <a:p>
            <a:pPr lvl="1"/>
            <a:r>
              <a:rPr lang="en-GB" dirty="0"/>
              <a:t>Reaction stalls</a:t>
            </a:r>
          </a:p>
          <a:p>
            <a:r>
              <a:rPr lang="en-GB" dirty="0"/>
              <a:t>Can get mixed signals if clusters </a:t>
            </a:r>
            <a:r>
              <a:rPr lang="en-GB" dirty="0" smtClean="0"/>
              <a:t>overlap (non-patterned)</a:t>
            </a:r>
          </a:p>
          <a:p>
            <a:r>
              <a:rPr lang="en-GB" dirty="0" smtClean="0"/>
              <a:t>Can get re-seeding (patterned)</a:t>
            </a:r>
          </a:p>
          <a:p>
            <a:r>
              <a:rPr lang="en-GB" dirty="0" smtClean="0"/>
              <a:t>Can get index hopping (patterned)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Different sequencers, same chemistry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09" y="4506886"/>
            <a:ext cx="8067505" cy="159953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52200"/>
              </p:ext>
            </p:extLst>
          </p:nvPr>
        </p:nvGraphicFramePr>
        <p:xfrm>
          <a:off x="1847409" y="1561444"/>
          <a:ext cx="8067505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201">
                  <a:extLst>
                    <a:ext uri="{9D8B030D-6E8A-4147-A177-3AD203B41FA5}">
                      <a16:colId xmlns:a16="http://schemas.microsoft.com/office/drawing/2014/main" val="3755330458"/>
                    </a:ext>
                  </a:extLst>
                </a:gridCol>
                <a:gridCol w="1872260">
                  <a:extLst>
                    <a:ext uri="{9D8B030D-6E8A-4147-A177-3AD203B41FA5}">
                      <a16:colId xmlns:a16="http://schemas.microsoft.com/office/drawing/2014/main" val="3739486364"/>
                    </a:ext>
                  </a:extLst>
                </a:gridCol>
                <a:gridCol w="1800250">
                  <a:extLst>
                    <a:ext uri="{9D8B030D-6E8A-4147-A177-3AD203B41FA5}">
                      <a16:colId xmlns:a16="http://schemas.microsoft.com/office/drawing/2014/main" val="4292472128"/>
                    </a:ext>
                  </a:extLst>
                </a:gridCol>
                <a:gridCol w="1800250">
                  <a:extLst>
                    <a:ext uri="{9D8B030D-6E8A-4147-A177-3AD203B41FA5}">
                      <a16:colId xmlns:a16="http://schemas.microsoft.com/office/drawing/2014/main" val="1577769239"/>
                    </a:ext>
                  </a:extLst>
                </a:gridCol>
                <a:gridCol w="1154544">
                  <a:extLst>
                    <a:ext uri="{9D8B030D-6E8A-4147-A177-3AD203B41FA5}">
                      <a16:colId xmlns:a16="http://schemas.microsoft.com/office/drawing/2014/main" val="2436786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Sequencer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Number of lanes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Reads per</a:t>
                      </a:r>
                      <a:r>
                        <a:rPr lang="en-GB" b="1" baseline="0" dirty="0" smtClean="0"/>
                        <a:t> lane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Max</a:t>
                      </a:r>
                      <a:r>
                        <a:rPr lang="en-GB" b="1" baseline="0" dirty="0" smtClean="0"/>
                        <a:t> read length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Dyes</a:t>
                      </a:r>
                      <a:endParaRPr lang="en-GB" b="1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20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err="1" smtClean="0"/>
                        <a:t>iSeq</a:t>
                      </a:r>
                      <a:r>
                        <a:rPr lang="en-GB" dirty="0" smtClean="0"/>
                        <a:t> 100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~4 million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150bp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35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MiniSeq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~7 million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150bp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69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MiSeq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~20 million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300bp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629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NextSeq</a:t>
                      </a:r>
                      <a:endParaRPr lang="en-GB" dirty="0" smtClean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~400 million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150bp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512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HiSeq</a:t>
                      </a:r>
                      <a:r>
                        <a:rPr lang="en-GB" dirty="0" smtClean="0"/>
                        <a:t> 2xxx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~200 million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150bp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6884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HiSeq</a:t>
                      </a:r>
                      <a:r>
                        <a:rPr lang="en-GB" dirty="0" smtClean="0"/>
                        <a:t> 4xxx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~300 million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150bp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39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NovaSeq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~2.5 billion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150bp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7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17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2"/>
          <p:cNvGrpSpPr/>
          <p:nvPr/>
        </p:nvGrpSpPr>
        <p:grpSpPr>
          <a:xfrm>
            <a:off x="3985759" y="3894293"/>
            <a:ext cx="2304320" cy="1428545"/>
            <a:chOff x="3985759" y="3894293"/>
            <a:chExt cx="2304320" cy="1428545"/>
          </a:xfrm>
        </p:grpSpPr>
        <p:sp>
          <p:nvSpPr>
            <p:cNvPr id="121" name="Rectangle 120"/>
            <p:cNvSpPr/>
            <p:nvPr/>
          </p:nvSpPr>
          <p:spPr>
            <a:xfrm>
              <a:off x="3985759" y="5073380"/>
              <a:ext cx="2304320" cy="24945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5" name="Group 124"/>
            <p:cNvGrpSpPr/>
            <p:nvPr/>
          </p:nvGrpSpPr>
          <p:grpSpPr>
            <a:xfrm rot="5400000">
              <a:off x="3615696" y="4485766"/>
              <a:ext cx="1172186" cy="0"/>
              <a:chOff x="5511456" y="4600387"/>
              <a:chExt cx="1172186" cy="0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/>
            <p:cNvGrpSpPr/>
            <p:nvPr/>
          </p:nvGrpSpPr>
          <p:grpSpPr>
            <a:xfrm rot="5400000">
              <a:off x="3975746" y="4485766"/>
              <a:ext cx="1172186" cy="0"/>
              <a:chOff x="5511456" y="4600387"/>
              <a:chExt cx="1172186" cy="0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" name="Group 132"/>
            <p:cNvGrpSpPr/>
            <p:nvPr/>
          </p:nvGrpSpPr>
          <p:grpSpPr>
            <a:xfrm rot="5400000">
              <a:off x="4407806" y="4485766"/>
              <a:ext cx="1172186" cy="0"/>
              <a:chOff x="5511456" y="4600387"/>
              <a:chExt cx="1172186" cy="0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 rot="5400000">
              <a:off x="5487956" y="4485766"/>
              <a:ext cx="1172186" cy="0"/>
              <a:chOff x="5511456" y="4600387"/>
              <a:chExt cx="1172186" cy="0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Group 140"/>
            <p:cNvGrpSpPr/>
            <p:nvPr/>
          </p:nvGrpSpPr>
          <p:grpSpPr>
            <a:xfrm rot="5400000">
              <a:off x="5199916" y="4485766"/>
              <a:ext cx="1172186" cy="0"/>
              <a:chOff x="5511456" y="4600387"/>
              <a:chExt cx="1172186" cy="0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 rot="5400000">
              <a:off x="4983886" y="4481935"/>
              <a:ext cx="1172186" cy="0"/>
              <a:chOff x="5511456" y="4600387"/>
              <a:chExt cx="1172186" cy="0"/>
            </a:xfrm>
          </p:grpSpPr>
          <p:cxnSp>
            <p:nvCxnSpPr>
              <p:cNvPr id="146" name="Straight Connector 145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/>
            <p:cNvGrpSpPr/>
            <p:nvPr/>
          </p:nvGrpSpPr>
          <p:grpSpPr>
            <a:xfrm rot="5400000">
              <a:off x="4695846" y="4481935"/>
              <a:ext cx="1172186" cy="0"/>
              <a:chOff x="5511456" y="4600387"/>
              <a:chExt cx="1172186" cy="0"/>
            </a:xfrm>
          </p:grpSpPr>
          <p:cxnSp>
            <p:nvCxnSpPr>
              <p:cNvPr id="150" name="Straight Connector 149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/>
            <p:cNvGrpSpPr/>
            <p:nvPr/>
          </p:nvGrpSpPr>
          <p:grpSpPr>
            <a:xfrm rot="5400000">
              <a:off x="4188013" y="4495103"/>
              <a:ext cx="1172186" cy="0"/>
              <a:chOff x="5511456" y="4600387"/>
              <a:chExt cx="1172186" cy="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/>
            <p:cNvGrpSpPr/>
            <p:nvPr/>
          </p:nvGrpSpPr>
          <p:grpSpPr>
            <a:xfrm rot="5400000">
              <a:off x="3759716" y="4480386"/>
              <a:ext cx="1172186" cy="0"/>
              <a:chOff x="5511456" y="4600387"/>
              <a:chExt cx="1172186" cy="0"/>
            </a:xfrm>
          </p:grpSpPr>
          <p:cxnSp>
            <p:nvCxnSpPr>
              <p:cNvPr id="158" name="Straight Connector 157"/>
              <p:cNvCxnSpPr/>
              <p:nvPr/>
            </p:nvCxnSpPr>
            <p:spPr>
              <a:xfrm>
                <a:off x="5698945" y="4600387"/>
                <a:ext cx="794110" cy="0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5114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493056" y="4600387"/>
                <a:ext cx="190586" cy="0"/>
              </a:xfrm>
              <a:prstGeom prst="line">
                <a:avLst/>
              </a:prstGeom>
              <a:ln w="76200">
                <a:solidFill>
                  <a:srgbClr val="A9A9A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7" name="Rectangle 186"/>
          <p:cNvSpPr/>
          <p:nvPr/>
        </p:nvSpPr>
        <p:spPr>
          <a:xfrm>
            <a:off x="3829824" y="1598769"/>
            <a:ext cx="2588692" cy="49266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TextBox 190"/>
          <p:cNvSpPr txBox="1"/>
          <p:nvPr/>
        </p:nvSpPr>
        <p:spPr>
          <a:xfrm>
            <a:off x="4446094" y="1737749"/>
            <a:ext cx="154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Attach to </a:t>
            </a:r>
            <a:br>
              <a:rPr lang="en-GB" sz="2400" b="1" dirty="0"/>
            </a:br>
            <a:r>
              <a:rPr lang="en-GB" sz="2400" b="1" dirty="0"/>
              <a:t>Flow Cell</a:t>
            </a:r>
          </a:p>
        </p:txBody>
      </p:sp>
      <p:sp>
        <p:nvSpPr>
          <p:cNvPr id="198" name="Rectangle 197"/>
          <p:cNvSpPr/>
          <p:nvPr/>
        </p:nvSpPr>
        <p:spPr>
          <a:xfrm>
            <a:off x="6755793" y="5941402"/>
            <a:ext cx="2304320" cy="2494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1" name="Group 210"/>
          <p:cNvGrpSpPr/>
          <p:nvPr/>
        </p:nvGrpSpPr>
        <p:grpSpPr>
          <a:xfrm rot="5400000" flipV="1">
            <a:off x="5732245" y="4516896"/>
            <a:ext cx="2804650" cy="45719"/>
            <a:chOff x="5511456" y="4600387"/>
            <a:chExt cx="1172186" cy="0"/>
          </a:xfrm>
        </p:grpSpPr>
        <p:cxnSp>
          <p:nvCxnSpPr>
            <p:cNvPr id="212" name="Straight Connector 211"/>
            <p:cNvCxnSpPr/>
            <p:nvPr/>
          </p:nvCxnSpPr>
          <p:spPr>
            <a:xfrm>
              <a:off x="5698945" y="4600387"/>
              <a:ext cx="794110" cy="0"/>
            </a:xfrm>
            <a:prstGeom prst="line">
              <a:avLst/>
            </a:prstGeom>
            <a:ln w="190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55114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6493056" y="4600387"/>
              <a:ext cx="190586" cy="0"/>
            </a:xfrm>
            <a:prstGeom prst="line">
              <a:avLst/>
            </a:prstGeom>
            <a:ln w="190500">
              <a:solidFill>
                <a:srgbClr val="A9A9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Straight Connector 236"/>
          <p:cNvCxnSpPr/>
          <p:nvPr/>
        </p:nvCxnSpPr>
        <p:spPr>
          <a:xfrm rot="5400000" flipV="1">
            <a:off x="6380415" y="4543460"/>
            <a:ext cx="1900040" cy="0"/>
          </a:xfrm>
          <a:prstGeom prst="line">
            <a:avLst/>
          </a:prstGeom>
          <a:ln w="190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 flipH="1" flipV="1">
            <a:off x="7330435" y="3504442"/>
            <a:ext cx="229" cy="1989146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Oval 251"/>
          <p:cNvSpPr/>
          <p:nvPr/>
        </p:nvSpPr>
        <p:spPr>
          <a:xfrm rot="16200000">
            <a:off x="7506123" y="4957847"/>
            <a:ext cx="514355" cy="1037098"/>
          </a:xfrm>
          <a:prstGeom prst="ellipse">
            <a:avLst/>
          </a:prstGeom>
          <a:solidFill>
            <a:srgbClr val="FFC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DNAP</a:t>
            </a:r>
          </a:p>
        </p:txBody>
      </p:sp>
      <p:sp>
        <p:nvSpPr>
          <p:cNvPr id="253" name="Rectangle 252"/>
          <p:cNvSpPr/>
          <p:nvPr/>
        </p:nvSpPr>
        <p:spPr>
          <a:xfrm>
            <a:off x="6539584" y="1602367"/>
            <a:ext cx="2659011" cy="492306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en-GB" dirty="0"/>
              <a:t>Illumina Sequencing: An Overview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9309689" y="1602119"/>
            <a:ext cx="2659011" cy="492331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2" name="Group 281"/>
          <p:cNvGrpSpPr/>
          <p:nvPr/>
        </p:nvGrpSpPr>
        <p:grpSpPr>
          <a:xfrm>
            <a:off x="9513719" y="3605588"/>
            <a:ext cx="2250950" cy="1467792"/>
            <a:chOff x="9546425" y="3909177"/>
            <a:chExt cx="2250950" cy="1467792"/>
          </a:xfrm>
        </p:grpSpPr>
        <p:cxnSp>
          <p:nvCxnSpPr>
            <p:cNvPr id="261" name="Straight Connector 260"/>
            <p:cNvCxnSpPr/>
            <p:nvPr/>
          </p:nvCxnSpPr>
          <p:spPr>
            <a:xfrm flipV="1">
              <a:off x="9546425" y="4210193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flipV="1">
              <a:off x="9783890" y="451784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flipV="1">
              <a:off x="9546425" y="4864372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flipV="1">
              <a:off x="9897335" y="5100866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flipV="1">
              <a:off x="9897335" y="3909177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flipV="1">
              <a:off x="9546425" y="5376969"/>
              <a:ext cx="1900040" cy="0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78065" y="1598769"/>
            <a:ext cx="3815814" cy="4926661"/>
            <a:chOff x="278065" y="1598769"/>
            <a:chExt cx="3815814" cy="4926661"/>
          </a:xfrm>
        </p:grpSpPr>
        <p:cxnSp>
          <p:nvCxnSpPr>
            <p:cNvPr id="168" name="Straight Connector 167"/>
            <p:cNvCxnSpPr/>
            <p:nvPr/>
          </p:nvCxnSpPr>
          <p:spPr>
            <a:xfrm flipV="1">
              <a:off x="364581" y="5073380"/>
              <a:ext cx="1099033" cy="7492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2583755" y="5081000"/>
              <a:ext cx="1025732" cy="749693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81" name="Group 280"/>
            <p:cNvGrpSpPr/>
            <p:nvPr/>
          </p:nvGrpSpPr>
          <p:grpSpPr>
            <a:xfrm>
              <a:off x="606839" y="2892992"/>
              <a:ext cx="2952308" cy="2197345"/>
              <a:chOff x="606839" y="2892992"/>
              <a:chExt cx="2952308" cy="219734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06839" y="305237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28" name="Straight Connector 2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39"/>
              <p:cNvGrpSpPr/>
              <p:nvPr/>
            </p:nvGrpSpPr>
            <p:grpSpPr>
              <a:xfrm>
                <a:off x="1349065" y="331980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>
                <a:off x="821755" y="370286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1456271" y="410210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703445" y="4548569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>
                <a:off x="2088904" y="35672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Group 81"/>
              <p:cNvGrpSpPr/>
              <p:nvPr/>
            </p:nvGrpSpPr>
            <p:grpSpPr>
              <a:xfrm>
                <a:off x="2166972" y="2892992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/>
            </p:nvGrpSpPr>
            <p:grpSpPr>
              <a:xfrm>
                <a:off x="2213595" y="440752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Group 99"/>
              <p:cNvGrpSpPr/>
              <p:nvPr/>
            </p:nvGrpSpPr>
            <p:grpSpPr>
              <a:xfrm>
                <a:off x="2385648" y="4690897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Group 106"/>
              <p:cNvGrpSpPr/>
              <p:nvPr/>
            </p:nvGrpSpPr>
            <p:grpSpPr>
              <a:xfrm>
                <a:off x="1434370" y="499503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2354616" y="3829811"/>
                <a:ext cx="1173499" cy="95306"/>
                <a:chOff x="1845372" y="3212970"/>
                <a:chExt cx="2659956" cy="216030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2280348" y="321297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270352" y="3429000"/>
                  <a:ext cx="1800000" cy="0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84537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184834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070352" y="342900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4073328" y="3212970"/>
                  <a:ext cx="432000" cy="0"/>
                </a:xfrm>
                <a:prstGeom prst="line">
                  <a:avLst/>
                </a:prstGeom>
                <a:ln w="76200">
                  <a:solidFill>
                    <a:srgbClr val="A9A9A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66" name="Picture 16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216" y="5702077"/>
              <a:ext cx="3323444" cy="478649"/>
            </a:xfrm>
            <a:prstGeom prst="rect">
              <a:avLst/>
            </a:prstGeom>
          </p:spPr>
        </p:pic>
        <p:sp>
          <p:nvSpPr>
            <p:cNvPr id="178" name="Rectangle 177"/>
            <p:cNvSpPr/>
            <p:nvPr/>
          </p:nvSpPr>
          <p:spPr>
            <a:xfrm>
              <a:off x="278065" y="1598769"/>
              <a:ext cx="3409516" cy="492666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70898" y="1829014"/>
              <a:ext cx="2570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Library Generation</a:t>
              </a:r>
            </a:p>
          </p:txBody>
        </p:sp>
        <p:sp>
          <p:nvSpPr>
            <p:cNvPr id="275" name="Right Arrow 274"/>
            <p:cNvSpPr/>
            <p:nvPr/>
          </p:nvSpPr>
          <p:spPr>
            <a:xfrm>
              <a:off x="3687581" y="1817858"/>
              <a:ext cx="406298" cy="484632"/>
            </a:xfrm>
            <a:prstGeom prst="rightArrow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6" name="Right Arrow 275"/>
          <p:cNvSpPr/>
          <p:nvPr/>
        </p:nvSpPr>
        <p:spPr>
          <a:xfrm>
            <a:off x="6418516" y="1774299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ight Arrow 276"/>
          <p:cNvSpPr/>
          <p:nvPr/>
        </p:nvSpPr>
        <p:spPr>
          <a:xfrm>
            <a:off x="9210357" y="1812330"/>
            <a:ext cx="406298" cy="484632"/>
          </a:xfrm>
          <a:prstGeom prst="right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Box 278"/>
          <p:cNvSpPr txBox="1"/>
          <p:nvPr/>
        </p:nvSpPr>
        <p:spPr>
          <a:xfrm>
            <a:off x="6945478" y="1737750"/>
            <a:ext cx="211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Sequence by Synthesis (SBS)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9886442" y="1728327"/>
            <a:ext cx="181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Sequencing 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46" y="1417638"/>
            <a:ext cx="5486353" cy="5440362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/>
          <p:cNvSpPr/>
          <p:nvPr/>
        </p:nvSpPr>
        <p:spPr>
          <a:xfrm>
            <a:off x="23288" y="1341918"/>
            <a:ext cx="3741724" cy="5440362"/>
          </a:xfrm>
          <a:prstGeom prst="rect">
            <a:avLst/>
          </a:prstGeom>
          <a:solidFill>
            <a:schemeClr val="bg1">
              <a:alpha val="79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5760"/>
            <a:ext cx="8229600" cy="1143000"/>
          </a:xfrm>
        </p:spPr>
        <p:txBody>
          <a:bodyPr/>
          <a:lstStyle/>
          <a:p>
            <a:r>
              <a:rPr lang="en-GB" dirty="0"/>
              <a:t>What Reads Do You Get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6369" y="1395445"/>
            <a:ext cx="8928992" cy="504056"/>
            <a:chOff x="107504" y="1628800"/>
            <a:chExt cx="8928992" cy="504056"/>
          </a:xfrm>
        </p:grpSpPr>
        <p:sp>
          <p:nvSpPr>
            <p:cNvPr id="4" name="Rectangle 3"/>
            <p:cNvSpPr/>
            <p:nvPr/>
          </p:nvSpPr>
          <p:spPr>
            <a:xfrm>
              <a:off x="2087724" y="1628800"/>
              <a:ext cx="496855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Insert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5616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750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59211" y="1628800"/>
              <a:ext cx="972108" cy="5040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028384" y="1628800"/>
              <a:ext cx="1008112" cy="50405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071828" y="2724284"/>
            <a:ext cx="8928992" cy="1064752"/>
            <a:chOff x="107504" y="2060848"/>
            <a:chExt cx="8928992" cy="1064752"/>
          </a:xfrm>
        </p:grpSpPr>
        <p:grpSp>
          <p:nvGrpSpPr>
            <p:cNvPr id="56" name="Group 55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0" name="TextBox 29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2132280" y="2060848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071828" y="4099766"/>
            <a:ext cx="8928992" cy="1057461"/>
            <a:chOff x="107504" y="3826162"/>
            <a:chExt cx="8928992" cy="1057461"/>
          </a:xfrm>
        </p:grpSpPr>
        <p:grpSp>
          <p:nvGrpSpPr>
            <p:cNvPr id="58" name="Group 57"/>
            <p:cNvGrpSpPr/>
            <p:nvPr/>
          </p:nvGrpSpPr>
          <p:grpSpPr>
            <a:xfrm>
              <a:off x="107504" y="4200213"/>
              <a:ext cx="8928992" cy="683410"/>
              <a:chOff x="107504" y="4200213"/>
              <a:chExt cx="8928992" cy="683410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087724" y="4379567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15616" y="4379567"/>
                <a:ext cx="972108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07504" y="4379567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059211" y="4379567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8028384" y="4379567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H="1">
                <a:off x="7056276" y="4200213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 flipH="1">
              <a:off x="7077456" y="3975883"/>
              <a:ext cx="606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Primer</a:t>
              </a:r>
            </a:p>
          </p:txBody>
        </p:sp>
        <p:sp>
          <p:nvSpPr>
            <p:cNvPr id="47" name="Right Arrow 46"/>
            <p:cNvSpPr/>
            <p:nvPr/>
          </p:nvSpPr>
          <p:spPr>
            <a:xfrm flipH="1">
              <a:off x="5224704" y="3826162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2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209072" y="5517277"/>
            <a:ext cx="4647732" cy="923767"/>
            <a:chOff x="4244748" y="5864584"/>
            <a:chExt cx="4647732" cy="923767"/>
          </a:xfrm>
        </p:grpSpPr>
        <p:grpSp>
          <p:nvGrpSpPr>
            <p:cNvPr id="60" name="Group 59"/>
            <p:cNvGrpSpPr/>
            <p:nvPr/>
          </p:nvGrpSpPr>
          <p:grpSpPr>
            <a:xfrm>
              <a:off x="4355976" y="6162926"/>
              <a:ext cx="4536504" cy="256093"/>
              <a:chOff x="4355976" y="6162926"/>
              <a:chExt cx="4536504" cy="25609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5362056" y="6162926"/>
                <a:ext cx="2524345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868162" y="6162926"/>
                <a:ext cx="493894" cy="256093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355976" y="6162926"/>
                <a:ext cx="512186" cy="25609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7887892" y="6162926"/>
                <a:ext cx="493894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8380294" y="6162926"/>
                <a:ext cx="512186" cy="2560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 flipH="1">
              <a:off x="4878491" y="5942092"/>
              <a:ext cx="310970" cy="277000"/>
              <a:chOff x="1475656" y="2587956"/>
              <a:chExt cx="612068" cy="545206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1702946" y="2587956"/>
                <a:ext cx="363597" cy="545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GB" sz="1200" dirty="0"/>
              </a:p>
            </p:txBody>
          </p:sp>
        </p:grpSp>
        <p:sp>
          <p:nvSpPr>
            <p:cNvPr id="41" name="Right Arrow 40"/>
            <p:cNvSpPr/>
            <p:nvPr/>
          </p:nvSpPr>
          <p:spPr>
            <a:xfrm flipH="1">
              <a:off x="4667004" y="5864584"/>
              <a:ext cx="192017" cy="25318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44748" y="6419019"/>
              <a:ext cx="15266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Barcode Read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43389" y="3213842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Single End Run</a:t>
            </a:r>
          </a:p>
          <a:p>
            <a:r>
              <a:rPr lang="en-GB" dirty="0"/>
              <a:t>(one </a:t>
            </a:r>
            <a:r>
              <a:rPr lang="en-GB" dirty="0" err="1"/>
              <a:t>fastq</a:t>
            </a:r>
            <a:r>
              <a:rPr lang="en-GB" dirty="0"/>
              <a:t> file)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12387" y="3222622"/>
            <a:ext cx="2568148" cy="2021813"/>
            <a:chOff x="312387" y="3222622"/>
            <a:chExt cx="2568148" cy="2021813"/>
          </a:xfrm>
        </p:grpSpPr>
        <p:sp>
          <p:nvSpPr>
            <p:cNvPr id="10" name="Left Brace 9"/>
            <p:cNvSpPr/>
            <p:nvPr/>
          </p:nvSpPr>
          <p:spPr>
            <a:xfrm>
              <a:off x="2639520" y="3222622"/>
              <a:ext cx="241015" cy="1934605"/>
            </a:xfrm>
            <a:prstGeom prst="leftBrace">
              <a:avLst>
                <a:gd name="adj1" fmla="val 8333"/>
                <a:gd name="adj2" fmla="val 8376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12387" y="4598104"/>
              <a:ext cx="1634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Paired End Run</a:t>
              </a:r>
            </a:p>
            <a:p>
              <a:r>
                <a:rPr lang="en-GB" dirty="0"/>
                <a:t>(two </a:t>
              </a:r>
              <a:r>
                <a:rPr lang="en-GB" dirty="0" err="1"/>
                <a:t>fastq</a:t>
              </a:r>
              <a:r>
                <a:rPr lang="en-GB" dirty="0"/>
                <a:t> files)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540515" y="5756658"/>
            <a:ext cx="5447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Used to separate libraries – often don't see the </a:t>
            </a:r>
            <a:r>
              <a:rPr lang="en-GB" dirty="0" err="1"/>
              <a:t>fastq</a:t>
            </a:r>
            <a:r>
              <a:rPr lang="en-GB" dirty="0"/>
              <a:t> file</a:t>
            </a:r>
          </a:p>
        </p:txBody>
      </p:sp>
    </p:spTree>
    <p:extLst>
      <p:ext uri="{BB962C8B-B14F-4D97-AF65-F5344CB8AC3E}">
        <p14:creationId xmlns:p14="http://schemas.microsoft.com/office/powerpoint/2010/main" val="19636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377"/>
            <a:ext cx="8229600" cy="1143000"/>
          </a:xfrm>
        </p:spPr>
        <p:txBody>
          <a:bodyPr/>
          <a:lstStyle/>
          <a:p>
            <a:r>
              <a:rPr lang="en-GB" dirty="0"/>
              <a:t>Interests in QC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A2BD5-EDB7-48C6-A427-7A9E0FA5D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58" y="4887315"/>
            <a:ext cx="2763020" cy="1147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387243-5AC1-4996-A721-9674EB138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24" y="2469868"/>
            <a:ext cx="2770450" cy="11470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63656-7124-4587-981C-6219BFAD832B}"/>
              </a:ext>
            </a:extLst>
          </p:cNvPr>
          <p:cNvGrpSpPr/>
          <p:nvPr/>
        </p:nvGrpSpPr>
        <p:grpSpPr>
          <a:xfrm>
            <a:off x="4590195" y="2715255"/>
            <a:ext cx="1948955" cy="1966535"/>
            <a:chOff x="6312031" y="4217022"/>
            <a:chExt cx="1948955" cy="196653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371DBB5-1E3D-42A0-A018-31325E81A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5616"/>
            <a:stretch/>
          </p:blipFill>
          <p:spPr>
            <a:xfrm>
              <a:off x="6312031" y="4217022"/>
              <a:ext cx="1728240" cy="175275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1E7D9C-2FAE-45CD-AEEF-3FC1E66E4B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6798" t="13281" b="62325"/>
            <a:stretch/>
          </p:blipFill>
          <p:spPr>
            <a:xfrm>
              <a:off x="6888110" y="5755991"/>
              <a:ext cx="1372876" cy="427566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8E7D96B-BD8F-45DE-B830-4C941412E9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894" y="5019733"/>
            <a:ext cx="2736961" cy="72390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5E7D978-C946-4C98-B64B-05D32AA5DFCC}"/>
              </a:ext>
            </a:extLst>
          </p:cNvPr>
          <p:cNvGrpSpPr/>
          <p:nvPr/>
        </p:nvGrpSpPr>
        <p:grpSpPr>
          <a:xfrm>
            <a:off x="7467853" y="2204830"/>
            <a:ext cx="4702970" cy="3968995"/>
            <a:chOff x="7467853" y="2204830"/>
            <a:chExt cx="4702970" cy="396899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4E0E086-105C-466F-9399-DC815A842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40568" y="2204830"/>
              <a:ext cx="1082134" cy="403895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B7BB900-FADE-4852-8649-C03A8AC5C023}"/>
                </a:ext>
              </a:extLst>
            </p:cNvPr>
            <p:cNvGrpSpPr/>
            <p:nvPr/>
          </p:nvGrpSpPr>
          <p:grpSpPr>
            <a:xfrm>
              <a:off x="7467853" y="2569878"/>
              <a:ext cx="4702970" cy="3603947"/>
              <a:chOff x="7344819" y="2539770"/>
              <a:chExt cx="4702970" cy="3603947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3385CB7-7EF5-41FF-85AC-0180A24222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5853" y="4453930"/>
                <a:ext cx="3590310" cy="168978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EDBAB28A-DF82-4EAC-AC83-C05BA5BC1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10800" y="2641377"/>
                <a:ext cx="1836989" cy="177909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F98A7B37-27F8-461C-BA42-454049CE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44819" y="2732376"/>
                <a:ext cx="2017297" cy="170877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445366E-37D5-4C0C-864F-E0EBC6432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41401" y="2539770"/>
                <a:ext cx="1234400" cy="1936536"/>
              </a:xfrm>
              <a:prstGeom prst="rect">
                <a:avLst/>
              </a:prstGeom>
            </p:spPr>
          </p:pic>
        </p:grp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FC6CC1A5-5BD9-449C-9426-4D601648CEF3}"/>
              </a:ext>
            </a:extLst>
          </p:cNvPr>
          <p:cNvSpPr/>
          <p:nvPr/>
        </p:nvSpPr>
        <p:spPr>
          <a:xfrm>
            <a:off x="1069136" y="1635848"/>
            <a:ext cx="20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QC packages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8EC9061-D2E1-4035-BB09-B58DD11A58AB}"/>
              </a:ext>
            </a:extLst>
          </p:cNvPr>
          <p:cNvSpPr/>
          <p:nvPr/>
        </p:nvSpPr>
        <p:spPr>
          <a:xfrm>
            <a:off x="3803258" y="1628097"/>
            <a:ext cx="3514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Application specific QC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5235A1-20E8-4CD8-A06D-DA0DADB7439E}"/>
              </a:ext>
            </a:extLst>
          </p:cNvPr>
          <p:cNvSpPr/>
          <p:nvPr/>
        </p:nvSpPr>
        <p:spPr>
          <a:xfrm>
            <a:off x="8155936" y="1630807"/>
            <a:ext cx="3256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Data visualisation QC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9270" y="3927669"/>
            <a:ext cx="2405587" cy="702241"/>
            <a:chOff x="663834" y="3979549"/>
            <a:chExt cx="1952454" cy="56996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2"/>
            <a:srcRect r="55135" b="52516"/>
            <a:stretch/>
          </p:blipFill>
          <p:spPr>
            <a:xfrm>
              <a:off x="663834" y="3979549"/>
              <a:ext cx="589812" cy="56996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2"/>
            <a:srcRect t="71778"/>
            <a:stretch/>
          </p:blipFill>
          <p:spPr>
            <a:xfrm>
              <a:off x="1301655" y="4129250"/>
              <a:ext cx="1314633" cy="3387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0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1330" y="1556792"/>
            <a:ext cx="1028037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@HWUSI-EAS611:34:6669YAAXX:1:1:5069:1159 1:N:0: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TCGATAATACCGTTTTTTTCCGTTTGATGTTGATACCATT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latin typeface="Courier New" pitchFamily="49" charset="0"/>
                <a:cs typeface="Courier New" pitchFamily="49" charset="0"/>
              </a:rPr>
              <a:t>IIHIIHIIIIIIIIIIIIIIIIIIIIIIIHIIIIHIIIII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@HWUSI-EAS611:34:6669YAAXX:1:1:5243:1158 1:N:0: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TATCTGTAGATTTCACAGACTCAAATGTAAATATGCAGAG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DF=DBD&lt;BBFGGGGGGGBD@GGGD4@CA3CGG&gt;DDD:D,B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@HWUSI-EAS611:34:6669YAAXX:1:1:5266:1162 1:N:0: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GGAGGAAGTATCACTTCCTTGCCTGCCTCCTCTGGGGCCT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  <a:p>
            <a:endParaRPr lang="en-GB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FastQ</a:t>
            </a:r>
            <a:r>
              <a:rPr lang="en-GB" dirty="0"/>
              <a:t> Format Data</a:t>
            </a:r>
          </a:p>
        </p:txBody>
      </p:sp>
    </p:spTree>
    <p:extLst>
      <p:ext uri="{BB962C8B-B14F-4D97-AF65-F5344CB8AC3E}">
        <p14:creationId xmlns:p14="http://schemas.microsoft.com/office/powerpoint/2010/main" val="10311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single </a:t>
            </a:r>
            <a:r>
              <a:rPr lang="en-GB" dirty="0" err="1"/>
              <a:t>FastQ</a:t>
            </a:r>
            <a:r>
              <a:rPr lang="en-GB" dirty="0"/>
              <a:t> Entry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2708900"/>
            <a:ext cx="8229600" cy="381653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Header - starts with @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Base calls (can include N or IUPAC codes)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Mid-line - starts with + usually empty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Quality scores (= </a:t>
            </a:r>
            <a:r>
              <a:rPr lang="en-GB" dirty="0" err="1"/>
              <a:t>Phred</a:t>
            </a:r>
            <a:r>
              <a:rPr lang="en-GB" dirty="0"/>
              <a:t> Scores)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03033" y="1417638"/>
            <a:ext cx="59859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@HWUSI-EAS611:34:6669YAAXX:1:1:5266:1162 1:N:0: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GGAGGAAGTATCACTTCCTTGCCTGCCTCCTCTGGGGCCT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+</a:t>
            </a:r>
          </a:p>
          <a:p>
            <a:r>
              <a:rPr lang="en-GB" sz="16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</p:spTree>
    <p:extLst>
      <p:ext uri="{BB962C8B-B14F-4D97-AF65-F5344CB8AC3E}">
        <p14:creationId xmlns:p14="http://schemas.microsoft.com/office/powerpoint/2010/main" val="21353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Illumina Header Sections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505" y="2060810"/>
            <a:ext cx="8229600" cy="4446090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Starts with @ 		(required by </a:t>
            </a:r>
            <a:r>
              <a:rPr lang="en-GB" dirty="0" err="1"/>
              <a:t>fastq</a:t>
            </a:r>
            <a:r>
              <a:rPr lang="en-GB" dirty="0"/>
              <a:t> spec)</a:t>
            </a:r>
          </a:p>
          <a:p>
            <a:r>
              <a:rPr lang="en-GB" dirty="0"/>
              <a:t>Instrument ID 		(</a:t>
            </a:r>
            <a:r>
              <a:rPr lang="en-GB" dirty="0">
                <a:cs typeface="Courier New" pitchFamily="49" charset="0"/>
              </a:rPr>
              <a:t>HWUSI-EAS611</a:t>
            </a:r>
            <a:r>
              <a:rPr lang="en-GB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GB" dirty="0">
                <a:cs typeface="Courier New" pitchFamily="49" charset="0"/>
              </a:rPr>
              <a:t>Run number 		(34)</a:t>
            </a:r>
          </a:p>
          <a:p>
            <a:r>
              <a:rPr lang="en-GB" dirty="0" err="1">
                <a:cs typeface="Courier New" pitchFamily="49" charset="0"/>
              </a:rPr>
              <a:t>Flowcell</a:t>
            </a:r>
            <a:r>
              <a:rPr lang="en-GB" dirty="0">
                <a:cs typeface="Courier New" pitchFamily="49" charset="0"/>
              </a:rPr>
              <a:t> ID 		(6669YAAXX)</a:t>
            </a:r>
          </a:p>
          <a:p>
            <a:r>
              <a:rPr lang="en-GB" dirty="0">
                <a:cs typeface="Courier New" pitchFamily="49" charset="0"/>
              </a:rPr>
              <a:t>Lane 			(5)</a:t>
            </a:r>
          </a:p>
          <a:p>
            <a:r>
              <a:rPr lang="en-GB" dirty="0">
                <a:cs typeface="Courier New" pitchFamily="49" charset="0"/>
              </a:rPr>
              <a:t>Tile 			(1)</a:t>
            </a:r>
          </a:p>
          <a:p>
            <a:r>
              <a:rPr lang="en-GB" dirty="0">
                <a:cs typeface="Courier New" pitchFamily="49" charset="0"/>
              </a:rPr>
              <a:t>X-position 		(5069)</a:t>
            </a:r>
          </a:p>
          <a:p>
            <a:r>
              <a:rPr lang="en-GB" dirty="0">
                <a:cs typeface="Courier New" pitchFamily="49" charset="0"/>
              </a:rPr>
              <a:t>Y-position 		(1159)</a:t>
            </a:r>
          </a:p>
          <a:p>
            <a:r>
              <a:rPr lang="en-GB" dirty="0">
                <a:cs typeface="Courier New" pitchFamily="49" charset="0"/>
              </a:rPr>
              <a:t>[space]</a:t>
            </a:r>
          </a:p>
          <a:p>
            <a:r>
              <a:rPr lang="en-GB" dirty="0">
                <a:cs typeface="Courier New" pitchFamily="49" charset="0"/>
              </a:rPr>
              <a:t>Read number		(1)</a:t>
            </a:r>
          </a:p>
          <a:p>
            <a:r>
              <a:rPr lang="en-GB" dirty="0">
                <a:cs typeface="Courier New" pitchFamily="49" charset="0"/>
              </a:rPr>
              <a:t>Was filtered (Y/N)	(N) - You wouldn't normally see the Ys</a:t>
            </a:r>
          </a:p>
          <a:p>
            <a:r>
              <a:rPr lang="en-GB" dirty="0">
                <a:cs typeface="Courier New" pitchFamily="49" charset="0"/>
              </a:rPr>
              <a:t>Control number 	(0 = no control)</a:t>
            </a:r>
          </a:p>
          <a:p>
            <a:r>
              <a:rPr lang="en-GB" dirty="0">
                <a:cs typeface="Courier New" pitchFamily="49" charset="0"/>
              </a:rPr>
              <a:t>Sample number 	(only if </a:t>
            </a:r>
            <a:r>
              <a:rPr lang="en-GB" dirty="0" err="1">
                <a:cs typeface="Courier New" pitchFamily="49" charset="0"/>
              </a:rPr>
              <a:t>demultiplexed</a:t>
            </a:r>
            <a:r>
              <a:rPr lang="en-GB" dirty="0">
                <a:cs typeface="Courier New" pitchFamily="49" charset="0"/>
              </a:rPr>
              <a:t> using Illumina's software)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567510" y="1347084"/>
            <a:ext cx="705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urier New" pitchFamily="49" charset="0"/>
                <a:cs typeface="Courier New" pitchFamily="49" charset="0"/>
              </a:rPr>
              <a:t>@HWUSI-EAS611:34:6669YAAXX:5:1:5069:1159 1:N:0:</a:t>
            </a:r>
          </a:p>
        </p:txBody>
      </p:sp>
    </p:spTree>
    <p:extLst>
      <p:ext uri="{BB962C8B-B14F-4D97-AF65-F5344CB8AC3E}">
        <p14:creationId xmlns:p14="http://schemas.microsoft.com/office/powerpoint/2010/main" val="27938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Start from (p) - the probability that the reported call is incorrect</a:t>
            </a:r>
          </a:p>
          <a:p>
            <a:endParaRPr lang="en-GB" dirty="0"/>
          </a:p>
          <a:p>
            <a:r>
              <a:rPr lang="en-GB" dirty="0"/>
              <a:t>Initial transformation to a </a:t>
            </a:r>
            <a:r>
              <a:rPr lang="en-GB" dirty="0" err="1"/>
              <a:t>Phred</a:t>
            </a:r>
            <a:r>
              <a:rPr lang="en-GB" dirty="0"/>
              <a:t> score - positive integer from floating point</a:t>
            </a:r>
          </a:p>
          <a:p>
            <a:endParaRPr lang="en-GB" dirty="0"/>
          </a:p>
          <a:p>
            <a:r>
              <a:rPr lang="en-GB" dirty="0" err="1"/>
              <a:t>Phred</a:t>
            </a:r>
            <a:r>
              <a:rPr lang="en-GB" dirty="0"/>
              <a:t> = -10 * (</a:t>
            </a:r>
            <a:r>
              <a:rPr lang="en-GB" dirty="0" err="1"/>
              <a:t>int</a:t>
            </a:r>
            <a:r>
              <a:rPr lang="en-GB" dirty="0"/>
              <a:t>)log</a:t>
            </a:r>
            <a:r>
              <a:rPr lang="en-GB" baseline="-25000" dirty="0"/>
              <a:t>10</a:t>
            </a:r>
            <a:r>
              <a:rPr lang="en-GB" dirty="0"/>
              <a:t>(p)</a:t>
            </a:r>
          </a:p>
          <a:p>
            <a:pPr lvl="2"/>
            <a:r>
              <a:rPr lang="en-GB" dirty="0"/>
              <a:t>p=0.1 	</a:t>
            </a:r>
            <a:r>
              <a:rPr lang="en-GB" dirty="0" err="1"/>
              <a:t>Phred</a:t>
            </a:r>
            <a:r>
              <a:rPr lang="en-GB" dirty="0"/>
              <a:t> = 10</a:t>
            </a:r>
          </a:p>
          <a:p>
            <a:pPr lvl="2"/>
            <a:r>
              <a:rPr lang="en-GB" dirty="0"/>
              <a:t>p=0.01	</a:t>
            </a:r>
            <a:r>
              <a:rPr lang="en-GB" dirty="0" err="1"/>
              <a:t>Phred</a:t>
            </a:r>
            <a:r>
              <a:rPr lang="en-GB" dirty="0"/>
              <a:t> = 20</a:t>
            </a:r>
          </a:p>
          <a:p>
            <a:pPr lvl="2"/>
            <a:r>
              <a:rPr lang="en-GB" dirty="0"/>
              <a:t>p=0.001	</a:t>
            </a:r>
            <a:r>
              <a:rPr lang="en-GB" dirty="0" err="1"/>
              <a:t>Phred</a:t>
            </a:r>
            <a:r>
              <a:rPr lang="en-GB" dirty="0"/>
              <a:t> = 30</a:t>
            </a:r>
          </a:p>
        </p:txBody>
      </p:sp>
    </p:spTree>
    <p:extLst>
      <p:ext uri="{BB962C8B-B14F-4D97-AF65-F5344CB8AC3E}">
        <p14:creationId xmlns:p14="http://schemas.microsoft.com/office/powerpoint/2010/main" val="10962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10" y="1844780"/>
            <a:ext cx="7359327" cy="1143000"/>
          </a:xfrm>
        </p:spPr>
        <p:txBody>
          <a:bodyPr>
            <a:normAutofit/>
          </a:bodyPr>
          <a:lstStyle/>
          <a:p>
            <a:r>
              <a:rPr lang="en-GB" sz="2800" dirty="0"/>
              <a:t>Translation of </a:t>
            </a:r>
            <a:r>
              <a:rPr lang="en-GB" sz="2800" dirty="0" err="1"/>
              <a:t>Phred</a:t>
            </a:r>
            <a:r>
              <a:rPr lang="en-GB" sz="2800" dirty="0"/>
              <a:t> score to single ASCII letter</a:t>
            </a:r>
          </a:p>
          <a:p>
            <a:r>
              <a:rPr lang="en-GB" sz="2800" dirty="0"/>
              <a:t>Based on standard ASCII table</a:t>
            </a:r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D357E-EC87-4D0F-BC4F-4A8E4E308FE7}"/>
              </a:ext>
            </a:extLst>
          </p:cNvPr>
          <p:cNvSpPr/>
          <p:nvPr/>
        </p:nvSpPr>
        <p:spPr>
          <a:xfrm>
            <a:off x="407210" y="3191033"/>
            <a:ext cx="55515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Can't translate directly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low values are non-printing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Encode with Sanger System*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/>
              <a:t>Phred+33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90B418-47F0-438E-BEFF-CEA72608BE6F}"/>
              </a:ext>
            </a:extLst>
          </p:cNvPr>
          <p:cNvSpPr/>
          <p:nvPr/>
        </p:nvSpPr>
        <p:spPr>
          <a:xfrm>
            <a:off x="-17239" y="6190632"/>
            <a:ext cx="5851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/>
              <a:t>*Historically also had Illumina = Phred+64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10557" y="1567195"/>
            <a:ext cx="4167209" cy="5100355"/>
            <a:chOff x="7910557" y="1567195"/>
            <a:chExt cx="4167209" cy="510035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0557" y="1567195"/>
              <a:ext cx="2073983" cy="510035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2259" y="1567195"/>
              <a:ext cx="2175507" cy="5100354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A3558E79-E35E-44D7-9D14-2C90B1ED019B}"/>
              </a:ext>
            </a:extLst>
          </p:cNvPr>
          <p:cNvSpPr/>
          <p:nvPr/>
        </p:nvSpPr>
        <p:spPr>
          <a:xfrm>
            <a:off x="9927771" y="1611085"/>
            <a:ext cx="2149995" cy="4985657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 encoding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1600" y="1565598"/>
            <a:ext cx="7588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390" y="2636890"/>
            <a:ext cx="42103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: = ASCII 58</a:t>
            </a:r>
          </a:p>
          <a:p>
            <a:endParaRPr lang="en-GB" sz="2400" dirty="0"/>
          </a:p>
          <a:p>
            <a:r>
              <a:rPr lang="en-GB" sz="2400" dirty="0"/>
              <a:t>Phred33 encoding so </a:t>
            </a:r>
            <a:r>
              <a:rPr lang="en-GB" sz="2400" dirty="0" err="1"/>
              <a:t>Phred</a:t>
            </a:r>
            <a:r>
              <a:rPr lang="en-GB" sz="2400" dirty="0"/>
              <a:t> = 25</a:t>
            </a:r>
          </a:p>
          <a:p>
            <a:endParaRPr lang="en-GB" sz="2400" dirty="0"/>
          </a:p>
          <a:p>
            <a:r>
              <a:rPr lang="en-GB" sz="2400" i="1" dirty="0"/>
              <a:t>p</a:t>
            </a:r>
            <a:r>
              <a:rPr lang="en-GB" sz="2400" dirty="0"/>
              <a:t> = 10^</a:t>
            </a:r>
            <a:r>
              <a:rPr lang="en-GB" sz="2400" baseline="30000" dirty="0"/>
              <a:t>(25/-10)</a:t>
            </a:r>
            <a:r>
              <a:rPr lang="en-GB" sz="2400" dirty="0"/>
              <a:t> </a:t>
            </a:r>
          </a:p>
          <a:p>
            <a:endParaRPr lang="en-GB" sz="2400" dirty="0"/>
          </a:p>
          <a:p>
            <a:r>
              <a:rPr lang="en-GB" sz="2400" i="1" dirty="0"/>
              <a:t>p </a:t>
            </a:r>
            <a:r>
              <a:rPr lang="en-GB" sz="2400" dirty="0"/>
              <a:t>= 0.003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281814" y="3505669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 encoding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14" name="Graphic 13" descr="Share with person">
            <a:extLst>
              <a:ext uri="{FF2B5EF4-FFF2-40B4-BE49-F238E27FC236}">
                <a16:creationId xmlns:a16="http://schemas.microsoft.com/office/drawing/2014/main" id="{86DD6A75-8DD4-40E8-87F9-C289E9588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288559" y="3891783"/>
            <a:ext cx="2120933" cy="2287653"/>
            <a:chOff x="2134047" y="3717593"/>
            <a:chExt cx="2120933" cy="22876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08E4D0-D09E-40B4-965C-CCC47873607B}"/>
                </a:ext>
              </a:extLst>
            </p:cNvPr>
            <p:cNvSpPr/>
            <p:nvPr/>
          </p:nvSpPr>
          <p:spPr>
            <a:xfrm>
              <a:off x="2163253" y="3717593"/>
              <a:ext cx="20917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8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BETTER</a:t>
              </a:r>
              <a:endParaRPr lang="en-US" sz="48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9253EB-5451-4156-A02D-CB52F4C6E18F}"/>
                </a:ext>
              </a:extLst>
            </p:cNvPr>
            <p:cNvSpPr/>
            <p:nvPr/>
          </p:nvSpPr>
          <p:spPr>
            <a:xfrm>
              <a:off x="2134047" y="5174249"/>
              <a:ext cx="20835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W</a:t>
              </a:r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ORSE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46677" y="4445921"/>
              <a:ext cx="724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 smtClean="0"/>
                <a:t>or</a:t>
              </a:r>
              <a:endParaRPr lang="en-GB" sz="4800" dirty="0"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11422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ASCII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 smtClean="0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 smtClean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= 10</a:t>
                      </a:r>
                      <a:r>
                        <a:rPr lang="en-GB" sz="2200" b="0" baseline="30000" dirty="0" smtClean="0">
                          <a:solidFill>
                            <a:schemeClr val="tx1"/>
                          </a:solidFill>
                        </a:rPr>
                        <a:t>^(25/-10)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0.003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22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0" dirty="0" smtClean="0"/>
                        <a:t>?</a:t>
                      </a:r>
                      <a:endParaRPr lang="en-GB" sz="2000" i="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04733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09" y="6093886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 encoding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09" y="6093886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08E4D0-D09E-40B4-965C-CCC47873607B}"/>
              </a:ext>
            </a:extLst>
          </p:cNvPr>
          <p:cNvSpPr/>
          <p:nvPr/>
        </p:nvSpPr>
        <p:spPr>
          <a:xfrm>
            <a:off x="2317765" y="3891783"/>
            <a:ext cx="2091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BETTER</a:t>
            </a:r>
            <a:endParaRPr lang="en-US" sz="4800" dirty="0">
              <a:ln w="22225">
                <a:solidFill>
                  <a:srgbClr val="00B0F0"/>
                </a:solidFill>
                <a:prstDash val="solid"/>
              </a:ln>
              <a:solidFill>
                <a:srgbClr val="4BACC6">
                  <a:lumMod val="60000"/>
                  <a:lumOff val="40000"/>
                </a:srgb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38212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ASCII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 smtClean="0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 smtClean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i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= 10</a:t>
                      </a:r>
                      <a:r>
                        <a:rPr lang="en-GB" sz="2200" b="0" baseline="30000" dirty="0" smtClean="0">
                          <a:solidFill>
                            <a:schemeClr val="tx1"/>
                          </a:solidFill>
                        </a:rPr>
                        <a:t>^(25/-10)</a:t>
                      </a:r>
                      <a:r>
                        <a:rPr lang="en-GB" sz="2200" b="0" baseline="0" dirty="0" smtClean="0">
                          <a:solidFill>
                            <a:schemeClr val="tx1"/>
                          </a:solidFill>
                        </a:rPr>
                        <a:t> = </a:t>
                      </a:r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0.003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p</a:t>
                      </a:r>
                      <a:r>
                        <a:rPr lang="en-GB" sz="2000" dirty="0" smtClean="0"/>
                        <a:t> = 10^</a:t>
                      </a:r>
                      <a:r>
                        <a:rPr lang="en-GB" sz="2000" baseline="30000" dirty="0" smtClean="0"/>
                        <a:t>(38/-10)</a:t>
                      </a:r>
                      <a:r>
                        <a:rPr lang="en-GB" sz="2000" dirty="0" smtClean="0"/>
                        <a:t> = 0.00016</a:t>
                      </a:r>
                      <a:endParaRPr lang="en-GB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60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0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 encoding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10" y="5085230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 descr="Share with person">
            <a:extLst>
              <a:ext uri="{FF2B5EF4-FFF2-40B4-BE49-F238E27FC236}">
                <a16:creationId xmlns:a16="http://schemas.microsoft.com/office/drawing/2014/main" id="{86DD6A75-8DD4-40E8-87F9-C289E9588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52097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ASCII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 smtClean="0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 smtClean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p</a:t>
                      </a:r>
                      <a:r>
                        <a:rPr lang="en-GB" sz="2000" dirty="0" smtClean="0"/>
                        <a:t> = 10^</a:t>
                      </a:r>
                      <a:r>
                        <a:rPr lang="en-GB" sz="2000" baseline="30000" dirty="0" smtClean="0"/>
                        <a:t>(38/-10)</a:t>
                      </a:r>
                      <a:r>
                        <a:rPr lang="en-GB" sz="2000" dirty="0" smtClean="0"/>
                        <a:t> = 0.00016</a:t>
                      </a:r>
                      <a:endParaRPr lang="en-GB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?</a:t>
                      </a:r>
                      <a:endParaRPr lang="en-GB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32997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2288559" y="3891783"/>
            <a:ext cx="2120933" cy="2287653"/>
            <a:chOff x="2134047" y="3717593"/>
            <a:chExt cx="2120933" cy="228765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08E4D0-D09E-40B4-965C-CCC47873607B}"/>
                </a:ext>
              </a:extLst>
            </p:cNvPr>
            <p:cNvSpPr/>
            <p:nvPr/>
          </p:nvSpPr>
          <p:spPr>
            <a:xfrm>
              <a:off x="2163253" y="3717593"/>
              <a:ext cx="20917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4800" b="1" dirty="0" smtClean="0">
                  <a:ln w="22225">
                    <a:solidFill>
                      <a:srgbClr val="00B0F0"/>
                    </a:solidFill>
                    <a:prstDash val="solid"/>
                  </a:ln>
                  <a:solidFill>
                    <a:srgbClr val="4BACC6">
                      <a:lumMod val="60000"/>
                      <a:lumOff val="40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rPr>
                <a:t>BETTER</a:t>
              </a:r>
              <a:endParaRPr lang="en-US" sz="480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4BACC6">
                    <a:lumMod val="60000"/>
                    <a:lumOff val="40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79253EB-5451-4156-A02D-CB52F4C6E18F}"/>
                </a:ext>
              </a:extLst>
            </p:cNvPr>
            <p:cNvSpPr/>
            <p:nvPr/>
          </p:nvSpPr>
          <p:spPr>
            <a:xfrm>
              <a:off x="2134047" y="5174249"/>
              <a:ext cx="20835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W</a:t>
              </a:r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ORSE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46677" y="4445921"/>
              <a:ext cx="724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800" dirty="0" smtClean="0"/>
                <a:t>or</a:t>
              </a:r>
              <a:endParaRPr lang="en-GB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06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Phred</a:t>
            </a:r>
            <a:r>
              <a:rPr lang="en-GB" dirty="0"/>
              <a:t> score encoding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8559" y="1526994"/>
            <a:ext cx="7587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ourier New" pitchFamily="49" charset="0"/>
                <a:cs typeface="Courier New" pitchFamily="49" charset="0"/>
              </a:rPr>
              <a:t>:GBGGGGGGGGGDGGDEDGGDGGGGDHHDHGHHGBGG:GG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47D22-B127-47B7-982B-C80C282E07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09"/>
          <a:stretch/>
        </p:blipFill>
        <p:spPr>
          <a:xfrm>
            <a:off x="7608210" y="2301489"/>
            <a:ext cx="3669390" cy="40584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4DD620-F515-4AC2-AD2F-A19F43462F28}"/>
              </a:ext>
            </a:extLst>
          </p:cNvPr>
          <p:cNvSpPr/>
          <p:nvPr/>
        </p:nvSpPr>
        <p:spPr>
          <a:xfrm>
            <a:off x="8328310" y="5085230"/>
            <a:ext cx="705203" cy="223719"/>
          </a:xfrm>
          <a:prstGeom prst="rect">
            <a:avLst/>
          </a:prstGeom>
          <a:solidFill>
            <a:srgbClr val="92D050">
              <a:alpha val="25098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583700"/>
              </p:ext>
            </p:extLst>
          </p:nvPr>
        </p:nvGraphicFramePr>
        <p:xfrm>
          <a:off x="609600" y="2298794"/>
          <a:ext cx="62065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979">
                  <a:extLst>
                    <a:ext uri="{9D8B030D-6E8A-4147-A177-3AD203B41FA5}">
                      <a16:colId xmlns:a16="http://schemas.microsoft.com/office/drawing/2014/main" val="529470175"/>
                    </a:ext>
                  </a:extLst>
                </a:gridCol>
                <a:gridCol w="960443">
                  <a:extLst>
                    <a:ext uri="{9D8B030D-6E8A-4147-A177-3AD203B41FA5}">
                      <a16:colId xmlns:a16="http://schemas.microsoft.com/office/drawing/2014/main" val="1725625383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2934080114"/>
                    </a:ext>
                  </a:extLst>
                </a:gridCol>
                <a:gridCol w="2948845">
                  <a:extLst>
                    <a:ext uri="{9D8B030D-6E8A-4147-A177-3AD203B41FA5}">
                      <a16:colId xmlns:a16="http://schemas.microsoft.com/office/drawing/2014/main" val="1962695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ASCII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err="1" smtClean="0">
                          <a:solidFill>
                            <a:schemeClr val="tx1"/>
                          </a:solidFill>
                        </a:rPr>
                        <a:t>Phred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 dirty="0" smtClean="0">
                          <a:solidFill>
                            <a:schemeClr val="tx1"/>
                          </a:solidFill>
                        </a:rPr>
                        <a:t>Probability</a:t>
                      </a:r>
                      <a:r>
                        <a:rPr lang="en-GB" sz="2200" b="1" baseline="0" dirty="0" smtClean="0">
                          <a:solidFill>
                            <a:schemeClr val="tx1"/>
                          </a:solidFill>
                        </a:rPr>
                        <a:t> of miscall</a:t>
                      </a:r>
                      <a:endParaRPr lang="en-GB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71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i="1" dirty="0" smtClean="0"/>
                        <a:t>p</a:t>
                      </a:r>
                      <a:r>
                        <a:rPr lang="en-GB" sz="2000" dirty="0" smtClean="0"/>
                        <a:t> = 10^</a:t>
                      </a:r>
                      <a:r>
                        <a:rPr lang="en-GB" sz="2000" baseline="30000" dirty="0" smtClean="0"/>
                        <a:t>(38/-10)</a:t>
                      </a:r>
                      <a:r>
                        <a:rPr lang="en-GB" sz="2000" dirty="0" smtClean="0"/>
                        <a:t> = 0.00016</a:t>
                      </a:r>
                      <a:endParaRPr lang="en-GB" sz="20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00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0" dirty="0" smtClean="0">
                          <a:solidFill>
                            <a:schemeClr val="tx1"/>
                          </a:solidFill>
                        </a:rPr>
                        <a:t>33</a:t>
                      </a:r>
                      <a:endParaRPr lang="en-GB" sz="2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i="1" dirty="0" smtClean="0"/>
                        <a:t>p</a:t>
                      </a:r>
                      <a:r>
                        <a:rPr lang="en-GB" sz="2000" dirty="0" smtClean="0"/>
                        <a:t> = 10^</a:t>
                      </a:r>
                      <a:r>
                        <a:rPr lang="en-GB" sz="2000" baseline="30000" dirty="0" smtClean="0"/>
                        <a:t>(33/-10)</a:t>
                      </a:r>
                      <a:r>
                        <a:rPr lang="en-GB" sz="2000" dirty="0" smtClean="0"/>
                        <a:t> = 0.0005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632997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79253EB-5451-4156-A02D-CB52F4C6E18F}"/>
              </a:ext>
            </a:extLst>
          </p:cNvPr>
          <p:cNvSpPr/>
          <p:nvPr/>
        </p:nvSpPr>
        <p:spPr>
          <a:xfrm>
            <a:off x="2319632" y="3915214"/>
            <a:ext cx="2083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ORSE</a:t>
            </a:r>
          </a:p>
        </p:txBody>
      </p:sp>
    </p:spTree>
    <p:extLst>
      <p:ext uri="{BB962C8B-B14F-4D97-AF65-F5344CB8AC3E}">
        <p14:creationId xmlns:p14="http://schemas.microsoft.com/office/powerpoint/2010/main" val="3775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example of why QC is important…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16100" y="1600201"/>
            <a:ext cx="5375900" cy="4525963"/>
          </a:xfrm>
        </p:spPr>
        <p:txBody>
          <a:bodyPr/>
          <a:lstStyle/>
          <a:p>
            <a:r>
              <a:rPr lang="en-GB" dirty="0"/>
              <a:t>Single Cell RNA-</a:t>
            </a:r>
            <a:r>
              <a:rPr lang="en-GB" dirty="0" err="1"/>
              <a:t>Seq</a:t>
            </a:r>
            <a:endParaRPr lang="en-GB" dirty="0"/>
          </a:p>
          <a:p>
            <a:pPr lvl="1"/>
            <a:r>
              <a:rPr lang="en-GB" dirty="0"/>
              <a:t>Each dot is a cell</a:t>
            </a:r>
          </a:p>
          <a:p>
            <a:pPr lvl="1"/>
            <a:r>
              <a:rPr lang="en-GB" dirty="0"/>
              <a:t>An outgroup is clearly visible</a:t>
            </a:r>
          </a:p>
          <a:p>
            <a:pPr lvl="1"/>
            <a:r>
              <a:rPr lang="en-GB" dirty="0"/>
              <a:t>What is it?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1180" y="1340710"/>
            <a:ext cx="6408890" cy="5410031"/>
            <a:chOff x="3071581" y="1340711"/>
            <a:chExt cx="4904285" cy="54100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5700" y="1340711"/>
              <a:ext cx="4040166" cy="499682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83914" y="638141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PC1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1581" y="365445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PC2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9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Aligned Data – BAM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Expanded file containing alignment data as well as everything in the </a:t>
            </a:r>
            <a:r>
              <a:rPr lang="en-GB" dirty="0" err="1"/>
              <a:t>fastq</a:t>
            </a:r>
            <a:r>
              <a:rPr lang="en-GB" dirty="0"/>
              <a:t> file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Two sections</a:t>
            </a:r>
          </a:p>
          <a:p>
            <a:pPr lvl="1"/>
            <a:r>
              <a:rPr lang="en-GB" dirty="0"/>
              <a:t>Header (list of reference </a:t>
            </a:r>
            <a:r>
              <a:rPr lang="en-GB" dirty="0" err="1"/>
              <a:t>seqs</a:t>
            </a:r>
            <a:r>
              <a:rPr lang="en-GB" dirty="0"/>
              <a:t> and how the file was created)</a:t>
            </a:r>
          </a:p>
          <a:p>
            <a:pPr lvl="1"/>
            <a:r>
              <a:rPr lang="en-GB" dirty="0"/>
              <a:t>Alignments (details of the alignments and sequences)</a:t>
            </a:r>
          </a:p>
          <a:p>
            <a:endParaRPr lang="en-GB" dirty="0"/>
          </a:p>
          <a:p>
            <a:r>
              <a:rPr lang="en-GB" dirty="0"/>
              <a:t>Need special programs to read, normally '</a:t>
            </a:r>
            <a:r>
              <a:rPr lang="en-GB" dirty="0" err="1"/>
              <a:t>samtools</a:t>
            </a:r>
            <a:r>
              <a:rPr lang="en-GB" dirty="0"/>
              <a:t>'</a:t>
            </a:r>
          </a:p>
        </p:txBody>
      </p:sp>
    </p:spTree>
    <p:extLst>
      <p:ext uri="{BB962C8B-B14F-4D97-AF65-F5344CB8AC3E}">
        <p14:creationId xmlns:p14="http://schemas.microsoft.com/office/powerpoint/2010/main" val="263353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Header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556740"/>
            <a:ext cx="110311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andrewss@headstone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Sample_lane1]$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view -H lane1000_TTAGGC_test_L001_R1_GRCm38_hisat2.bam</a:t>
            </a:r>
          </a:p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@HD     VN:1.0 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SO:unsorted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    LN:195471971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SN:10   LN:130694993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SN:11   LN:122082543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SN:12   LN:120129022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@SQ     SN:13   LN:120421639</a:t>
            </a: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…etc…</a:t>
            </a:r>
          </a:p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@PG     ID:hisat2       PN:hisat2       VN:2.1.0        CL:"/bi/apps/hisat2/2.1.0/hisat2-align-s --wrapper basic-0 --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dta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1000,1000 -p 7 -t --phred33-quals -x /bi/scratch/Genomes/Mouse/GRCm38/Mus_musculus.GRCm38 --known-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splicesite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/bi/scratch/Genomes/Mouse/GRCm38/Mus_musculus.GRCm38.90.hisat2_splices.txt -U /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/17469.unp"</a:t>
            </a:r>
          </a:p>
        </p:txBody>
      </p:sp>
    </p:spTree>
    <p:extLst>
      <p:ext uri="{BB962C8B-B14F-4D97-AF65-F5344CB8AC3E}">
        <p14:creationId xmlns:p14="http://schemas.microsoft.com/office/powerpoint/2010/main" val="25838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Alignments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10972800" cy="317382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Sections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Sequence name	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HWI-D00436:394:CBGLBANXX:1:1101:1222:1861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Alignment Flags	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Reference sequence name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chr18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Start position	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5794485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Mapping Quality (</a:t>
            </a:r>
            <a:r>
              <a:rPr lang="en-GB" dirty="0" err="1"/>
              <a:t>Phred</a:t>
            </a:r>
            <a:r>
              <a:rPr lang="en-GB" dirty="0"/>
              <a:t>)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60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Alignment (CIGAR) string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50M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Paired sequence name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Paired sequence position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Total insert length	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Called Bases	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AAAAGATCTCTTGATTTAGAATTTTCTCTCAAATGTGAGGGACTTTTATN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Base Quality String (</a:t>
            </a:r>
            <a:r>
              <a:rPr lang="en-GB" dirty="0" err="1"/>
              <a:t>Phred</a:t>
            </a:r>
            <a:r>
              <a:rPr lang="en-GB" dirty="0"/>
              <a:t> 33)	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GGGGGGGGGGGGGGGGGGGGGGGGGGGGGGGGGGGGGGGGGGGGGBA&lt;=#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cs typeface="Courier New" panose="02070309020205020404" pitchFamily="49" charset="0"/>
              </a:rPr>
              <a:t>Other Tags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09600" y="1340710"/>
            <a:ext cx="110311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andrewss@headstone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Sample_lane1]$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view lane6045_TTAGGC_Col4_contr_L001_R1_trimmed_GRCm38_hisat2.bam | less</a:t>
            </a:r>
          </a:p>
          <a:p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HWI-D00436:394:CBGLBANXX:1:1101:1222:1861       16      chr18      57944851        60      50M     *       0       0       AAAAGATCTCTTGATTTAGAATTTTCTCTCAAATGTGAGGGACTTTTATN      GGGGGGGGGGGGGGGGGGGGGGGGGGGGGGGGGGGGGGGGGGGGGBA&lt;=#      </a:t>
            </a:r>
            <a:r>
              <a:rPr lang="en-GB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AS:i</a:t>
            </a:r>
            <a:r>
              <a:rPr lang="en-GB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:-2 XN:i:0  XM:i:1  XO:i:0  XG:i:0  NM:i:1  MD:Z:49G0       YT:Z:UU NH:i:1</a:t>
            </a:r>
          </a:p>
        </p:txBody>
      </p:sp>
    </p:spTree>
    <p:extLst>
      <p:ext uri="{BB962C8B-B14F-4D97-AF65-F5344CB8AC3E}">
        <p14:creationId xmlns:p14="http://schemas.microsoft.com/office/powerpoint/2010/main" val="86717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BAM Flags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364" y="1556740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 12-bit binary number with a set of TRUE/FALSE values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Sequence is paired end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All reads from this template are aligned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This read didn't align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The paired read didn't align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The read aligned in the reverse orientation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The paired read aligned in the reverse </a:t>
            </a:r>
            <a:r>
              <a:rPr lang="en-GB" dirty="0" err="1"/>
              <a:t>orientiation</a:t>
            </a:r>
            <a:endParaRPr lang="en-GB" dirty="0"/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This is the first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This is the second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This is not the best alignment for this read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This read failed upstream QC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This read is a duplicate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This is part of a chimeric alignment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3" y="6482577"/>
            <a:ext cx="555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https://broadinstitute.github.io/picard/explain-flags.html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292" y="2216281"/>
            <a:ext cx="5082708" cy="34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370" y="2636890"/>
            <a:ext cx="9289290" cy="1143000"/>
          </a:xfrm>
        </p:spPr>
        <p:txBody>
          <a:bodyPr>
            <a:noAutofit/>
          </a:bodyPr>
          <a:lstStyle/>
          <a:p>
            <a:r>
              <a:rPr lang="en-GB" sz="4800" dirty="0"/>
              <a:t>What can QC tell us?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QC metrics can we work with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350" y="1700760"/>
            <a:ext cx="995102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Per Base Quality Scores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Library composition</a:t>
            </a:r>
          </a:p>
          <a:p>
            <a:pPr lvl="1"/>
            <a:r>
              <a:rPr lang="en-GB" dirty="0"/>
              <a:t>Base level</a:t>
            </a:r>
          </a:p>
          <a:p>
            <a:pPr lvl="1"/>
            <a:r>
              <a:rPr lang="en-GB" dirty="0"/>
              <a:t>Sequence Level</a:t>
            </a:r>
          </a:p>
          <a:p>
            <a:pPr lvl="1"/>
            <a:r>
              <a:rPr lang="en-GB" dirty="0"/>
              <a:t>Known sequences</a:t>
            </a:r>
          </a:p>
          <a:p>
            <a:endParaRPr lang="en-GB" dirty="0"/>
          </a:p>
          <a:p>
            <a:r>
              <a:rPr lang="en-GB" dirty="0"/>
              <a:t>Mapping statistics</a:t>
            </a:r>
          </a:p>
          <a:p>
            <a:endParaRPr lang="en-GB" dirty="0"/>
          </a:p>
          <a:p>
            <a:r>
              <a:rPr lang="en-GB" dirty="0"/>
              <a:t>Downstream Quantitation Values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4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 is Key for 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17" y="4365130"/>
            <a:ext cx="10972800" cy="720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/>
              <a:t>QC should be about what you expect and what you see</a:t>
            </a:r>
          </a:p>
          <a:p>
            <a:pPr marL="0" indent="0" algn="ctr">
              <a:buNone/>
            </a:pPr>
            <a:endParaRPr lang="en-GB" sz="3600" dirty="0"/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D4D90424-A9DF-4851-8DD4-2E291A687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6632478"/>
              </p:ext>
            </p:extLst>
          </p:nvPr>
        </p:nvGraphicFramePr>
        <p:xfrm>
          <a:off x="255205" y="2054512"/>
          <a:ext cx="11901425" cy="180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10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BC1C3C0-C244-4F81-8903-9C1096C2C9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324869"/>
              </p:ext>
            </p:extLst>
          </p:nvPr>
        </p:nvGraphicFramePr>
        <p:xfrm>
          <a:off x="3719670" y="1984465"/>
          <a:ext cx="5519054" cy="14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0A6468-E852-4D75-8BD5-F4E4FFC42C1A}"/>
              </a:ext>
            </a:extLst>
          </p:cNvPr>
          <p:cNvSpPr/>
          <p:nvPr/>
        </p:nvSpPr>
        <p:spPr>
          <a:xfrm>
            <a:off x="3719670" y="4355308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Universal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FF199-2568-4341-8CA7-477AD14EAB8B}"/>
              </a:ext>
            </a:extLst>
          </p:cNvPr>
          <p:cNvSpPr/>
          <p:nvPr/>
        </p:nvSpPr>
        <p:spPr>
          <a:xfrm>
            <a:off x="6448513" y="4356556"/>
            <a:ext cx="2556000" cy="65525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Library Dependent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B7E9DA-9811-44E7-818A-E5812BF76868}"/>
              </a:ext>
            </a:extLst>
          </p:cNvPr>
          <p:cNvSpPr/>
          <p:nvPr/>
        </p:nvSpPr>
        <p:spPr>
          <a:xfrm>
            <a:off x="5116327" y="5711097"/>
            <a:ext cx="2556000" cy="6552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Consistency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7726513" y="3467072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ight Brace 17">
            <a:extLst>
              <a:ext uri="{FF2B5EF4-FFF2-40B4-BE49-F238E27FC236}">
                <a16:creationId xmlns:a16="http://schemas.microsoft.com/office/drawing/2014/main" id="{9E537F37-95D5-44DE-9C79-536C72C2F6F2}"/>
              </a:ext>
            </a:extLst>
          </p:cNvPr>
          <p:cNvSpPr/>
          <p:nvPr/>
        </p:nvSpPr>
        <p:spPr>
          <a:xfrm rot="5400000">
            <a:off x="6022250" y="2409883"/>
            <a:ext cx="744155" cy="5688791"/>
          </a:xfrm>
          <a:prstGeom prst="rightBrace">
            <a:avLst>
              <a:gd name="adj1" fmla="val 0"/>
              <a:gd name="adj2" fmla="val 49807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BE5CA1-F99F-4B66-A1F4-A3BD184D9A36}"/>
              </a:ext>
            </a:extLst>
          </p:cNvPr>
          <p:cNvSpPr/>
          <p:nvPr/>
        </p:nvSpPr>
        <p:spPr>
          <a:xfrm>
            <a:off x="187917" y="4334431"/>
            <a:ext cx="2767073" cy="697009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Individual Library: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3888DA-8AF3-4809-B975-E417D09B0BE8}"/>
              </a:ext>
            </a:extLst>
          </p:cNvPr>
          <p:cNvSpPr/>
          <p:nvPr/>
        </p:nvSpPr>
        <p:spPr>
          <a:xfrm>
            <a:off x="187917" y="5650010"/>
            <a:ext cx="3374956" cy="716343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>
                <a:solidFill>
                  <a:schemeClr val="tx1"/>
                </a:solidFill>
              </a:rPr>
              <a:t>Replicate Libraries: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A09F7E-883D-4865-A32B-30B9C112463F}"/>
              </a:ext>
            </a:extLst>
          </p:cNvPr>
          <p:cNvCxnSpPr>
            <a:cxnSpLocks/>
          </p:cNvCxnSpPr>
          <p:nvPr/>
        </p:nvCxnSpPr>
        <p:spPr>
          <a:xfrm flipV="1">
            <a:off x="4996678" y="3452504"/>
            <a:ext cx="1" cy="900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Context is Key for QC</a:t>
            </a:r>
          </a:p>
        </p:txBody>
      </p:sp>
    </p:spTree>
    <p:extLst>
      <p:ext uri="{BB962C8B-B14F-4D97-AF65-F5344CB8AC3E}">
        <p14:creationId xmlns:p14="http://schemas.microsoft.com/office/powerpoint/2010/main" val="579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10" y="2636890"/>
            <a:ext cx="8425170" cy="1143000"/>
          </a:xfrm>
        </p:spPr>
        <p:txBody>
          <a:bodyPr>
            <a:noAutofit/>
          </a:bodyPr>
          <a:lstStyle/>
          <a:p>
            <a:r>
              <a:rPr lang="en-GB" sz="4800" dirty="0"/>
              <a:t>Some Software Packages for Sequence QC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FastQC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88110" y="1600201"/>
            <a:ext cx="5184720" cy="4525963"/>
          </a:xfrm>
        </p:spPr>
        <p:txBody>
          <a:bodyPr/>
          <a:lstStyle/>
          <a:p>
            <a:r>
              <a:rPr lang="en-GB" dirty="0"/>
              <a:t>Reads raw </a:t>
            </a:r>
            <a:r>
              <a:rPr lang="en-GB" dirty="0" err="1"/>
              <a:t>fastq</a:t>
            </a:r>
            <a:r>
              <a:rPr lang="en-GB" dirty="0"/>
              <a:t> files</a:t>
            </a:r>
          </a:p>
          <a:p>
            <a:endParaRPr lang="en-GB" dirty="0"/>
          </a:p>
          <a:p>
            <a:r>
              <a:rPr lang="en-GB" dirty="0"/>
              <a:t>Performs multiple checks</a:t>
            </a:r>
          </a:p>
          <a:p>
            <a:pPr lvl="1"/>
            <a:r>
              <a:rPr lang="en-GB" dirty="0"/>
              <a:t>Pass/warn/fail</a:t>
            </a:r>
          </a:p>
          <a:p>
            <a:pPr lvl="1"/>
            <a:r>
              <a:rPr lang="en-GB" dirty="0"/>
              <a:t>Compares to genomic library</a:t>
            </a:r>
          </a:p>
          <a:p>
            <a:endParaRPr lang="en-GB" dirty="0"/>
          </a:p>
          <a:p>
            <a:r>
              <a:rPr lang="en-GB" dirty="0"/>
              <a:t>HTML Report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180" y="6398696"/>
            <a:ext cx="594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https://www.bioinformatics.babraham.ac.uk/projects/fastqc/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3934B-9D83-4D9C-B8AF-E7855FFA9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" y="1600440"/>
            <a:ext cx="6472347" cy="43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Genes for PC2 (85 total)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3440" y="1556741"/>
            <a:ext cx="84971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Gene		Description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Arhgef4		Rho guanine nucleotide exchange factor (GEF) 4	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Cflar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		CASP8 and FADD-like apoptosis regulator 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Als2		amyotrophic lateral sclerosis 2 (juvenile) homolog (human) 	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Cxcr2		chemokine (C-X-C motif) receptor 2 	</a:t>
            </a:r>
          </a:p>
          <a:p>
            <a:r>
              <a:rPr lang="it-IT" sz="1600" dirty="0">
                <a:solidFill>
                  <a:srgbClr val="000000"/>
                </a:solidFill>
                <a:latin typeface="Calibri" panose="020F0502020204030204" pitchFamily="34" charset="0"/>
              </a:rPr>
              <a:t>Col4a3		collagen, type IV, alpha 3 	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Sag		retinal S-antigen 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Gpr35		G protein-coupled receptor 35 	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Acmsd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		amino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carboxymuconate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semialdehyde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decarboxylase	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Qsox1		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quiescin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Q6 sulfhydryl oxidase 1 	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9430070O13Rik	RIKEN </a:t>
            </a:r>
            <a:r>
              <a:rPr lang="en-GB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cDNA</a:t>
            </a:r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9430070O13 gene 	</a:t>
            </a:r>
          </a:p>
          <a:p>
            <a:r>
              <a:rPr lang="pt-BR" sz="1600" dirty="0">
                <a:solidFill>
                  <a:srgbClr val="000000"/>
                </a:solidFill>
                <a:latin typeface="Calibri" panose="020F0502020204030204" pitchFamily="34" charset="0"/>
              </a:rPr>
              <a:t>Mrps14		mitochondrial ribosomal protein S14 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Scyl3		SCY1-like 3 (S.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cerevisiae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Ildr2		immunoglobulin-like domain containing receptor 2	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Atp1a2		ATPase, Na+/K+ transporting, alpha 2 polypeptide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Slamf8		SLAM family member 8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Wdr38		WD repeat domain 38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Exd1		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exonuclease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3'-5' domain containing 1	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Serf2		small EDRK-rich factor 2	</a:t>
            </a:r>
          </a:p>
        </p:txBody>
      </p:sp>
    </p:spTree>
    <p:extLst>
      <p:ext uri="{BB962C8B-B14F-4D97-AF65-F5344CB8AC3E}">
        <p14:creationId xmlns:p14="http://schemas.microsoft.com/office/powerpoint/2010/main" val="18441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FastQ</a:t>
            </a:r>
            <a:r>
              <a:rPr lang="en-GB" dirty="0"/>
              <a:t> Screen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3297" y="4149100"/>
            <a:ext cx="11299107" cy="1750303"/>
          </a:xfrm>
        </p:spPr>
        <p:txBody>
          <a:bodyPr/>
          <a:lstStyle/>
          <a:p>
            <a:r>
              <a:rPr lang="en-GB" dirty="0"/>
              <a:t>Reads </a:t>
            </a:r>
            <a:r>
              <a:rPr lang="en-GB" dirty="0" err="1"/>
              <a:t>fastq</a:t>
            </a:r>
            <a:r>
              <a:rPr lang="en-GB" dirty="0"/>
              <a:t> files</a:t>
            </a:r>
          </a:p>
          <a:p>
            <a:r>
              <a:rPr lang="en-GB" dirty="0"/>
              <a:t>Maps against a range of species / contaminants</a:t>
            </a:r>
          </a:p>
          <a:p>
            <a:r>
              <a:rPr lang="en-GB" dirty="0"/>
              <a:t>Identifies unexpected sequences in your library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263190" y="6308727"/>
            <a:ext cx="7248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https://www.bioinformatics.babraham.ac.uk/projects/fastq_screen/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76561D-E9B2-428A-B05B-66309833F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1" r="577"/>
          <a:stretch/>
        </p:blipFill>
        <p:spPr>
          <a:xfrm>
            <a:off x="16933" y="1700760"/>
            <a:ext cx="12175067" cy="22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8219" y="1417638"/>
            <a:ext cx="4896680" cy="5261094"/>
          </a:xfrm>
        </p:spPr>
        <p:txBody>
          <a:bodyPr>
            <a:normAutofit/>
          </a:bodyPr>
          <a:lstStyle/>
          <a:p>
            <a:r>
              <a:rPr lang="en-GB" dirty="0"/>
              <a:t>Reads </a:t>
            </a:r>
            <a:r>
              <a:rPr lang="en-GB" dirty="0" err="1"/>
              <a:t>FastQ</a:t>
            </a:r>
            <a:r>
              <a:rPr lang="en-GB" dirty="0"/>
              <a:t> files </a:t>
            </a:r>
          </a:p>
          <a:p>
            <a:endParaRPr lang="en-GB" dirty="0"/>
          </a:p>
          <a:p>
            <a:r>
              <a:rPr lang="en-GB" dirty="0"/>
              <a:t>Looks at the base composition </a:t>
            </a:r>
          </a:p>
          <a:p>
            <a:endParaRPr lang="en-GB" dirty="0"/>
          </a:p>
          <a:p>
            <a:r>
              <a:rPr lang="en-GB" dirty="0"/>
              <a:t>Predict library type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Under development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9170" y="6309400"/>
            <a:ext cx="5064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https://github.com/DesmondWillowbrook/Librarian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31ABE-5967-40E7-BA11-EF49B7515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4" y="1417638"/>
            <a:ext cx="6362647" cy="43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MultiQC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150" y="1600201"/>
            <a:ext cx="4824670" cy="4525963"/>
          </a:xfrm>
        </p:spPr>
        <p:txBody>
          <a:bodyPr>
            <a:normAutofit/>
          </a:bodyPr>
          <a:lstStyle/>
          <a:p>
            <a:r>
              <a:rPr lang="en-GB" dirty="0"/>
              <a:t>Aggregates QC information from multiple samples</a:t>
            </a:r>
          </a:p>
          <a:p>
            <a:endParaRPr lang="en-GB" dirty="0"/>
          </a:p>
          <a:p>
            <a:r>
              <a:rPr lang="en-GB" dirty="0"/>
              <a:t>Large number of programs supported</a:t>
            </a:r>
          </a:p>
          <a:p>
            <a:endParaRPr lang="en-GB" dirty="0"/>
          </a:p>
          <a:p>
            <a:r>
              <a:rPr lang="en-GB" dirty="0"/>
              <a:t>Combined HTML report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170" y="6309400"/>
            <a:ext cx="2124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https://multiqc.info/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0" y="1582144"/>
            <a:ext cx="6552910" cy="3442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470" y="4574797"/>
            <a:ext cx="4968690" cy="222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87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340" y="2780910"/>
            <a:ext cx="9793360" cy="1143000"/>
          </a:xfrm>
        </p:spPr>
        <p:txBody>
          <a:bodyPr>
            <a:noAutofit/>
          </a:bodyPr>
          <a:lstStyle/>
          <a:p>
            <a:r>
              <a:rPr lang="en-GB" sz="4800" dirty="0"/>
              <a:t>Assessing Universal Metrics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7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9A3E0B5-A51A-4AF2-BBAB-82B767FB0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0560"/>
            <a:ext cx="10972800" cy="1143000"/>
          </a:xfrm>
        </p:spPr>
        <p:txBody>
          <a:bodyPr/>
          <a:lstStyle/>
          <a:p>
            <a:r>
              <a:rPr lang="en-GB" dirty="0"/>
              <a:t>Universal QC Metrics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98E775-BC3B-45D1-9DA2-F0F32B912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292" y="1582371"/>
            <a:ext cx="4109074" cy="630866"/>
          </a:xfrm>
        </p:spPr>
        <p:txBody>
          <a:bodyPr>
            <a:normAutofit/>
          </a:bodyPr>
          <a:lstStyle/>
          <a:p>
            <a:r>
              <a:rPr lang="en-GB" dirty="0"/>
              <a:t>Demultiplexing</a:t>
            </a:r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0343EAF-8D1F-4E62-8DCE-127153EFDF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8722" r="21409" b="7579"/>
          <a:stretch/>
        </p:blipFill>
        <p:spPr>
          <a:xfrm>
            <a:off x="4841672" y="2345611"/>
            <a:ext cx="1821414" cy="15631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09F3FF-9B51-44E0-A789-21299A7441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03" t="30866" r="50452" b="41188"/>
          <a:stretch/>
        </p:blipFill>
        <p:spPr>
          <a:xfrm>
            <a:off x="6663086" y="2345611"/>
            <a:ext cx="1412817" cy="1563189"/>
          </a:xfrm>
          <a:prstGeom prst="rect">
            <a:avLst/>
          </a:prstGeom>
        </p:spPr>
      </p:pic>
      <p:grpSp>
        <p:nvGrpSpPr>
          <p:cNvPr id="793" name="Group 792">
            <a:extLst>
              <a:ext uri="{FF2B5EF4-FFF2-40B4-BE49-F238E27FC236}">
                <a16:creationId xmlns:a16="http://schemas.microsoft.com/office/drawing/2014/main" id="{2D8688C0-049A-40D8-8BF1-FA1B951001C9}"/>
              </a:ext>
            </a:extLst>
          </p:cNvPr>
          <p:cNvGrpSpPr/>
          <p:nvPr/>
        </p:nvGrpSpPr>
        <p:grpSpPr>
          <a:xfrm>
            <a:off x="4776398" y="5257976"/>
            <a:ext cx="3175617" cy="1465185"/>
            <a:chOff x="5297851" y="5118609"/>
            <a:chExt cx="3175617" cy="14651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356B2AD-15E8-486D-A42F-5C5674957DE0}"/>
                </a:ext>
              </a:extLst>
            </p:cNvPr>
            <p:cNvGrpSpPr/>
            <p:nvPr/>
          </p:nvGrpSpPr>
          <p:grpSpPr>
            <a:xfrm>
              <a:off x="5640163" y="6026001"/>
              <a:ext cx="829189" cy="315137"/>
              <a:chOff x="7337689" y="5997286"/>
              <a:chExt cx="928185" cy="352761"/>
            </a:xfrm>
          </p:grpSpPr>
          <p:sp>
            <p:nvSpPr>
              <p:cNvPr id="18" name="Freeform 217">
                <a:extLst>
                  <a:ext uri="{FF2B5EF4-FFF2-40B4-BE49-F238E27FC236}">
                    <a16:creationId xmlns:a16="http://schemas.microsoft.com/office/drawing/2014/main" id="{2A4322E2-678C-48AC-8D53-31217A1A2343}"/>
                  </a:ext>
                </a:extLst>
              </p:cNvPr>
              <p:cNvSpPr/>
              <p:nvPr/>
            </p:nvSpPr>
            <p:spPr>
              <a:xfrm>
                <a:off x="8007045" y="5997286"/>
                <a:ext cx="258829" cy="327961"/>
              </a:xfrm>
              <a:custGeom>
                <a:avLst/>
                <a:gdLst>
                  <a:gd name="connsiteX0" fmla="*/ 0 w 622570"/>
                  <a:gd name="connsiteY0" fmla="*/ 788503 h 788856"/>
                  <a:gd name="connsiteX1" fmla="*/ 296693 w 622570"/>
                  <a:gd name="connsiteY1" fmla="*/ 773911 h 788856"/>
                  <a:gd name="connsiteX2" fmla="*/ 432881 w 622570"/>
                  <a:gd name="connsiteY2" fmla="*/ 691226 h 788856"/>
                  <a:gd name="connsiteX3" fmla="*/ 447472 w 622570"/>
                  <a:gd name="connsiteY3" fmla="*/ 496673 h 788856"/>
                  <a:gd name="connsiteX4" fmla="*/ 316149 w 622570"/>
                  <a:gd name="connsiteY4" fmla="*/ 321575 h 788856"/>
                  <a:gd name="connsiteX5" fmla="*/ 272374 w 622570"/>
                  <a:gd name="connsiteY5" fmla="*/ 175660 h 788856"/>
                  <a:gd name="connsiteX6" fmla="*/ 340468 w 622570"/>
                  <a:gd name="connsiteY6" fmla="*/ 39473 h 788856"/>
                  <a:gd name="connsiteX7" fmla="*/ 549613 w 622570"/>
                  <a:gd name="connsiteY7" fmla="*/ 562 h 788856"/>
                  <a:gd name="connsiteX8" fmla="*/ 622570 w 622570"/>
                  <a:gd name="connsiteY8" fmla="*/ 20018 h 78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2570" h="788856">
                    <a:moveTo>
                      <a:pt x="0" y="788503"/>
                    </a:moveTo>
                    <a:cubicBezTo>
                      <a:pt x="112273" y="789313"/>
                      <a:pt x="224546" y="790124"/>
                      <a:pt x="296693" y="773911"/>
                    </a:cubicBezTo>
                    <a:cubicBezTo>
                      <a:pt x="368840" y="757698"/>
                      <a:pt x="407751" y="737432"/>
                      <a:pt x="432881" y="691226"/>
                    </a:cubicBezTo>
                    <a:cubicBezTo>
                      <a:pt x="458011" y="645020"/>
                      <a:pt x="466927" y="558281"/>
                      <a:pt x="447472" y="496673"/>
                    </a:cubicBezTo>
                    <a:cubicBezTo>
                      <a:pt x="428017" y="435065"/>
                      <a:pt x="345332" y="375077"/>
                      <a:pt x="316149" y="321575"/>
                    </a:cubicBezTo>
                    <a:cubicBezTo>
                      <a:pt x="286966" y="268073"/>
                      <a:pt x="268321" y="222677"/>
                      <a:pt x="272374" y="175660"/>
                    </a:cubicBezTo>
                    <a:cubicBezTo>
                      <a:pt x="276427" y="128643"/>
                      <a:pt x="294261" y="68656"/>
                      <a:pt x="340468" y="39473"/>
                    </a:cubicBezTo>
                    <a:cubicBezTo>
                      <a:pt x="386675" y="10290"/>
                      <a:pt x="502596" y="3804"/>
                      <a:pt x="549613" y="562"/>
                    </a:cubicBezTo>
                    <a:cubicBezTo>
                      <a:pt x="596630" y="-2680"/>
                      <a:pt x="609600" y="8669"/>
                      <a:pt x="622570" y="2001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Pie 208">
                <a:extLst>
                  <a:ext uri="{FF2B5EF4-FFF2-40B4-BE49-F238E27FC236}">
                    <a16:creationId xmlns:a16="http://schemas.microsoft.com/office/drawing/2014/main" id="{67F99F76-6641-4BA7-83FC-5A15E7134CDE}"/>
                  </a:ext>
                </a:extLst>
              </p:cNvPr>
              <p:cNvSpPr/>
              <p:nvPr/>
            </p:nvSpPr>
            <p:spPr>
              <a:xfrm flipV="1">
                <a:off x="7337689" y="6022781"/>
                <a:ext cx="714485" cy="327266"/>
              </a:xfrm>
              <a:custGeom>
                <a:avLst/>
                <a:gdLst>
                  <a:gd name="connsiteX0" fmla="*/ 914400 w 914400"/>
                  <a:gd name="connsiteY0" fmla="*/ 457200 h 914400"/>
                  <a:gd name="connsiteX1" fmla="*/ 458000 w 914400"/>
                  <a:gd name="connsiteY1" fmla="*/ 914399 h 914400"/>
                  <a:gd name="connsiteX2" fmla="*/ 2 w 914400"/>
                  <a:gd name="connsiteY2" fmla="*/ 458801 h 914400"/>
                  <a:gd name="connsiteX3" fmla="*/ 457200 w 914400"/>
                  <a:gd name="connsiteY3" fmla="*/ 457200 h 914400"/>
                  <a:gd name="connsiteX4" fmla="*/ 914400 w 914400"/>
                  <a:gd name="connsiteY4" fmla="*/ 457200 h 914400"/>
                  <a:gd name="connsiteX0" fmla="*/ 1142998 w 1142998"/>
                  <a:gd name="connsiteY0" fmla="*/ 12990 h 470205"/>
                  <a:gd name="connsiteX1" fmla="*/ 686598 w 1142998"/>
                  <a:gd name="connsiteY1" fmla="*/ 470189 h 470205"/>
                  <a:gd name="connsiteX2" fmla="*/ 0 w 1142998"/>
                  <a:gd name="connsiteY2" fmla="*/ 0 h 470205"/>
                  <a:gd name="connsiteX3" fmla="*/ 685798 w 1142998"/>
                  <a:gd name="connsiteY3" fmla="*/ 12990 h 470205"/>
                  <a:gd name="connsiteX4" fmla="*/ 1142998 w 1142998"/>
                  <a:gd name="connsiteY4" fmla="*/ 12990 h 470205"/>
                  <a:gd name="connsiteX0" fmla="*/ 1142998 w 1142998"/>
                  <a:gd name="connsiteY0" fmla="*/ 12990 h 513977"/>
                  <a:gd name="connsiteX1" fmla="*/ 866559 w 1142998"/>
                  <a:gd name="connsiteY1" fmla="*/ 513964 h 513977"/>
                  <a:gd name="connsiteX2" fmla="*/ 0 w 1142998"/>
                  <a:gd name="connsiteY2" fmla="*/ 0 h 513977"/>
                  <a:gd name="connsiteX3" fmla="*/ 685798 w 1142998"/>
                  <a:gd name="connsiteY3" fmla="*/ 12990 h 513977"/>
                  <a:gd name="connsiteX4" fmla="*/ 1142998 w 1142998"/>
                  <a:gd name="connsiteY4" fmla="*/ 12990 h 513977"/>
                  <a:gd name="connsiteX0" fmla="*/ 1011675 w 1012791"/>
                  <a:gd name="connsiteY0" fmla="*/ 3262 h 513964"/>
                  <a:gd name="connsiteX1" fmla="*/ 866559 w 1012791"/>
                  <a:gd name="connsiteY1" fmla="*/ 513964 h 513964"/>
                  <a:gd name="connsiteX2" fmla="*/ 0 w 1012791"/>
                  <a:gd name="connsiteY2" fmla="*/ 0 h 513964"/>
                  <a:gd name="connsiteX3" fmla="*/ 685798 w 1012791"/>
                  <a:gd name="connsiteY3" fmla="*/ 12990 h 513964"/>
                  <a:gd name="connsiteX4" fmla="*/ 1011675 w 1012791"/>
                  <a:gd name="connsiteY4" fmla="*/ 3262 h 513964"/>
                  <a:gd name="connsiteX0" fmla="*/ 1011675 w 1012791"/>
                  <a:gd name="connsiteY0" fmla="*/ 19455 h 530157"/>
                  <a:gd name="connsiteX1" fmla="*/ 866559 w 1012791"/>
                  <a:gd name="connsiteY1" fmla="*/ 530157 h 530157"/>
                  <a:gd name="connsiteX2" fmla="*/ 0 w 1012791"/>
                  <a:gd name="connsiteY2" fmla="*/ 16193 h 530157"/>
                  <a:gd name="connsiteX3" fmla="*/ 442607 w 1012791"/>
                  <a:gd name="connsiteY3" fmla="*/ 0 h 530157"/>
                  <a:gd name="connsiteX4" fmla="*/ 1011675 w 1012791"/>
                  <a:gd name="connsiteY4" fmla="*/ 19455 h 530157"/>
                  <a:gd name="connsiteX0" fmla="*/ 1011675 w 1012791"/>
                  <a:gd name="connsiteY0" fmla="*/ 3262 h 513964"/>
                  <a:gd name="connsiteX1" fmla="*/ 866559 w 1012791"/>
                  <a:gd name="connsiteY1" fmla="*/ 513964 h 513964"/>
                  <a:gd name="connsiteX2" fmla="*/ 0 w 1012791"/>
                  <a:gd name="connsiteY2" fmla="*/ 0 h 513964"/>
                  <a:gd name="connsiteX3" fmla="*/ 510701 w 1012791"/>
                  <a:gd name="connsiteY3" fmla="*/ 3263 h 513964"/>
                  <a:gd name="connsiteX4" fmla="*/ 1011675 w 1012791"/>
                  <a:gd name="connsiteY4" fmla="*/ 3262 h 513964"/>
                  <a:gd name="connsiteX0" fmla="*/ 1040858 w 1042579"/>
                  <a:gd name="connsiteY0" fmla="*/ 8126 h 518833"/>
                  <a:gd name="connsiteX1" fmla="*/ 895742 w 1042579"/>
                  <a:gd name="connsiteY1" fmla="*/ 518828 h 518833"/>
                  <a:gd name="connsiteX2" fmla="*/ 0 w 1042579"/>
                  <a:gd name="connsiteY2" fmla="*/ 0 h 518833"/>
                  <a:gd name="connsiteX3" fmla="*/ 539884 w 1042579"/>
                  <a:gd name="connsiteY3" fmla="*/ 8127 h 518833"/>
                  <a:gd name="connsiteX4" fmla="*/ 1040858 w 1042579"/>
                  <a:gd name="connsiteY4" fmla="*/ 8126 h 518833"/>
                  <a:gd name="connsiteX0" fmla="*/ 1040858 w 1040858"/>
                  <a:gd name="connsiteY0" fmla="*/ 8126 h 358335"/>
                  <a:gd name="connsiteX1" fmla="*/ 861695 w 1040858"/>
                  <a:gd name="connsiteY1" fmla="*/ 358322 h 358335"/>
                  <a:gd name="connsiteX2" fmla="*/ 0 w 1040858"/>
                  <a:gd name="connsiteY2" fmla="*/ 0 h 358335"/>
                  <a:gd name="connsiteX3" fmla="*/ 539884 w 1040858"/>
                  <a:gd name="connsiteY3" fmla="*/ 8127 h 358335"/>
                  <a:gd name="connsiteX4" fmla="*/ 1040858 w 1040858"/>
                  <a:gd name="connsiteY4" fmla="*/ 8126 h 358335"/>
                  <a:gd name="connsiteX0" fmla="*/ 1040858 w 1040858"/>
                  <a:gd name="connsiteY0" fmla="*/ 13809 h 364043"/>
                  <a:gd name="connsiteX1" fmla="*/ 861695 w 1040858"/>
                  <a:gd name="connsiteY1" fmla="*/ 364005 h 364043"/>
                  <a:gd name="connsiteX2" fmla="*/ 0 w 1040858"/>
                  <a:gd name="connsiteY2" fmla="*/ 0 h 364043"/>
                  <a:gd name="connsiteX3" fmla="*/ 539884 w 1040858"/>
                  <a:gd name="connsiteY3" fmla="*/ 13810 h 364043"/>
                  <a:gd name="connsiteX4" fmla="*/ 1040858 w 1040858"/>
                  <a:gd name="connsiteY4" fmla="*/ 13809 h 364043"/>
                  <a:gd name="connsiteX0" fmla="*/ 1046784 w 1046784"/>
                  <a:gd name="connsiteY0" fmla="*/ 13809 h 370198"/>
                  <a:gd name="connsiteX1" fmla="*/ 867621 w 1046784"/>
                  <a:gd name="connsiteY1" fmla="*/ 364005 h 370198"/>
                  <a:gd name="connsiteX2" fmla="*/ 304217 w 1046784"/>
                  <a:gd name="connsiteY2" fmla="*/ 220283 h 370198"/>
                  <a:gd name="connsiteX3" fmla="*/ 5926 w 1046784"/>
                  <a:gd name="connsiteY3" fmla="*/ 0 h 370198"/>
                  <a:gd name="connsiteX4" fmla="*/ 545810 w 1046784"/>
                  <a:gd name="connsiteY4" fmla="*/ 13810 h 370198"/>
                  <a:gd name="connsiteX5" fmla="*/ 1046784 w 1046784"/>
                  <a:gd name="connsiteY5" fmla="*/ 13809 h 37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6784" h="370198">
                    <a:moveTo>
                      <a:pt x="1046784" y="13809"/>
                    </a:moveTo>
                    <a:cubicBezTo>
                      <a:pt x="1046784" y="266001"/>
                      <a:pt x="991382" y="329593"/>
                      <a:pt x="867621" y="364005"/>
                    </a:cubicBezTo>
                    <a:cubicBezTo>
                      <a:pt x="743860" y="398417"/>
                      <a:pt x="447833" y="280950"/>
                      <a:pt x="304217" y="220283"/>
                    </a:cubicBezTo>
                    <a:cubicBezTo>
                      <a:pt x="160601" y="159616"/>
                      <a:pt x="-36793" y="40095"/>
                      <a:pt x="5926" y="0"/>
                    </a:cubicBezTo>
                    <a:lnTo>
                      <a:pt x="545810" y="13810"/>
                    </a:lnTo>
                    <a:lnTo>
                      <a:pt x="1046784" y="1380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E1929C5-0ED4-4FB5-97F2-F57248925F86}"/>
                  </a:ext>
                </a:extLst>
              </p:cNvPr>
              <p:cNvSpPr/>
              <p:nvPr/>
            </p:nvSpPr>
            <p:spPr>
              <a:xfrm>
                <a:off x="7379924" y="6055604"/>
                <a:ext cx="168544" cy="1685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C9CF6A-7CD1-4D28-9624-F803520CA172}"/>
                </a:ext>
              </a:extLst>
            </p:cNvPr>
            <p:cNvGrpSpPr/>
            <p:nvPr/>
          </p:nvGrpSpPr>
          <p:grpSpPr>
            <a:xfrm>
              <a:off x="6787098" y="5775970"/>
              <a:ext cx="332167" cy="807824"/>
              <a:chOff x="4405962" y="1501004"/>
              <a:chExt cx="1535670" cy="3734727"/>
            </a:xfrm>
          </p:grpSpPr>
          <p:sp>
            <p:nvSpPr>
              <p:cNvPr id="33" name="Rounded Rectangle 19">
                <a:extLst>
                  <a:ext uri="{FF2B5EF4-FFF2-40B4-BE49-F238E27FC236}">
                    <a16:creationId xmlns:a16="http://schemas.microsoft.com/office/drawing/2014/main" id="{BF7BDC31-A98D-4CD7-858A-8A61853E37DA}"/>
                  </a:ext>
                </a:extLst>
              </p:cNvPr>
              <p:cNvSpPr/>
              <p:nvPr/>
            </p:nvSpPr>
            <p:spPr>
              <a:xfrm>
                <a:off x="4405962" y="2522763"/>
                <a:ext cx="1535670" cy="153567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01F2B7A-6C9D-4320-BBC8-9B3FD5E3F249}"/>
                  </a:ext>
                </a:extLst>
              </p:cNvPr>
              <p:cNvGrpSpPr/>
              <p:nvPr/>
            </p:nvGrpSpPr>
            <p:grpSpPr>
              <a:xfrm>
                <a:off x="4688898" y="1501004"/>
                <a:ext cx="984064" cy="3734727"/>
                <a:chOff x="4688898" y="1501004"/>
                <a:chExt cx="984064" cy="373472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B74BD12-1DB3-42B5-8C8A-5C8DDAA6C2B1}"/>
                    </a:ext>
                  </a:extLst>
                </p:cNvPr>
                <p:cNvSpPr/>
                <p:nvPr/>
              </p:nvSpPr>
              <p:spPr>
                <a:xfrm>
                  <a:off x="4695960" y="1501004"/>
                  <a:ext cx="977002" cy="9770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Rounded Rectangle 20">
                  <a:extLst>
                    <a:ext uri="{FF2B5EF4-FFF2-40B4-BE49-F238E27FC236}">
                      <a16:creationId xmlns:a16="http://schemas.microsoft.com/office/drawing/2014/main" id="{1FE77867-4AA6-4685-9865-887A89B920FE}"/>
                    </a:ext>
                  </a:extLst>
                </p:cNvPr>
                <p:cNvSpPr/>
                <p:nvPr/>
              </p:nvSpPr>
              <p:spPr>
                <a:xfrm>
                  <a:off x="4688898" y="3700061"/>
                  <a:ext cx="984064" cy="153567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E2980E41-3FFB-4D4B-BA07-F0CFCCE43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5553" y="5886614"/>
              <a:ext cx="639317" cy="586537"/>
            </a:xfrm>
            <a:prstGeom prst="rect">
              <a:avLst/>
            </a:prstGeom>
          </p:spPr>
        </p:pic>
        <p:grpSp>
          <p:nvGrpSpPr>
            <p:cNvPr id="784" name="Group 783">
              <a:extLst>
                <a:ext uri="{FF2B5EF4-FFF2-40B4-BE49-F238E27FC236}">
                  <a16:creationId xmlns:a16="http://schemas.microsoft.com/office/drawing/2014/main" id="{10A8DC90-414B-447C-9AF3-5D83454F48CB}"/>
                </a:ext>
              </a:extLst>
            </p:cNvPr>
            <p:cNvGrpSpPr/>
            <p:nvPr/>
          </p:nvGrpSpPr>
          <p:grpSpPr>
            <a:xfrm rot="16200000">
              <a:off x="6791851" y="4005742"/>
              <a:ext cx="187617" cy="3175617"/>
              <a:chOff x="10603937" y="1752001"/>
              <a:chExt cx="855129" cy="4138894"/>
            </a:xfrm>
          </p:grpSpPr>
          <p:sp>
            <p:nvSpPr>
              <p:cNvPr id="785" name="Freeform: Shape 784">
                <a:extLst>
                  <a:ext uri="{FF2B5EF4-FFF2-40B4-BE49-F238E27FC236}">
                    <a16:creationId xmlns:a16="http://schemas.microsoft.com/office/drawing/2014/main" id="{29FF81B4-EA80-44C6-81AB-24DF160C0923}"/>
                  </a:ext>
                </a:extLst>
              </p:cNvPr>
              <p:cNvSpPr/>
              <p:nvPr/>
            </p:nvSpPr>
            <p:spPr>
              <a:xfrm>
                <a:off x="10626594" y="1752001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6" name="Freeform: Shape 785">
                <a:extLst>
                  <a:ext uri="{FF2B5EF4-FFF2-40B4-BE49-F238E27FC236}">
                    <a16:creationId xmlns:a16="http://schemas.microsoft.com/office/drawing/2014/main" id="{319AEAC8-284A-4771-9A68-4DC4C3D87D30}"/>
                  </a:ext>
                </a:extLst>
              </p:cNvPr>
              <p:cNvSpPr/>
              <p:nvPr/>
            </p:nvSpPr>
            <p:spPr>
              <a:xfrm flipV="1">
                <a:off x="10623839" y="3784400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7" name="Freeform: Shape 786">
                <a:extLst>
                  <a:ext uri="{FF2B5EF4-FFF2-40B4-BE49-F238E27FC236}">
                    <a16:creationId xmlns:a16="http://schemas.microsoft.com/office/drawing/2014/main" id="{B0E534C0-A947-4994-9A81-C36636A42915}"/>
                  </a:ext>
                </a:extLst>
              </p:cNvPr>
              <p:cNvSpPr/>
              <p:nvPr/>
            </p:nvSpPr>
            <p:spPr>
              <a:xfrm flipH="1">
                <a:off x="10606692" y="1814035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8" name="Freeform: Shape 787">
                <a:extLst>
                  <a:ext uri="{FF2B5EF4-FFF2-40B4-BE49-F238E27FC236}">
                    <a16:creationId xmlns:a16="http://schemas.microsoft.com/office/drawing/2014/main" id="{7BDF74BD-1D34-41E0-B067-43193226920D}"/>
                  </a:ext>
                </a:extLst>
              </p:cNvPr>
              <p:cNvSpPr/>
              <p:nvPr/>
            </p:nvSpPr>
            <p:spPr>
              <a:xfrm flipH="1" flipV="1">
                <a:off x="10603937" y="3846434"/>
                <a:ext cx="832472" cy="2044461"/>
              </a:xfrm>
              <a:custGeom>
                <a:avLst/>
                <a:gdLst>
                  <a:gd name="connsiteX0" fmla="*/ 0 w 832472"/>
                  <a:gd name="connsiteY0" fmla="*/ 0 h 2044461"/>
                  <a:gd name="connsiteX1" fmla="*/ 267419 w 832472"/>
                  <a:gd name="connsiteY1" fmla="*/ 276046 h 2044461"/>
                  <a:gd name="connsiteX2" fmla="*/ 724619 w 832472"/>
                  <a:gd name="connsiteY2" fmla="*/ 534838 h 2044461"/>
                  <a:gd name="connsiteX3" fmla="*/ 828136 w 832472"/>
                  <a:gd name="connsiteY3" fmla="*/ 707366 h 2044461"/>
                  <a:gd name="connsiteX4" fmla="*/ 629728 w 832472"/>
                  <a:gd name="connsiteY4" fmla="*/ 905774 h 2044461"/>
                  <a:gd name="connsiteX5" fmla="*/ 215660 w 832472"/>
                  <a:gd name="connsiteY5" fmla="*/ 1138687 h 2044461"/>
                  <a:gd name="connsiteX6" fmla="*/ 34506 w 832472"/>
                  <a:gd name="connsiteY6" fmla="*/ 1345721 h 2044461"/>
                  <a:gd name="connsiteX7" fmla="*/ 120770 w 832472"/>
                  <a:gd name="connsiteY7" fmla="*/ 1561381 h 2044461"/>
                  <a:gd name="connsiteX8" fmla="*/ 672860 w 832472"/>
                  <a:gd name="connsiteY8" fmla="*/ 1889185 h 2044461"/>
                  <a:gd name="connsiteX9" fmla="*/ 819509 w 832472"/>
                  <a:gd name="connsiteY9" fmla="*/ 2044461 h 204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2472" h="2044461">
                    <a:moveTo>
                      <a:pt x="0" y="0"/>
                    </a:moveTo>
                    <a:cubicBezTo>
                      <a:pt x="73324" y="93453"/>
                      <a:pt x="146649" y="186906"/>
                      <a:pt x="267419" y="276046"/>
                    </a:cubicBezTo>
                    <a:cubicBezTo>
                      <a:pt x="388189" y="365186"/>
                      <a:pt x="631166" y="462951"/>
                      <a:pt x="724619" y="534838"/>
                    </a:cubicBezTo>
                    <a:cubicBezTo>
                      <a:pt x="818072" y="606725"/>
                      <a:pt x="843951" y="645543"/>
                      <a:pt x="828136" y="707366"/>
                    </a:cubicBezTo>
                    <a:cubicBezTo>
                      <a:pt x="812321" y="769189"/>
                      <a:pt x="731807" y="833887"/>
                      <a:pt x="629728" y="905774"/>
                    </a:cubicBezTo>
                    <a:cubicBezTo>
                      <a:pt x="527649" y="977661"/>
                      <a:pt x="314864" y="1065363"/>
                      <a:pt x="215660" y="1138687"/>
                    </a:cubicBezTo>
                    <a:cubicBezTo>
                      <a:pt x="116456" y="1212011"/>
                      <a:pt x="50321" y="1275272"/>
                      <a:pt x="34506" y="1345721"/>
                    </a:cubicBezTo>
                    <a:cubicBezTo>
                      <a:pt x="18691" y="1416170"/>
                      <a:pt x="14378" y="1470804"/>
                      <a:pt x="120770" y="1561381"/>
                    </a:cubicBezTo>
                    <a:cubicBezTo>
                      <a:pt x="227162" y="1651958"/>
                      <a:pt x="556404" y="1808672"/>
                      <a:pt x="672860" y="1889185"/>
                    </a:cubicBezTo>
                    <a:cubicBezTo>
                      <a:pt x="789316" y="1969698"/>
                      <a:pt x="804412" y="2007079"/>
                      <a:pt x="819509" y="2044461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89" name="Rectangle 788">
              <a:extLst>
                <a:ext uri="{FF2B5EF4-FFF2-40B4-BE49-F238E27FC236}">
                  <a16:creationId xmlns:a16="http://schemas.microsoft.com/office/drawing/2014/main" id="{BB0FEF3D-CD56-4AC0-97BB-FCD78B55DD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8221" y="5118609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791" name="Rectangle 790">
              <a:extLst>
                <a:ext uri="{FF2B5EF4-FFF2-40B4-BE49-F238E27FC236}">
                  <a16:creationId xmlns:a16="http://schemas.microsoft.com/office/drawing/2014/main" id="{AB8ECA22-5A22-4123-81BA-514D6774C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01214" y="5258600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  <p:sp>
          <p:nvSpPr>
            <p:cNvPr id="792" name="Rectangle 791">
              <a:extLst>
                <a:ext uri="{FF2B5EF4-FFF2-40B4-BE49-F238E27FC236}">
                  <a16:creationId xmlns:a16="http://schemas.microsoft.com/office/drawing/2014/main" id="{ED19E9C3-E920-430C-AE2D-E271E314AC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0131" y="5160494"/>
              <a:ext cx="825741" cy="83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GB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7964A4A-2C78-4A53-A226-3BC8EA6CAFC2}"/>
              </a:ext>
            </a:extLst>
          </p:cNvPr>
          <p:cNvGrpSpPr/>
          <p:nvPr/>
        </p:nvGrpSpPr>
        <p:grpSpPr>
          <a:xfrm>
            <a:off x="4841672" y="1679454"/>
            <a:ext cx="6847466" cy="365724"/>
            <a:chOff x="4841672" y="1679454"/>
            <a:chExt cx="6847466" cy="365724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F3AE944-DA20-472C-BEEF-6C9D61696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41672" y="1679454"/>
              <a:ext cx="6847466" cy="35829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4C7ED9-D236-4555-B52A-AC6F8456106B}"/>
                </a:ext>
              </a:extLst>
            </p:cNvPr>
            <p:cNvSpPr/>
            <p:nvPr/>
          </p:nvSpPr>
          <p:spPr>
            <a:xfrm>
              <a:off x="5827777" y="1679454"/>
              <a:ext cx="4876864" cy="365724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86D9305-8948-46B5-A916-127B35A53C31}"/>
              </a:ext>
            </a:extLst>
          </p:cNvPr>
          <p:cNvGrpSpPr/>
          <p:nvPr/>
        </p:nvGrpSpPr>
        <p:grpSpPr>
          <a:xfrm>
            <a:off x="4841672" y="4308082"/>
            <a:ext cx="6847466" cy="358297"/>
            <a:chOff x="4958579" y="4138447"/>
            <a:chExt cx="6847466" cy="3582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F27A74-C9EF-4CB5-A448-5C62D28A5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8579" y="4138447"/>
              <a:ext cx="6847466" cy="358297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9209D07-6977-4A8B-B28C-A44800785EE9}"/>
                </a:ext>
              </a:extLst>
            </p:cNvPr>
            <p:cNvSpPr/>
            <p:nvPr/>
          </p:nvSpPr>
          <p:spPr>
            <a:xfrm>
              <a:off x="10838688" y="4145281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13C74B9-40E9-41FD-B178-8F775C28A1CF}"/>
                </a:ext>
              </a:extLst>
            </p:cNvPr>
            <p:cNvSpPr/>
            <p:nvPr/>
          </p:nvSpPr>
          <p:spPr>
            <a:xfrm>
              <a:off x="4963065" y="4142335"/>
              <a:ext cx="967232" cy="350520"/>
            </a:xfrm>
            <a:prstGeom prst="rect">
              <a:avLst/>
            </a:prstGeom>
            <a:solidFill>
              <a:srgbClr val="DDDDDD">
                <a:alpha val="74902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6505669-D4A0-4278-BFE9-C02CBB2A81A0}"/>
              </a:ext>
            </a:extLst>
          </p:cNvPr>
          <p:cNvSpPr/>
          <p:nvPr/>
        </p:nvSpPr>
        <p:spPr>
          <a:xfrm>
            <a:off x="906756" y="2844225"/>
            <a:ext cx="349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Base Call Quality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8416B9-EBEC-4D94-977E-AFFD5AECA399}"/>
              </a:ext>
            </a:extLst>
          </p:cNvPr>
          <p:cNvSpPr/>
          <p:nvPr/>
        </p:nvSpPr>
        <p:spPr>
          <a:xfrm>
            <a:off x="908873" y="4172942"/>
            <a:ext cx="3386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Adapter Content</a:t>
            </a:r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48AC2C-9C1E-48EB-8F48-22EEE6E93C7C}"/>
              </a:ext>
            </a:extLst>
          </p:cNvPr>
          <p:cNvSpPr/>
          <p:nvPr/>
        </p:nvSpPr>
        <p:spPr>
          <a:xfrm>
            <a:off x="913292" y="5405794"/>
            <a:ext cx="3312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</a:rPr>
              <a:t>Mapping Quality</a:t>
            </a:r>
          </a:p>
        </p:txBody>
      </p:sp>
    </p:spTree>
    <p:extLst>
      <p:ext uri="{BB962C8B-B14F-4D97-AF65-F5344CB8AC3E}">
        <p14:creationId xmlns:p14="http://schemas.microsoft.com/office/powerpoint/2010/main" val="368896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Demultiplexing: Barcode Sequences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4201" y="1581249"/>
            <a:ext cx="11503598" cy="864120"/>
            <a:chOff x="431425" y="2924930"/>
            <a:chExt cx="7669065" cy="576080"/>
          </a:xfrm>
        </p:grpSpPr>
        <p:sp>
          <p:nvSpPr>
            <p:cNvPr id="5" name="Rectangle 4"/>
            <p:cNvSpPr/>
            <p:nvPr/>
          </p:nvSpPr>
          <p:spPr>
            <a:xfrm>
              <a:off x="2627730" y="2924930"/>
              <a:ext cx="3312460" cy="57608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Insert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940190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32991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020340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1425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57175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Demultiplexing: Barcode Sequences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20" y="1097200"/>
            <a:ext cx="6912960" cy="5760800"/>
          </a:xfrm>
          <a:prstGeom prst="rect">
            <a:avLst/>
          </a:prstGeom>
        </p:spPr>
      </p:pic>
      <p:pic>
        <p:nvPicPr>
          <p:cNvPr id="4" name="Graphic 3" descr="Share with person">
            <a:extLst>
              <a:ext uri="{FF2B5EF4-FFF2-40B4-BE49-F238E27FC236}">
                <a16:creationId xmlns:a16="http://schemas.microsoft.com/office/drawing/2014/main" id="{0A22C392-B578-4C5E-A51D-DE3A1799D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530"/>
            <a:ext cx="10972800" cy="1143000"/>
          </a:xfrm>
        </p:spPr>
        <p:txBody>
          <a:bodyPr/>
          <a:lstStyle/>
          <a:p>
            <a:r>
              <a:rPr lang="en-GB" dirty="0"/>
              <a:t>Demultiplexing: Barcode Sequences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9" y="1080150"/>
            <a:ext cx="4952442" cy="5777850"/>
          </a:xfrm>
          <a:prstGeom prst="rect">
            <a:avLst/>
          </a:prstGeom>
        </p:spPr>
      </p:pic>
      <p:pic>
        <p:nvPicPr>
          <p:cNvPr id="8" name="Graphic 7" descr="Share with person">
            <a:extLst>
              <a:ext uri="{FF2B5EF4-FFF2-40B4-BE49-F238E27FC236}">
                <a16:creationId xmlns:a16="http://schemas.microsoft.com/office/drawing/2014/main" id="{7B5AE50E-0BBA-436C-9A5C-1C743FE0C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E5D1BA-377A-458E-84AF-DB6BC0FC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530"/>
            <a:ext cx="10972800" cy="1143000"/>
          </a:xfrm>
        </p:spPr>
        <p:txBody>
          <a:bodyPr/>
          <a:lstStyle/>
          <a:p>
            <a:r>
              <a:rPr lang="en-GB" dirty="0"/>
              <a:t>Demultiplexing: Barcode Sequences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479A60-971E-4D5C-9B68-C4FF1E53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977" y="984921"/>
            <a:ext cx="3356045" cy="5873079"/>
          </a:xfrm>
          <a:prstGeom prst="rect">
            <a:avLst/>
          </a:prstGeom>
        </p:spPr>
      </p:pic>
      <p:pic>
        <p:nvPicPr>
          <p:cNvPr id="8" name="Graphic 7" descr="Share with person">
            <a:extLst>
              <a:ext uri="{FF2B5EF4-FFF2-40B4-BE49-F238E27FC236}">
                <a16:creationId xmlns:a16="http://schemas.microsoft.com/office/drawing/2014/main" id="{A9667F8B-3B1D-40E4-9506-2A1C88E21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Call Qualities – Per Cycle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DA405CEB-AA5D-48D4-A74A-1AA5BE49D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05" y="1209869"/>
            <a:ext cx="7360190" cy="5352866"/>
          </a:xfr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1430C4C-81D1-4F8A-B3E0-C59E5E9C372F}"/>
              </a:ext>
            </a:extLst>
          </p:cNvPr>
          <p:cNvSpPr/>
          <p:nvPr/>
        </p:nvSpPr>
        <p:spPr>
          <a:xfrm>
            <a:off x="5447910" y="6381410"/>
            <a:ext cx="1440200" cy="36005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27326A-8E5E-4327-BBDA-9877B993157C}"/>
              </a:ext>
            </a:extLst>
          </p:cNvPr>
          <p:cNvSpPr txBox="1"/>
          <p:nvPr/>
        </p:nvSpPr>
        <p:spPr>
          <a:xfrm>
            <a:off x="3147407" y="6290974"/>
            <a:ext cx="6041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Read Position / Cycles of Chemistry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DD7608-755A-4005-BCEF-5457EC893A8D}"/>
              </a:ext>
            </a:extLst>
          </p:cNvPr>
          <p:cNvSpPr txBox="1"/>
          <p:nvPr/>
        </p:nvSpPr>
        <p:spPr>
          <a:xfrm rot="16200000">
            <a:off x="873811" y="3523194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Phred</a:t>
            </a:r>
            <a:r>
              <a:rPr lang="en-GB" sz="3600" dirty="0"/>
              <a:t> Score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5F6E78-C2EB-414D-A5CF-1DC8882110D1}"/>
              </a:ext>
            </a:extLst>
          </p:cNvPr>
          <p:cNvGrpSpPr/>
          <p:nvPr/>
        </p:nvGrpSpPr>
        <p:grpSpPr>
          <a:xfrm>
            <a:off x="158165" y="255407"/>
            <a:ext cx="2383033" cy="954462"/>
            <a:chOff x="364502" y="-525314"/>
            <a:chExt cx="2383033" cy="95446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E8A265-53D7-4CC7-A828-231BAD75A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59" t="30437" r="11636" b="63399"/>
            <a:stretch/>
          </p:blipFill>
          <p:spPr>
            <a:xfrm>
              <a:off x="364502" y="96273"/>
              <a:ext cx="2383033" cy="33287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9A3E53-D7F8-4ACA-8CA1-7B3BE3D9D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159" r="2962" b="87432"/>
            <a:stretch/>
          </p:blipFill>
          <p:spPr>
            <a:xfrm>
              <a:off x="426642" y="-525314"/>
              <a:ext cx="2318397" cy="599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721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530"/>
            <a:ext cx="8229600" cy="1143000"/>
          </a:xfrm>
        </p:spPr>
        <p:txBody>
          <a:bodyPr/>
          <a:lstStyle/>
          <a:p>
            <a:r>
              <a:rPr lang="en-GB" dirty="0"/>
              <a:t>Coverage of Raw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0" y="1268700"/>
            <a:ext cx="6300240" cy="2481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35440" y="2216891"/>
            <a:ext cx="2404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Normal Gene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1201" y="3965886"/>
            <a:ext cx="8193587" cy="2481740"/>
            <a:chOff x="8010" y="4149100"/>
            <a:chExt cx="8193587" cy="24817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" y="4149100"/>
              <a:ext cx="6301722" cy="248174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372250" y="5097582"/>
              <a:ext cx="18293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PCA Gene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992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35724D-0F20-4B2D-82DF-E705534A7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35" y="1268700"/>
            <a:ext cx="8781729" cy="5165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Call Qualities – Per Cycle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46E6EF-7090-491A-BAB5-D0B1BB49E2D5}"/>
              </a:ext>
            </a:extLst>
          </p:cNvPr>
          <p:cNvSpPr/>
          <p:nvPr/>
        </p:nvSpPr>
        <p:spPr>
          <a:xfrm>
            <a:off x="5375899" y="6252208"/>
            <a:ext cx="1440200" cy="36005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95B675-9E2E-4FF3-A3A3-5F9709702A53}"/>
              </a:ext>
            </a:extLst>
          </p:cNvPr>
          <p:cNvSpPr txBox="1"/>
          <p:nvPr/>
        </p:nvSpPr>
        <p:spPr>
          <a:xfrm>
            <a:off x="3075396" y="6263448"/>
            <a:ext cx="6041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Read Position / Cycles of Chemistry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11D9B2-563D-4551-9B23-7AFD1D5CDF51}"/>
              </a:ext>
            </a:extLst>
          </p:cNvPr>
          <p:cNvSpPr txBox="1"/>
          <p:nvPr/>
        </p:nvSpPr>
        <p:spPr>
          <a:xfrm rot="16200000">
            <a:off x="169138" y="3519090"/>
            <a:ext cx="2425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Phred</a:t>
            </a:r>
            <a:r>
              <a:rPr lang="en-GB" sz="3600" dirty="0"/>
              <a:t> Score</a:t>
            </a:r>
          </a:p>
        </p:txBody>
      </p:sp>
    </p:spTree>
    <p:extLst>
      <p:ext uri="{BB962C8B-B14F-4D97-AF65-F5344CB8AC3E}">
        <p14:creationId xmlns:p14="http://schemas.microsoft.com/office/powerpoint/2010/main" val="29298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 Call Qualities – Per Cycle</a:t>
            </a:r>
          </a:p>
        </p:txBody>
      </p:sp>
      <p:pic>
        <p:nvPicPr>
          <p:cNvPr id="12" name="Picture 11" descr="C:\Users\andrewss\Desktop\si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06" y="1124680"/>
            <a:ext cx="7452588" cy="55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3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Diagnosing Poor Base Call Qualities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36200" y="1600201"/>
            <a:ext cx="40462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Not everything is bad</a:t>
            </a:r>
          </a:p>
          <a:p>
            <a:endParaRPr lang="en-GB" dirty="0"/>
          </a:p>
          <a:p>
            <a:r>
              <a:rPr lang="en-GB" dirty="0"/>
              <a:t>Can see identify why some parts are bad and others aren't?</a:t>
            </a:r>
          </a:p>
          <a:p>
            <a:endParaRPr lang="en-GB" dirty="0"/>
          </a:p>
          <a:p>
            <a:r>
              <a:rPr lang="en-GB" dirty="0"/>
              <a:t>May help to fix future runs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0" y="1417638"/>
            <a:ext cx="6912960" cy="5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1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311"/>
            <a:ext cx="10972800" cy="1143000"/>
          </a:xfrm>
        </p:spPr>
        <p:txBody>
          <a:bodyPr/>
          <a:lstStyle/>
          <a:p>
            <a:r>
              <a:rPr lang="en-GB" dirty="0"/>
              <a:t>Per-Read 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2080" y="1556740"/>
            <a:ext cx="5342380" cy="4525963"/>
          </a:xfrm>
        </p:spPr>
        <p:txBody>
          <a:bodyPr/>
          <a:lstStyle/>
          <a:p>
            <a:r>
              <a:rPr lang="en-GB" dirty="0"/>
              <a:t>Are all reads equally affected?</a:t>
            </a:r>
          </a:p>
          <a:p>
            <a:endParaRPr lang="en-GB" dirty="0"/>
          </a:p>
          <a:p>
            <a:r>
              <a:rPr lang="en-GB" dirty="0"/>
              <a:t>Is there a subset of reads which are always poor whilst others are good?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665" y="2809128"/>
            <a:ext cx="5315415" cy="3986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70" y="1268700"/>
            <a:ext cx="5256730" cy="394254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6AA73BC-9F0B-459C-9630-6984CF81E704}"/>
              </a:ext>
            </a:extLst>
          </p:cNvPr>
          <p:cNvGrpSpPr/>
          <p:nvPr/>
        </p:nvGrpSpPr>
        <p:grpSpPr>
          <a:xfrm>
            <a:off x="295843" y="263070"/>
            <a:ext cx="2383033" cy="978893"/>
            <a:chOff x="364502" y="150705"/>
            <a:chExt cx="2383033" cy="9788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045B5E-7975-488C-958C-C707FF8987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59" t="42541" r="11636" b="50429"/>
            <a:stretch/>
          </p:blipFill>
          <p:spPr>
            <a:xfrm>
              <a:off x="364502" y="749966"/>
              <a:ext cx="2383033" cy="3796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EFC469-9FDC-4827-A9FF-53699CA61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59" r="2962" b="87432"/>
            <a:stretch/>
          </p:blipFill>
          <p:spPr>
            <a:xfrm>
              <a:off x="396819" y="150705"/>
              <a:ext cx="2318397" cy="599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982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424"/>
            <a:ext cx="10972800" cy="1143000"/>
          </a:xfrm>
        </p:spPr>
        <p:txBody>
          <a:bodyPr/>
          <a:lstStyle/>
          <a:p>
            <a:r>
              <a:rPr lang="en-GB" dirty="0"/>
              <a:t>Positional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30352" r="49014" b="41188"/>
          <a:stretch/>
        </p:blipFill>
        <p:spPr>
          <a:xfrm>
            <a:off x="567279" y="1299908"/>
            <a:ext cx="2160300" cy="1944270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691840" y="3265716"/>
            <a:ext cx="1453840" cy="3422249"/>
            <a:chOff x="609600" y="3278288"/>
            <a:chExt cx="1453840" cy="3422249"/>
          </a:xfrm>
        </p:grpSpPr>
        <p:grpSp>
          <p:nvGrpSpPr>
            <p:cNvPr id="87" name="Group 86"/>
            <p:cNvGrpSpPr/>
            <p:nvPr/>
          </p:nvGrpSpPr>
          <p:grpSpPr>
            <a:xfrm>
              <a:off x="609600" y="3645029"/>
              <a:ext cx="1453840" cy="3055508"/>
              <a:chOff x="609600" y="3645029"/>
              <a:chExt cx="1453840" cy="305550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09600" y="3645029"/>
                <a:ext cx="1453840" cy="305550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95250" y="3698580"/>
                <a:ext cx="144020" cy="28988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24920" y="3698579"/>
                <a:ext cx="144020" cy="28988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54590" y="3698579"/>
                <a:ext cx="144020" cy="28988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84260" y="3698578"/>
                <a:ext cx="144020" cy="28988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13930" y="3698579"/>
                <a:ext cx="144020" cy="28988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843600" y="3698577"/>
                <a:ext cx="144020" cy="2898861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1000259" y="3278288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Lanes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878315" y="2862240"/>
            <a:ext cx="1435926" cy="3825725"/>
            <a:chOff x="2878315" y="2862240"/>
            <a:chExt cx="1435926" cy="3825725"/>
          </a:xfrm>
        </p:grpSpPr>
        <p:grpSp>
          <p:nvGrpSpPr>
            <p:cNvPr id="48" name="Group 47"/>
            <p:cNvGrpSpPr/>
            <p:nvPr/>
          </p:nvGrpSpPr>
          <p:grpSpPr>
            <a:xfrm>
              <a:off x="2878315" y="3632458"/>
              <a:ext cx="543390" cy="3055507"/>
              <a:chOff x="2351480" y="3284981"/>
              <a:chExt cx="543390" cy="3456484"/>
            </a:xfrm>
            <a:solidFill>
              <a:schemeClr val="bg1">
                <a:lumMod val="75000"/>
              </a:schemeClr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2351480" y="3284981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532610" y="3284981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13740" y="3284981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351480" y="357302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32610" y="357302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713740" y="357302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351480" y="386106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532610" y="386106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713740" y="386106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351480" y="41491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32610" y="41491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713740" y="41491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351480" y="443714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32610" y="443714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713740" y="443714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51480" y="472518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32610" y="472518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713740" y="472518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351480" y="501322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2532610" y="501322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713740" y="501322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351480" y="530126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532610" y="530126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713740" y="530126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351480" y="55893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532610" y="55893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713740" y="55893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351480" y="587734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532610" y="587734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713740" y="587734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351480" y="616538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2532610" y="616538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713740" y="616538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351480" y="6453425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2532610" y="6453425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713740" y="6453425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3576355" y="3632458"/>
              <a:ext cx="543390" cy="3055507"/>
              <a:chOff x="2351480" y="3284981"/>
              <a:chExt cx="543390" cy="3456484"/>
            </a:xfrm>
            <a:solidFill>
              <a:schemeClr val="bg1">
                <a:lumMod val="75000"/>
              </a:schemeClr>
            </a:solidFill>
          </p:grpSpPr>
          <p:sp>
            <p:nvSpPr>
              <p:cNvPr id="50" name="Rectangle 49"/>
              <p:cNvSpPr/>
              <p:nvPr/>
            </p:nvSpPr>
            <p:spPr>
              <a:xfrm>
                <a:off x="2351480" y="3284981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532610" y="3284981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713740" y="3284981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351480" y="357302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532610" y="357302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2713740" y="357302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351480" y="386106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532610" y="386106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713740" y="386106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351480" y="41491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532610" y="41491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2713740" y="41491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351480" y="443714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532610" y="443714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713740" y="4437142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351480" y="472518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2532610" y="472518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2713740" y="472518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351480" y="501322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2532610" y="501322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2713740" y="501322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351480" y="530126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532610" y="530126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713740" y="530126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2351480" y="55893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2532610" y="55893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713740" y="5589303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2351480" y="587734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532610" y="587734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713740" y="587734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351480" y="616538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532610" y="616538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713740" y="6165384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351480" y="6453425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532610" y="6453425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713740" y="6453425"/>
                <a:ext cx="181130" cy="28804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3150010" y="2862240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Tiles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78315" y="3244178"/>
              <a:ext cx="5200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Top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428165" y="3244178"/>
              <a:ext cx="886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Bottom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369509" y="1129489"/>
            <a:ext cx="6601348" cy="3607530"/>
            <a:chOff x="4369509" y="1129489"/>
            <a:chExt cx="6601348" cy="3607530"/>
          </a:xfrm>
        </p:grpSpPr>
        <p:pic>
          <p:nvPicPr>
            <p:cNvPr id="130" name="Picture 129" descr="C:\Users\andrewss\Desktop\inde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9509" y="1129489"/>
              <a:ext cx="4810040" cy="3607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TextBox 130"/>
            <p:cNvSpPr txBox="1"/>
            <p:nvPr/>
          </p:nvSpPr>
          <p:spPr>
            <a:xfrm>
              <a:off x="8976400" y="1242193"/>
              <a:ext cx="1994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Random Patterning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708664" y="3285485"/>
            <a:ext cx="6483336" cy="3494826"/>
            <a:chOff x="5708664" y="3285485"/>
            <a:chExt cx="6483336" cy="3494826"/>
          </a:xfrm>
        </p:grpSpPr>
        <p:pic>
          <p:nvPicPr>
            <p:cNvPr id="129" name="Picture 128" descr="C:\Users\andrewss\Desktop\consistent_tile_fai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14" y="3285485"/>
              <a:ext cx="4805386" cy="3494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TextBox 132"/>
            <p:cNvSpPr txBox="1"/>
            <p:nvPr/>
          </p:nvSpPr>
          <p:spPr>
            <a:xfrm>
              <a:off x="5708664" y="6041634"/>
              <a:ext cx="17045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dirty="0"/>
                <a:t>Position Specific</a:t>
              </a:r>
            </a:p>
            <a:p>
              <a:pPr algn="r"/>
              <a:r>
                <a:rPr lang="en-GB" dirty="0"/>
                <a:t>Patterning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D90C20-CB47-4344-8135-2AA2FC8A230F}"/>
              </a:ext>
            </a:extLst>
          </p:cNvPr>
          <p:cNvGrpSpPr/>
          <p:nvPr/>
        </p:nvGrpSpPr>
        <p:grpSpPr>
          <a:xfrm>
            <a:off x="504653" y="252516"/>
            <a:ext cx="2383033" cy="920079"/>
            <a:chOff x="364502" y="-170113"/>
            <a:chExt cx="2383033" cy="920079"/>
          </a:xfrm>
        </p:grpSpPr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2155CE1-A6E2-4FF5-BFB4-2F8F95FF5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59" t="36518" r="11636" b="57459"/>
            <a:stretch/>
          </p:blipFill>
          <p:spPr>
            <a:xfrm>
              <a:off x="364502" y="424714"/>
              <a:ext cx="2383033" cy="325252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5A15F700-246F-47CA-94DD-74337DD6A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159" r="2962" b="87432"/>
            <a:stretch/>
          </p:blipFill>
          <p:spPr>
            <a:xfrm>
              <a:off x="396819" y="-170113"/>
              <a:ext cx="2318397" cy="5992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2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Positional Quality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01" y="1417638"/>
            <a:ext cx="6426336" cy="4819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20" y="1417638"/>
            <a:ext cx="5851398" cy="460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6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Read-through Adapters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1504" y="1906622"/>
            <a:ext cx="8928992" cy="1064752"/>
            <a:chOff x="107504" y="2060848"/>
            <a:chExt cx="8928992" cy="1064752"/>
          </a:xfrm>
        </p:grpSpPr>
        <p:grpSp>
          <p:nvGrpSpPr>
            <p:cNvPr id="5" name="Group 4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7" name="Right Arrow 6"/>
            <p:cNvSpPr/>
            <p:nvPr/>
          </p:nvSpPr>
          <p:spPr>
            <a:xfrm>
              <a:off x="2132280" y="2060848"/>
              <a:ext cx="1791648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631504" y="4149080"/>
            <a:ext cx="8928992" cy="1064752"/>
            <a:chOff x="107504" y="2060848"/>
            <a:chExt cx="8928992" cy="1064752"/>
          </a:xfrm>
        </p:grpSpPr>
        <p:grpSp>
          <p:nvGrpSpPr>
            <p:cNvPr id="16" name="Group 15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18" name="Right Arrow 17"/>
            <p:cNvSpPr/>
            <p:nvPr/>
          </p:nvSpPr>
          <p:spPr>
            <a:xfrm>
              <a:off x="2132280" y="206084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3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256925"/>
            <a:ext cx="10972800" cy="1143000"/>
          </a:xfrm>
        </p:spPr>
        <p:txBody>
          <a:bodyPr/>
          <a:lstStyle/>
          <a:p>
            <a:r>
              <a:rPr lang="en-GB" dirty="0"/>
              <a:t>Measuring Read-though Adapters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ED89EE-0558-42BC-BE12-15E9CDB30D9D}"/>
              </a:ext>
            </a:extLst>
          </p:cNvPr>
          <p:cNvGrpSpPr/>
          <p:nvPr/>
        </p:nvGrpSpPr>
        <p:grpSpPr>
          <a:xfrm>
            <a:off x="19111" y="373783"/>
            <a:ext cx="2160301" cy="909284"/>
            <a:chOff x="361373" y="200732"/>
            <a:chExt cx="2160301" cy="9092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BEC738-BABF-44E6-AD6D-D222A7BBA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60" t="87400" r="31065" b="5932"/>
            <a:stretch/>
          </p:blipFill>
          <p:spPr>
            <a:xfrm>
              <a:off x="361373" y="749966"/>
              <a:ext cx="1839607" cy="3600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9C43A0-05A0-4D2A-9C88-6B67600482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59" r="2962" b="87432"/>
            <a:stretch/>
          </p:blipFill>
          <p:spPr>
            <a:xfrm>
              <a:off x="396820" y="200732"/>
              <a:ext cx="2124854" cy="549234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25" y="1336797"/>
            <a:ext cx="7992000" cy="4320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750478" y="5686119"/>
            <a:ext cx="8809894" cy="1050550"/>
            <a:chOff x="107504" y="2060848"/>
            <a:chExt cx="8928992" cy="1064752"/>
          </a:xfrm>
        </p:grpSpPr>
        <p:grpSp>
          <p:nvGrpSpPr>
            <p:cNvPr id="22" name="Group 21"/>
            <p:cNvGrpSpPr/>
            <p:nvPr/>
          </p:nvGrpSpPr>
          <p:grpSpPr>
            <a:xfrm>
              <a:off x="107504" y="2621544"/>
              <a:ext cx="8928992" cy="504056"/>
              <a:chOff x="107504" y="2621544"/>
              <a:chExt cx="8928992" cy="50405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460288" y="2212548"/>
              <a:ext cx="627436" cy="276999"/>
              <a:chOff x="1460288" y="2587956"/>
              <a:chExt cx="627436" cy="276999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24" name="Right Arrow 23"/>
            <p:cNvSpPr/>
            <p:nvPr/>
          </p:nvSpPr>
          <p:spPr>
            <a:xfrm>
              <a:off x="2132280" y="2060848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0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CBAA8-7F4B-4FC0-B6CE-B3146BAD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Clean-Up Options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D1D42-D3D3-4696-9A4A-F1D5F9AD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774" y="4870066"/>
            <a:ext cx="10190449" cy="58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Some quality iss</a:t>
            </a:r>
            <a:r>
              <a:rPr lang="en-GB" dirty="0" smtClean="0"/>
              <a:t>ues may need to also </a:t>
            </a:r>
            <a:r>
              <a:rPr lang="en-GB" dirty="0" smtClean="0"/>
              <a:t>remove specific reads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4DDF88-AFAC-469F-902C-D8139D002B38}"/>
              </a:ext>
            </a:extLst>
          </p:cNvPr>
          <p:cNvSpPr/>
          <p:nvPr/>
        </p:nvSpPr>
        <p:spPr>
          <a:xfrm>
            <a:off x="737552" y="1626772"/>
            <a:ext cx="101544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/>
              <a:t>Trimming 3’ end: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Remove adapter read through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Remove </a:t>
            </a:r>
            <a:r>
              <a:rPr lang="en-GB" sz="3200" dirty="0"/>
              <a:t>poor quality </a:t>
            </a:r>
            <a:r>
              <a:rPr lang="en-GB" sz="3200" dirty="0" smtClean="0"/>
              <a:t>bases</a:t>
            </a:r>
            <a:endParaRPr lang="en-GB" sz="3200" dirty="0"/>
          </a:p>
        </p:txBody>
      </p:sp>
      <p:sp>
        <p:nvSpPr>
          <p:cNvPr id="21" name="Rectangle 20"/>
          <p:cNvSpPr/>
          <p:nvPr/>
        </p:nvSpPr>
        <p:spPr>
          <a:xfrm>
            <a:off x="47160" y="5906241"/>
            <a:ext cx="12313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3200" dirty="0" smtClean="0">
                <a:solidFill>
                  <a:prstClr val="black"/>
                </a:solidFill>
              </a:rPr>
              <a:t>Despite issues may </a:t>
            </a:r>
            <a:r>
              <a:rPr lang="en-GB" sz="3200" dirty="0">
                <a:solidFill>
                  <a:prstClr val="black"/>
                </a:solidFill>
              </a:rPr>
              <a:t>still be good enough for what is needed e.g. mapping</a:t>
            </a:r>
            <a:endParaRPr lang="en-GB" sz="3200" dirty="0">
              <a:solidFill>
                <a:prstClr val="black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559370" y="3330250"/>
            <a:ext cx="8928992" cy="1064752"/>
            <a:chOff x="1559370" y="3330250"/>
            <a:chExt cx="8928992" cy="10647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B2510A-6535-4CAF-AD0E-AB73A0A756C7}"/>
                </a:ext>
              </a:extLst>
            </p:cNvPr>
            <p:cNvGrpSpPr/>
            <p:nvPr/>
          </p:nvGrpSpPr>
          <p:grpSpPr>
            <a:xfrm>
              <a:off x="1559370" y="3890946"/>
              <a:ext cx="8928992" cy="504056"/>
              <a:chOff x="107504" y="2621544"/>
              <a:chExt cx="8928992" cy="504056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F09EB5-3648-4899-B6FE-AED73ADE8FF6}"/>
                  </a:ext>
                </a:extLst>
              </p:cNvPr>
              <p:cNvSpPr/>
              <p:nvPr/>
            </p:nvSpPr>
            <p:spPr>
              <a:xfrm>
                <a:off x="2087724" y="2621544"/>
                <a:ext cx="4968552" cy="5040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800" dirty="0"/>
                  <a:t>Insert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E2EF123-B234-4AE8-976E-1FF91F75502F}"/>
                  </a:ext>
                </a:extLst>
              </p:cNvPr>
              <p:cNvSpPr/>
              <p:nvPr/>
            </p:nvSpPr>
            <p:spPr>
              <a:xfrm>
                <a:off x="1115616" y="2621544"/>
                <a:ext cx="972108" cy="504056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FD506E-1803-4243-A4C1-31848F567631}"/>
                  </a:ext>
                </a:extLst>
              </p:cNvPr>
              <p:cNvSpPr/>
              <p:nvPr/>
            </p:nvSpPr>
            <p:spPr>
              <a:xfrm>
                <a:off x="10750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27C2329-D768-4DD7-A51F-1D292432DB76}"/>
                  </a:ext>
                </a:extLst>
              </p:cNvPr>
              <p:cNvSpPr/>
              <p:nvPr/>
            </p:nvSpPr>
            <p:spPr>
              <a:xfrm>
                <a:off x="7059211" y="2621544"/>
                <a:ext cx="972108" cy="504056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Adapter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6E3690B-0FB4-4DA0-AC9B-C053D399A979}"/>
                  </a:ext>
                </a:extLst>
              </p:cNvPr>
              <p:cNvSpPr/>
              <p:nvPr/>
            </p:nvSpPr>
            <p:spPr>
              <a:xfrm>
                <a:off x="8028384" y="2621544"/>
                <a:ext cx="1008112" cy="50405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F49982-D78F-4707-B38C-58D75E8EAD3E}"/>
                </a:ext>
              </a:extLst>
            </p:cNvPr>
            <p:cNvGrpSpPr/>
            <p:nvPr/>
          </p:nvGrpSpPr>
          <p:grpSpPr>
            <a:xfrm>
              <a:off x="2912154" y="3481950"/>
              <a:ext cx="627436" cy="276999"/>
              <a:chOff x="1460288" y="2587956"/>
              <a:chExt cx="627436" cy="27699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9FC4B51-1442-47C6-A021-2F10A5851632}"/>
                  </a:ext>
                </a:extLst>
              </p:cNvPr>
              <p:cNvCxnSpPr/>
              <p:nvPr/>
            </p:nvCxnSpPr>
            <p:spPr>
              <a:xfrm>
                <a:off x="1475656" y="2812286"/>
                <a:ext cx="612068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7661F44-3D6C-4E1B-ADF5-ACB51085C46A}"/>
                  </a:ext>
                </a:extLst>
              </p:cNvPr>
              <p:cNvSpPr txBox="1"/>
              <p:nvPr/>
            </p:nvSpPr>
            <p:spPr>
              <a:xfrm>
                <a:off x="1460288" y="2587956"/>
                <a:ext cx="60625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/>
                  <a:t>Primer</a:t>
                </a:r>
              </a:p>
            </p:txBody>
          </p:sp>
        </p:grpSp>
        <p:sp>
          <p:nvSpPr>
            <p:cNvPr id="8" name="Right Arrow 9">
              <a:extLst>
                <a:ext uri="{FF2B5EF4-FFF2-40B4-BE49-F238E27FC236}">
                  <a16:creationId xmlns:a16="http://schemas.microsoft.com/office/drawing/2014/main" id="{324794F5-EE22-4112-8DEC-72D555811A91}"/>
                </a:ext>
              </a:extLst>
            </p:cNvPr>
            <p:cNvSpPr/>
            <p:nvPr/>
          </p:nvSpPr>
          <p:spPr>
            <a:xfrm>
              <a:off x="3584146" y="3330250"/>
              <a:ext cx="5680080" cy="498338"/>
            </a:xfrm>
            <a:prstGeom prst="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Read 1</a:t>
              </a:r>
            </a:p>
          </p:txBody>
        </p:sp>
      </p:grpSp>
      <p:sp>
        <p:nvSpPr>
          <p:cNvPr id="9" name="Right Arrow 10">
            <a:extLst>
              <a:ext uri="{FF2B5EF4-FFF2-40B4-BE49-F238E27FC236}">
                <a16:creationId xmlns:a16="http://schemas.microsoft.com/office/drawing/2014/main" id="{EB0104E4-400B-45F5-AE53-4A4FD8A22A85}"/>
              </a:ext>
            </a:extLst>
          </p:cNvPr>
          <p:cNvSpPr/>
          <p:nvPr/>
        </p:nvSpPr>
        <p:spPr>
          <a:xfrm>
            <a:off x="8508142" y="3330250"/>
            <a:ext cx="756084" cy="4983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6E3690B-0FB4-4DA0-AC9B-C053D399A979}"/>
              </a:ext>
            </a:extLst>
          </p:cNvPr>
          <p:cNvSpPr/>
          <p:nvPr/>
        </p:nvSpPr>
        <p:spPr>
          <a:xfrm>
            <a:off x="7489978" y="3457980"/>
            <a:ext cx="1008112" cy="2483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27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9" grpId="0" animBg="1"/>
      <p:bldP spid="2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Statistics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584" y="1988800"/>
            <a:ext cx="74888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forward index: 00:01:10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Time loading reference: 00:00:05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Multiseed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full-index search: 00:20:47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24548251 reads; of these: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24548251 (100.00%) were paired; of these: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1472534 (6.00%) aligned concordantly 0 times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21491188 (87.55%) aligned concordantly exactly 1 time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1584529 (6.45%) aligned concordantly &gt;1 times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94.00% overall alignment rate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Time searching: 00:20:52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time: 00:22:02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8379" y="5445280"/>
            <a:ext cx="9875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If many reads do not map to the expected genome… </a:t>
            </a:r>
          </a:p>
          <a:p>
            <a:pPr algn="ctr"/>
            <a:r>
              <a:rPr lang="en-GB" sz="2800" dirty="0"/>
              <a:t>…Where do they come from?</a:t>
            </a:r>
          </a:p>
        </p:txBody>
      </p:sp>
    </p:spTree>
    <p:extLst>
      <p:ext uri="{BB962C8B-B14F-4D97-AF65-F5344CB8AC3E}">
        <p14:creationId xmlns:p14="http://schemas.microsoft.com/office/powerpoint/2010/main" val="19382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different read mapper…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0" y="1556740"/>
            <a:ext cx="11871270" cy="41765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7210" y="2852920"/>
            <a:ext cx="10349726" cy="2492670"/>
            <a:chOff x="0" y="4363933"/>
            <a:chExt cx="10349726" cy="2492670"/>
          </a:xfrm>
        </p:grpSpPr>
        <p:sp>
          <p:nvSpPr>
            <p:cNvPr id="3" name="TextBox 2"/>
            <p:cNvSpPr txBox="1"/>
            <p:nvPr/>
          </p:nvSpPr>
          <p:spPr>
            <a:xfrm>
              <a:off x="2872192" y="5855150"/>
              <a:ext cx="74775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Conclusion: The separation in the original graph was a technical artefact of no biological interest.  If we'd published this it would have mislead others.  Even if we find it we've wasted some time and effort.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0" y="4363933"/>
              <a:ext cx="2872192" cy="2492670"/>
              <a:chOff x="4655800" y="4538023"/>
              <a:chExt cx="2872192" cy="249267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68632" y="4538023"/>
                <a:ext cx="2359360" cy="2336423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6096000" y="6858000"/>
                <a:ext cx="317531" cy="17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PC1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655800" y="5508967"/>
                <a:ext cx="317531" cy="1726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PC2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44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Screening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10CC2-B23C-4798-848C-058F14F29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00" y="382793"/>
            <a:ext cx="2232310" cy="9266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75400" y="1525793"/>
            <a:ext cx="801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Map your reads against a range of reference genomes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5175" y="2157168"/>
            <a:ext cx="11881650" cy="3857636"/>
            <a:chOff x="191180" y="2392471"/>
            <a:chExt cx="11881650" cy="38576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15"/>
            <a:stretch/>
          </p:blipFill>
          <p:spPr>
            <a:xfrm>
              <a:off x="191180" y="2420860"/>
              <a:ext cx="11881650" cy="38292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58849" y="2392471"/>
              <a:ext cx="4183693" cy="10020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ight Brace 6"/>
          <p:cNvSpPr/>
          <p:nvPr/>
        </p:nvSpPr>
        <p:spPr>
          <a:xfrm rot="5400000">
            <a:off x="5866946" y="1958829"/>
            <a:ext cx="478982" cy="8379911"/>
          </a:xfrm>
          <a:prstGeom prst="rightBrace">
            <a:avLst>
              <a:gd name="adj1" fmla="val 0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67510" y="6388276"/>
            <a:ext cx="7161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Classify matches as: unique to one species &amp; single or multiple mapping</a:t>
            </a:r>
          </a:p>
        </p:txBody>
      </p:sp>
    </p:spTree>
    <p:extLst>
      <p:ext uri="{BB962C8B-B14F-4D97-AF65-F5344CB8AC3E}">
        <p14:creationId xmlns:p14="http://schemas.microsoft.com/office/powerpoint/2010/main" val="2512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Library Screening</a:t>
            </a:r>
          </a:p>
        </p:txBody>
      </p:sp>
      <p:pic>
        <p:nvPicPr>
          <p:cNvPr id="4" name="Picture 2" descr="C:\Users\andrewss\Desktop\si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6" y="1772770"/>
            <a:ext cx="10523748" cy="4464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2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Screening</a:t>
            </a:r>
          </a:p>
        </p:txBody>
      </p:sp>
      <p:pic>
        <p:nvPicPr>
          <p:cNvPr id="4" name="Picture 3" descr="C:\Users\andrewss\Desktop\contaimated_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1" y="1417638"/>
            <a:ext cx="11870057" cy="50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2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Library Screening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0" y="1417638"/>
            <a:ext cx="11870059" cy="50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0910"/>
            <a:ext cx="12192000" cy="1143000"/>
          </a:xfrm>
        </p:spPr>
        <p:txBody>
          <a:bodyPr>
            <a:noAutofit/>
          </a:bodyPr>
          <a:lstStyle/>
          <a:p>
            <a:r>
              <a:rPr lang="en-GB" sz="4800" dirty="0"/>
              <a:t>Assessing Library Dependent Metrics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97BADDF1-D0E6-48E5-8747-29B6382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1118"/>
            <a:ext cx="10972800" cy="877045"/>
          </a:xfrm>
        </p:spPr>
        <p:txBody>
          <a:bodyPr>
            <a:normAutofit/>
          </a:bodyPr>
          <a:lstStyle/>
          <a:p>
            <a:r>
              <a:rPr lang="en-GB" dirty="0"/>
              <a:t>Library Dependent QC Metrics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78C3DA-28E2-479D-ACFD-3AA2EAF93499}"/>
              </a:ext>
            </a:extLst>
          </p:cNvPr>
          <p:cNvSpPr/>
          <p:nvPr/>
        </p:nvSpPr>
        <p:spPr>
          <a:xfrm>
            <a:off x="2279470" y="1417676"/>
            <a:ext cx="7921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/>
              <a:t>FastQC</a:t>
            </a:r>
            <a:r>
              <a:rPr lang="en-GB" sz="3200" dirty="0"/>
              <a:t> expects a Genomic Library: Do you?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66379" y="4444908"/>
            <a:ext cx="3747282" cy="1750141"/>
          </a:xfrm>
        </p:spPr>
        <p:txBody>
          <a:bodyPr/>
          <a:lstStyle/>
          <a:p>
            <a:r>
              <a:rPr lang="en-GB" dirty="0"/>
              <a:t>GC Content</a:t>
            </a:r>
          </a:p>
          <a:p>
            <a:r>
              <a:rPr lang="en-GB" dirty="0"/>
              <a:t>Base Composition</a:t>
            </a:r>
          </a:p>
          <a:p>
            <a:r>
              <a:rPr lang="en-GB" dirty="0"/>
              <a:t>Duplication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2820" t="52644" r="85791" b="41523"/>
          <a:stretch/>
        </p:blipFill>
        <p:spPr>
          <a:xfrm>
            <a:off x="4990448" y="3415230"/>
            <a:ext cx="675670" cy="6464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3729" t="38721" r="85220" b="55182"/>
          <a:stretch/>
        </p:blipFill>
        <p:spPr>
          <a:xfrm>
            <a:off x="4300606" y="3411948"/>
            <a:ext cx="625277" cy="6454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778C3DA-28E2-479D-ACFD-3AA2EAF93499}"/>
              </a:ext>
            </a:extLst>
          </p:cNvPr>
          <p:cNvSpPr/>
          <p:nvPr/>
        </p:nvSpPr>
        <p:spPr>
          <a:xfrm>
            <a:off x="5807960" y="3415230"/>
            <a:ext cx="3833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Concern or Expected?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6BEC5B8-4271-499F-9AA5-BF4B69C5A8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69" t="88031" r="83841" b="6566"/>
          <a:stretch/>
        </p:blipFill>
        <p:spPr>
          <a:xfrm>
            <a:off x="3548497" y="3400741"/>
            <a:ext cx="665361" cy="66786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778C3DA-28E2-479D-ACFD-3AA2EAF93499}"/>
              </a:ext>
            </a:extLst>
          </p:cNvPr>
          <p:cNvSpPr/>
          <p:nvPr/>
        </p:nvSpPr>
        <p:spPr>
          <a:xfrm>
            <a:off x="699440" y="2447273"/>
            <a:ext cx="11081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Some QC metrics will be influenced by what you are sequencing </a:t>
            </a:r>
          </a:p>
        </p:txBody>
      </p:sp>
    </p:spTree>
    <p:extLst>
      <p:ext uri="{BB962C8B-B14F-4D97-AF65-F5344CB8AC3E}">
        <p14:creationId xmlns:p14="http://schemas.microsoft.com/office/powerpoint/2010/main" val="16657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082"/>
            <a:ext cx="10972800" cy="1143000"/>
          </a:xfrm>
        </p:spPr>
        <p:txBody>
          <a:bodyPr/>
          <a:lstStyle/>
          <a:p>
            <a:r>
              <a:rPr lang="en-GB" dirty="0"/>
              <a:t>Library GC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33320"/>
            <a:ext cx="11319210" cy="92697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Generic summary of library composition at a read level</a:t>
            </a:r>
          </a:p>
          <a:p>
            <a:r>
              <a:rPr lang="en-GB" dirty="0"/>
              <a:t>Expect a normally distributed set of values centred on the overall GC content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000" y="980660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A591-CEA4-4424-AC42-A4DBFA6D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660"/>
          </a:xfrm>
        </p:spPr>
        <p:txBody>
          <a:bodyPr/>
          <a:lstStyle/>
          <a:p>
            <a:r>
              <a:rPr lang="en-GB" dirty="0"/>
              <a:t>Sharp Peaks in </a:t>
            </a:r>
            <a:r>
              <a:rPr lang="en-GB" dirty="0" smtClean="0"/>
              <a:t>GC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3781F-1C47-49A0-9B20-E2C6381F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80" y="5595854"/>
            <a:ext cx="10081400" cy="53686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800" dirty="0"/>
              <a:t>Specific Contamination with single sequence or closely related sequences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EDA60-113A-4645-A817-CD01C0ED74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6312030" y="1556740"/>
            <a:ext cx="5611017" cy="39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5D2C24-3BF1-4672-847D-9F886335BA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1"/>
          <a:stretch/>
        </p:blipFill>
        <p:spPr>
          <a:xfrm>
            <a:off x="479221" y="1560797"/>
            <a:ext cx="5631442" cy="3960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F44914-BA88-4F54-8EA1-35DA4037F360}"/>
              </a:ext>
            </a:extLst>
          </p:cNvPr>
          <p:cNvSpPr txBox="1">
            <a:spLocks/>
          </p:cNvSpPr>
          <p:nvPr/>
        </p:nvSpPr>
        <p:spPr>
          <a:xfrm>
            <a:off x="2513502" y="6184650"/>
            <a:ext cx="7164995" cy="536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800" dirty="0"/>
              <a:t>Artificial sequences, ribosomal RNA, contaminants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5554" y="819834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869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2DDC86F-5E0C-45AC-8817-78AF6078E04D}"/>
              </a:ext>
            </a:extLst>
          </p:cNvPr>
          <p:cNvSpPr txBox="1"/>
          <p:nvPr/>
        </p:nvSpPr>
        <p:spPr>
          <a:xfrm>
            <a:off x="3659207" y="1643541"/>
            <a:ext cx="1273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Drosophila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11F70-7622-4323-870C-DC807DD88264}"/>
              </a:ext>
            </a:extLst>
          </p:cNvPr>
          <p:cNvSpPr txBox="1"/>
          <p:nvPr/>
        </p:nvSpPr>
        <p:spPr>
          <a:xfrm>
            <a:off x="1694243" y="164354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Mouse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27775E-F5BB-4822-92DB-B8B928B0121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Broader Peaks in </a:t>
            </a:r>
            <a:r>
              <a:rPr lang="en-GB" dirty="0" smtClean="0"/>
              <a:t>GC</a:t>
            </a:r>
            <a:endParaRPr lang="en-GB" dirty="0"/>
          </a:p>
        </p:txBody>
      </p:sp>
      <p:sp>
        <p:nvSpPr>
          <p:cNvPr id="4" name="Arrow: Bent-Up 3">
            <a:extLst>
              <a:ext uri="{FF2B5EF4-FFF2-40B4-BE49-F238E27FC236}">
                <a16:creationId xmlns:a16="http://schemas.microsoft.com/office/drawing/2014/main" id="{CF327850-1F3C-4A13-B7C3-086038DE9854}"/>
              </a:ext>
            </a:extLst>
          </p:cNvPr>
          <p:cNvSpPr/>
          <p:nvPr/>
        </p:nvSpPr>
        <p:spPr>
          <a:xfrm rot="10800000" flipH="1">
            <a:off x="2539959" y="1762888"/>
            <a:ext cx="531817" cy="413550"/>
          </a:xfrm>
          <a:prstGeom prst="bentUp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F93B144C-5338-4E22-8B2D-06958BC51082}"/>
              </a:ext>
            </a:extLst>
          </p:cNvPr>
          <p:cNvSpPr/>
          <p:nvPr/>
        </p:nvSpPr>
        <p:spPr>
          <a:xfrm rot="10800000">
            <a:off x="3186077" y="1762887"/>
            <a:ext cx="531817" cy="413550"/>
          </a:xfrm>
          <a:prstGeom prst="bentUpArrow">
            <a:avLst/>
          </a:prstGeom>
          <a:solidFill>
            <a:schemeClr val="tx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B48ED4-E66F-4809-9410-16A3823955FD}"/>
              </a:ext>
            </a:extLst>
          </p:cNvPr>
          <p:cNvSpPr/>
          <p:nvPr/>
        </p:nvSpPr>
        <p:spPr>
          <a:xfrm>
            <a:off x="6261082" y="1667601"/>
            <a:ext cx="5646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H3K4me1 </a:t>
            </a:r>
            <a:r>
              <a:rPr lang="en-GB" sz="2400" dirty="0" err="1"/>
              <a:t>ChIP</a:t>
            </a:r>
            <a:r>
              <a:rPr lang="en-GB" sz="2400" dirty="0"/>
              <a:t>: enrich for regions rich in GC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395464" y="2212799"/>
            <a:ext cx="5611016" cy="39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/>
          <a:stretch/>
        </p:blipFill>
        <p:spPr>
          <a:xfrm>
            <a:off x="6240020" y="2212799"/>
            <a:ext cx="5606648" cy="3960000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63FE7D-66EE-4DCE-865A-59AA6651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386" y="6286156"/>
            <a:ext cx="8425228" cy="536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700" dirty="0"/>
              <a:t>More extensive mixture of reads with different GC content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075554" y="819834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2712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 animBg="1"/>
      <p:bldP spid="17" grpId="0" animBg="1"/>
      <p:bldP spid="1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774E741-F525-47AE-88BE-D2E91EF57264}"/>
              </a:ext>
            </a:extLst>
          </p:cNvPr>
          <p:cNvSpPr txBox="1">
            <a:spLocks/>
          </p:cNvSpPr>
          <p:nvPr/>
        </p:nvSpPr>
        <p:spPr>
          <a:xfrm>
            <a:off x="1775400" y="6261412"/>
            <a:ext cx="8929240" cy="56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700" dirty="0"/>
              <a:t>More extensive subset of reads with extreme differences in GC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553691C-2EF6-4AD7-83B6-9EE534ED30DD}"/>
              </a:ext>
            </a:extLst>
          </p:cNvPr>
          <p:cNvSpPr txBox="1">
            <a:spLocks/>
          </p:cNvSpPr>
          <p:nvPr/>
        </p:nvSpPr>
        <p:spPr>
          <a:xfrm>
            <a:off x="1703390" y="1390287"/>
            <a:ext cx="4536630" cy="562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5FA10-E5BF-4DAC-B333-F1191ED1E47B}"/>
              </a:ext>
            </a:extLst>
          </p:cNvPr>
          <p:cNvSpPr/>
          <p:nvPr/>
        </p:nvSpPr>
        <p:spPr>
          <a:xfrm>
            <a:off x="8307258" y="1462414"/>
            <a:ext cx="108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PolyG’s</a:t>
            </a:r>
            <a:endParaRPr lang="en-GB" sz="2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7B531BB-83DF-4182-8AB9-5D6782B37B5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GC </a:t>
            </a:r>
            <a:r>
              <a:rPr lang="en-GB" dirty="0" smtClean="0"/>
              <a:t>Skew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2745920" y="1462414"/>
            <a:ext cx="1081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/>
              <a:t>PolyA’s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4"/>
          <a:stretch/>
        </p:blipFill>
        <p:spPr>
          <a:xfrm>
            <a:off x="6096000" y="1952289"/>
            <a:ext cx="5808580" cy="410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223575" y="1952525"/>
            <a:ext cx="5815052" cy="410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75554" y="819834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645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point of QC?</a:t>
            </a:r>
          </a:p>
        </p:txBody>
      </p:sp>
      <p:sp>
        <p:nvSpPr>
          <p:cNvPr id="96" name="Content Placeholder 95"/>
          <p:cNvSpPr>
            <a:spLocks noGrp="1"/>
          </p:cNvSpPr>
          <p:nvPr>
            <p:ph idx="1"/>
          </p:nvPr>
        </p:nvSpPr>
        <p:spPr>
          <a:xfrm>
            <a:off x="1559370" y="1628751"/>
            <a:ext cx="9073260" cy="4803341"/>
          </a:xfrm>
        </p:spPr>
        <p:txBody>
          <a:bodyPr>
            <a:normAutofit/>
          </a:bodyPr>
          <a:lstStyle/>
          <a:p>
            <a:r>
              <a:rPr lang="en-GB" sz="2400" dirty="0"/>
              <a:t>Technical problems don't cause pipelines to fail</a:t>
            </a:r>
          </a:p>
          <a:p>
            <a:r>
              <a:rPr lang="en-GB" sz="2400" dirty="0"/>
              <a:t>Technical problems don't prevent hits being generated</a:t>
            </a:r>
          </a:p>
          <a:p>
            <a:r>
              <a:rPr lang="en-GB" sz="2400" dirty="0"/>
              <a:t>Technical hits often look biologically real</a:t>
            </a:r>
          </a:p>
          <a:p>
            <a:r>
              <a:rPr lang="en-GB" sz="2400" dirty="0"/>
              <a:t>Unexpected, interesting effects can easily be missed</a:t>
            </a:r>
          </a:p>
          <a:p>
            <a:r>
              <a:rPr lang="en-GB" sz="2400" dirty="0"/>
              <a:t>Finding problems through follow-on work is slow and expensive!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  <a:p>
            <a:r>
              <a:rPr lang="en-GB" sz="3600" dirty="0"/>
              <a:t>QC saves you time and effort! </a:t>
            </a:r>
            <a:r>
              <a:rPr lang="en-GB" sz="2000" dirty="0"/>
              <a:t>(and money)</a:t>
            </a:r>
          </a:p>
        </p:txBody>
      </p:sp>
    </p:spTree>
    <p:extLst>
      <p:ext uri="{BB962C8B-B14F-4D97-AF65-F5344CB8AC3E}">
        <p14:creationId xmlns:p14="http://schemas.microsoft.com/office/powerpoint/2010/main" val="22083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30" y="197526"/>
            <a:ext cx="10972800" cy="1143000"/>
          </a:xfrm>
        </p:spPr>
        <p:txBody>
          <a:bodyPr/>
          <a:lstStyle/>
          <a:p>
            <a:r>
              <a:rPr lang="en-GB" dirty="0"/>
              <a:t>Library Base Composition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1180" y="5931030"/>
            <a:ext cx="12000820" cy="92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GB" sz="2400" dirty="0"/>
              <a:t>For every chemistry cycle we can look at the number of ATGC we call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/>
              <a:t>For Libraries with random start positions the composition should be the same for all cycles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30" y="1124680"/>
            <a:ext cx="6292800" cy="47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2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45"/>
            <a:ext cx="12192000" cy="1143000"/>
          </a:xfrm>
        </p:spPr>
        <p:txBody>
          <a:bodyPr>
            <a:normAutofit/>
          </a:bodyPr>
          <a:lstStyle/>
          <a:p>
            <a:r>
              <a:rPr lang="en-GB" dirty="0"/>
              <a:t>Bias Composition </a:t>
            </a:r>
            <a:r>
              <a:rPr lang="en-GB" dirty="0" smtClean="0"/>
              <a:t>Throughout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20118" y="6329538"/>
            <a:ext cx="3024420" cy="523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Very low diversity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2CB03-A66D-4A7C-BF38-68D64540773F}"/>
              </a:ext>
            </a:extLst>
          </p:cNvPr>
          <p:cNvSpPr/>
          <p:nvPr/>
        </p:nvSpPr>
        <p:spPr>
          <a:xfrm>
            <a:off x="1199320" y="6310488"/>
            <a:ext cx="6362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Proportional biases of bases at specific positions: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/>
          <a:stretch/>
        </p:blipFill>
        <p:spPr>
          <a:xfrm>
            <a:off x="6129910" y="2117960"/>
            <a:ext cx="5813093" cy="4110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225090" y="2117475"/>
            <a:ext cx="5825254" cy="4111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060891" y="961361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8355500" y="1663494"/>
            <a:ext cx="136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Amplicon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1772450" y="1663494"/>
            <a:ext cx="2307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Wrong Sequence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36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8200"/>
          </a:xfrm>
        </p:spPr>
        <p:txBody>
          <a:bodyPr>
            <a:normAutofit/>
          </a:bodyPr>
          <a:lstStyle/>
          <a:p>
            <a:r>
              <a:rPr lang="en-GB" dirty="0"/>
              <a:t>Bias Composition </a:t>
            </a:r>
            <a:r>
              <a:rPr lang="en-GB" dirty="0" smtClean="0"/>
              <a:t>Throughout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09575" y="6366212"/>
            <a:ext cx="6172840" cy="584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Consistent disproportional expression of bases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/>
          <a:stretch/>
        </p:blipFill>
        <p:spPr>
          <a:xfrm>
            <a:off x="2803560" y="1846667"/>
            <a:ext cx="6584877" cy="45195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0888" y="764630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5617403" y="1469270"/>
            <a:ext cx="957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WGBS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4519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"/>
            <a:ext cx="12192000" cy="977640"/>
          </a:xfrm>
        </p:spPr>
        <p:txBody>
          <a:bodyPr>
            <a:normAutofit/>
          </a:bodyPr>
          <a:lstStyle/>
          <a:p>
            <a:r>
              <a:rPr lang="en-GB" dirty="0"/>
              <a:t>Bias </a:t>
            </a:r>
            <a:r>
              <a:rPr lang="en-GB" dirty="0" smtClean="0"/>
              <a:t>Composition </a:t>
            </a:r>
            <a:r>
              <a:rPr lang="en-GB" dirty="0"/>
              <a:t>at 5’ </a:t>
            </a:r>
            <a:r>
              <a:rPr lang="en-GB" dirty="0" smtClean="0"/>
              <a:t>end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80392" y="6067580"/>
            <a:ext cx="9325295" cy="5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Proportional biases of bases at the start of a read: A preferred start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0"/>
          <a:stretch/>
        </p:blipFill>
        <p:spPr>
          <a:xfrm>
            <a:off x="350443" y="1980092"/>
            <a:ext cx="5702545" cy="4039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2"/>
          <a:stretch/>
        </p:blipFill>
        <p:spPr>
          <a:xfrm>
            <a:off x="6220970" y="1980420"/>
            <a:ext cx="5708240" cy="4039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7246672" y="1511094"/>
            <a:ext cx="3656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RRBS – Restriction Start Site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1795112" y="1511094"/>
            <a:ext cx="281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ATAC – Transposases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060888" y="764630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2629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76"/>
            <a:ext cx="12192000" cy="964012"/>
          </a:xfrm>
        </p:spPr>
        <p:txBody>
          <a:bodyPr>
            <a:normAutofit/>
          </a:bodyPr>
          <a:lstStyle/>
          <a:p>
            <a:r>
              <a:rPr lang="en-GB" dirty="0"/>
              <a:t>Bias Composition at 3’ </a:t>
            </a:r>
            <a:r>
              <a:rPr lang="en-GB" dirty="0" smtClean="0"/>
              <a:t>end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9E727-D5AF-426A-AD0B-3DA4AE371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167" y="6081560"/>
            <a:ext cx="5453652" cy="776440"/>
          </a:xfrm>
          <a:prstGeom prst="rect">
            <a:avLst/>
          </a:prstGeom>
        </p:spPr>
      </p:pic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78599A74-FC62-44DE-93B2-28D40861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78" y="1628750"/>
            <a:ext cx="9973385" cy="5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Proportional biases of bases at the end of a read: consistent closing sequence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6BB3D-B3AC-488C-ABA5-0DDBC8817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388028" y="2211914"/>
            <a:ext cx="5473809" cy="38631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3" y="2216494"/>
            <a:ext cx="6055455" cy="3726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0884" y="838399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4917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C333732-0348-4D15-8C09-DA53FA93C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909" y="2060810"/>
            <a:ext cx="4946302" cy="70868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20E3F3-4374-45F4-9456-1985F577E583}"/>
              </a:ext>
            </a:extLst>
          </p:cNvPr>
          <p:cNvCxnSpPr>
            <a:cxnSpLocks/>
          </p:cNvCxnSpPr>
          <p:nvPr/>
        </p:nvCxnSpPr>
        <p:spPr>
          <a:xfrm>
            <a:off x="5696890" y="2446884"/>
            <a:ext cx="8641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6C56BB3D-B3AC-488C-ABA5-0DDBC88171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689679" y="2228312"/>
            <a:ext cx="5184000" cy="3658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9CEA87-C12B-4C6D-B13B-BDDDFD9941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/>
        </p:blipFill>
        <p:spPr>
          <a:xfrm>
            <a:off x="6528060" y="2741675"/>
            <a:ext cx="5184000" cy="366459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176"/>
            <a:ext cx="12192000" cy="96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Bias Composition at 3’ end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4060884" y="838399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78599A74-FC62-44DE-93B2-28D408611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678" y="1628750"/>
            <a:ext cx="9973385" cy="53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Proportional biases of bases at the end of a read: consistent closing sequence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984490" y="6362875"/>
            <a:ext cx="7218280" cy="49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dirty="0"/>
              <a:t>B</a:t>
            </a:r>
            <a:r>
              <a:rPr lang="en-GB" sz="2400" dirty="0" smtClean="0"/>
              <a:t>ioinformatics </a:t>
            </a:r>
            <a:r>
              <a:rPr lang="en-GB" sz="2400" dirty="0"/>
              <a:t>processing </a:t>
            </a:r>
            <a:r>
              <a:rPr lang="en-GB" sz="2400" dirty="0" smtClean="0"/>
              <a:t>can </a:t>
            </a:r>
            <a:r>
              <a:rPr lang="en-GB" sz="2400" dirty="0"/>
              <a:t>also influence QC metrics!</a:t>
            </a:r>
          </a:p>
        </p:txBody>
      </p:sp>
    </p:spTree>
    <p:extLst>
      <p:ext uri="{BB962C8B-B14F-4D97-AF65-F5344CB8AC3E}">
        <p14:creationId xmlns:p14="http://schemas.microsoft.com/office/powerpoint/2010/main" val="8012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4870" y="0"/>
            <a:ext cx="10972800" cy="1143000"/>
          </a:xfrm>
        </p:spPr>
        <p:txBody>
          <a:bodyPr/>
          <a:lstStyle/>
          <a:p>
            <a:r>
              <a:rPr lang="en-GB" dirty="0"/>
              <a:t>Duplication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13095" y="5912392"/>
            <a:ext cx="8616350" cy="92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How frequently the exact same sequence appears in your library</a:t>
            </a:r>
          </a:p>
          <a:p>
            <a:pPr>
              <a:spcBef>
                <a:spcPts val="0"/>
              </a:spcBef>
              <a:defRPr/>
            </a:pPr>
            <a:r>
              <a:rPr lang="en-GB" sz="2400" dirty="0"/>
              <a:t>For WGS expect most sequences to be unique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70" y="890392"/>
            <a:ext cx="6696000" cy="50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0" y="137907"/>
            <a:ext cx="10972800" cy="1143000"/>
          </a:xfrm>
        </p:spPr>
        <p:txBody>
          <a:bodyPr/>
          <a:lstStyle/>
          <a:p>
            <a:r>
              <a:rPr lang="en-GB" dirty="0"/>
              <a:t>Duplication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870" y="1412720"/>
            <a:ext cx="10429820" cy="6480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If the exact same sequence appears more than once it could be…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4453" y="310188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04453" y="3101887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4453" y="367796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09217" y="4222683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204453" y="3677967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04453" y="4210578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50367" y="2372505"/>
            <a:ext cx="2212300" cy="64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Technical: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080807" y="310188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080807" y="3101887"/>
            <a:ext cx="430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80807" y="3677967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7085571" y="4222683"/>
            <a:ext cx="4308970" cy="369332"/>
          </a:xfrm>
          <a:prstGeom prst="rect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7080807" y="3677967"/>
            <a:ext cx="430897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80807" y="4210578"/>
            <a:ext cx="430897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ATCCGAGCTATTCGGCGAGCTCGCCAGTTACG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60377" y="2372505"/>
            <a:ext cx="2212300" cy="648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Coincidental: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115391" y="5112317"/>
            <a:ext cx="462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Deep sequencing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Highly present sequences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Restricted diversity libraries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04453" y="5100541"/>
            <a:ext cx="2563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PCR duplicates</a:t>
            </a:r>
          </a:p>
        </p:txBody>
      </p:sp>
    </p:spTree>
    <p:extLst>
      <p:ext uri="{BB962C8B-B14F-4D97-AF65-F5344CB8AC3E}">
        <p14:creationId xmlns:p14="http://schemas.microsoft.com/office/powerpoint/2010/main" val="20308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870" y="0"/>
            <a:ext cx="10972800" cy="1143000"/>
          </a:xfrm>
        </p:spPr>
        <p:txBody>
          <a:bodyPr/>
          <a:lstStyle/>
          <a:p>
            <a:r>
              <a:rPr lang="en-GB" dirty="0" smtClean="0"/>
              <a:t>Duplication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20" y="6103136"/>
            <a:ext cx="11712780" cy="6206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BUT </a:t>
            </a:r>
            <a:r>
              <a:rPr lang="en-GB" sz="2800" dirty="0"/>
              <a:t>could have technical duplication with expected coincidental duplication!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60" y="1797201"/>
            <a:ext cx="5640000" cy="423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9" y="1797201"/>
            <a:ext cx="5640000" cy="4230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2483740" y="1404481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RNA-</a:t>
            </a:r>
            <a:r>
              <a:rPr lang="en-GB" sz="2400" dirty="0" err="1" smtClean="0"/>
              <a:t>Seq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CF697E-1A52-4452-A9E1-8A6C37058E48}"/>
              </a:ext>
            </a:extLst>
          </p:cNvPr>
          <p:cNvSpPr/>
          <p:nvPr/>
        </p:nvSpPr>
        <p:spPr>
          <a:xfrm>
            <a:off x="8284801" y="1404481"/>
            <a:ext cx="13619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Amplicon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060888" y="764630"/>
            <a:ext cx="4070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ea typeface="+mj-ea"/>
                <a:cs typeface="+mj-cs"/>
              </a:rPr>
              <a:t>Concern or Expected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9270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Overrepresented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63190"/>
            <a:ext cx="10972800" cy="1797493"/>
          </a:xfrm>
        </p:spPr>
        <p:txBody>
          <a:bodyPr>
            <a:normAutofit/>
          </a:bodyPr>
          <a:lstStyle/>
          <a:p>
            <a:r>
              <a:rPr lang="en-GB" dirty="0"/>
              <a:t>Extreme duplication</a:t>
            </a:r>
          </a:p>
          <a:p>
            <a:r>
              <a:rPr lang="en-GB" dirty="0"/>
              <a:t>The exact same sequence is a significant proportion of the whole library (which might not be duplicated overall)</a:t>
            </a:r>
          </a:p>
        </p:txBody>
      </p:sp>
      <p:sp>
        <p:nvSpPr>
          <p:cNvPr id="4" name="Rectangle 3"/>
          <p:cNvSpPr/>
          <p:nvPr/>
        </p:nvSpPr>
        <p:spPr>
          <a:xfrm>
            <a:off x="4079720" y="4106235"/>
            <a:ext cx="3650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Poly Sequences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9720" y="4797190"/>
            <a:ext cx="388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Specific Sequences</a:t>
            </a:r>
          </a:p>
        </p:txBody>
      </p:sp>
    </p:spTree>
    <p:extLst>
      <p:ext uri="{BB962C8B-B14F-4D97-AF65-F5344CB8AC3E}">
        <p14:creationId xmlns:p14="http://schemas.microsoft.com/office/powerpoint/2010/main" val="39388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30" y="188550"/>
            <a:ext cx="10972800" cy="1143000"/>
          </a:xfrm>
        </p:spPr>
        <p:txBody>
          <a:bodyPr/>
          <a:lstStyle/>
          <a:p>
            <a:r>
              <a:rPr lang="en-GB" dirty="0"/>
              <a:t>Course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350" y="1600201"/>
            <a:ext cx="9577330" cy="5069249"/>
          </a:xfrm>
        </p:spPr>
        <p:txBody>
          <a:bodyPr>
            <a:noAutofit/>
          </a:bodyPr>
          <a:lstStyle/>
          <a:p>
            <a:r>
              <a:rPr lang="en-GB" dirty="0"/>
              <a:t>How does Illumina Sequencing work?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dirty="0"/>
              <a:t>What can QC tell us?</a:t>
            </a:r>
          </a:p>
          <a:p>
            <a:pPr lvl="1"/>
            <a:r>
              <a:rPr lang="en-GB" dirty="0"/>
              <a:t>QC Software</a:t>
            </a:r>
          </a:p>
          <a:p>
            <a:pPr lvl="1"/>
            <a:r>
              <a:rPr lang="en-GB" dirty="0"/>
              <a:t>Universal metrics</a:t>
            </a:r>
          </a:p>
          <a:p>
            <a:pPr lvl="1"/>
            <a:r>
              <a:rPr lang="en-GB" dirty="0"/>
              <a:t>Library Dependent metrics</a:t>
            </a:r>
          </a:p>
          <a:p>
            <a:pPr lvl="1"/>
            <a:r>
              <a:rPr lang="en-GB" dirty="0"/>
              <a:t>Consistency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dirty="0"/>
              <a:t>Putting QC into Practice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8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CA0D-0DFD-4202-A96E-FF729EDB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3322"/>
            <a:ext cx="10972800" cy="954223"/>
          </a:xfrm>
        </p:spPr>
        <p:txBody>
          <a:bodyPr/>
          <a:lstStyle/>
          <a:p>
            <a:r>
              <a:rPr lang="en-GB" dirty="0"/>
              <a:t>Sources of Poly Sequences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A47B52-4EAE-410B-9AE8-FC7E7EB44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" r="20714"/>
          <a:stretch/>
        </p:blipFill>
        <p:spPr>
          <a:xfrm>
            <a:off x="381764" y="4795827"/>
            <a:ext cx="4845738" cy="173299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0BF070B-BAC8-478E-8762-CD299701A616}"/>
              </a:ext>
            </a:extLst>
          </p:cNvPr>
          <p:cNvSpPr/>
          <p:nvPr/>
        </p:nvSpPr>
        <p:spPr>
          <a:xfrm>
            <a:off x="-81850" y="1081432"/>
            <a:ext cx="70289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err="1"/>
              <a:t>PolyN</a:t>
            </a:r>
            <a:r>
              <a:rPr lang="en-GB" sz="2400" dirty="0"/>
              <a:t> – Quality too poor to make any calls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3278F2-6134-4C08-8A04-C56A9A330793}"/>
              </a:ext>
            </a:extLst>
          </p:cNvPr>
          <p:cNvSpPr/>
          <p:nvPr/>
        </p:nvSpPr>
        <p:spPr>
          <a:xfrm>
            <a:off x="-32661" y="4028660"/>
            <a:ext cx="11380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 err="1"/>
              <a:t>PolyG</a:t>
            </a:r>
            <a:r>
              <a:rPr lang="en-GB" sz="2400" dirty="0"/>
              <a:t> – Empty space in 2 colour chemistry, can be technically “high quality” calls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36F580C-912C-4B55-901C-24B281C49710}"/>
              </a:ext>
            </a:extLst>
          </p:cNvPr>
          <p:cNvCxnSpPr>
            <a:cxnSpLocks/>
          </p:cNvCxnSpPr>
          <p:nvPr/>
        </p:nvCxnSpPr>
        <p:spPr>
          <a:xfrm>
            <a:off x="8099358" y="2673192"/>
            <a:ext cx="4337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F8F052-E8C7-4717-BF68-56E049A04FF8}"/>
              </a:ext>
            </a:extLst>
          </p:cNvPr>
          <p:cNvGrpSpPr/>
          <p:nvPr/>
        </p:nvGrpSpPr>
        <p:grpSpPr>
          <a:xfrm>
            <a:off x="381764" y="1774119"/>
            <a:ext cx="4299966" cy="1783675"/>
            <a:chOff x="483697" y="1759723"/>
            <a:chExt cx="4299966" cy="17836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32F0B2A-7097-47E9-90BE-8227C7C8B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09" r="41745" b="85295"/>
            <a:stretch/>
          </p:blipFill>
          <p:spPr>
            <a:xfrm>
              <a:off x="483697" y="1759723"/>
              <a:ext cx="4281676" cy="30510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7CFD24F-70E7-49BB-A99E-BEC93B88B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4808" r="41496" b="11765"/>
            <a:stretch/>
          </p:blipFill>
          <p:spPr>
            <a:xfrm>
              <a:off x="483697" y="2054366"/>
              <a:ext cx="4299966" cy="148903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4885778" y="1585413"/>
            <a:ext cx="3213580" cy="226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0"/>
          <a:stretch/>
        </p:blipFill>
        <p:spPr>
          <a:xfrm>
            <a:off x="8533108" y="1584510"/>
            <a:ext cx="3227323" cy="226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7F55DE-EB42-4968-B181-D4359BC0C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7009" y="2953546"/>
            <a:ext cx="2639520" cy="434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5447910" y="4528324"/>
            <a:ext cx="3213581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7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9722-F39C-4FEF-8A4F-6FB5232F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Poly Sequences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02B9A4-872D-4B79-98BF-099010AD48E8}"/>
              </a:ext>
            </a:extLst>
          </p:cNvPr>
          <p:cNvSpPr/>
          <p:nvPr/>
        </p:nvSpPr>
        <p:spPr>
          <a:xfrm>
            <a:off x="0" y="1785164"/>
            <a:ext cx="5620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400" dirty="0" err="1"/>
              <a:t>PolyA</a:t>
            </a:r>
            <a:r>
              <a:rPr lang="en-GB" sz="2400" dirty="0"/>
              <a:t> (or </a:t>
            </a:r>
            <a:r>
              <a:rPr lang="en-GB" sz="2400" dirty="0" err="1"/>
              <a:t>PolyT</a:t>
            </a:r>
            <a:r>
              <a:rPr lang="en-GB" sz="2400" dirty="0"/>
              <a:t>) – Common in RNA-</a:t>
            </a:r>
            <a:r>
              <a:rPr lang="en-GB" sz="2400" dirty="0" err="1"/>
              <a:t>Seq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2E589A-C03A-4950-A165-C55FED42B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20" y="3453697"/>
            <a:ext cx="4258048" cy="3129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0FEAD5-C72E-49A3-813A-80F00BF6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468" y="3555990"/>
            <a:ext cx="5576422" cy="2945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24111-2948-4ECC-8557-AE5959B25C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5" t="22092" r="35994" b="30598"/>
          <a:stretch/>
        </p:blipFill>
        <p:spPr>
          <a:xfrm>
            <a:off x="5620962" y="1826143"/>
            <a:ext cx="6449118" cy="99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Overrepresented Specific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210" y="1575834"/>
            <a:ext cx="9734990" cy="1083701"/>
          </a:xfrm>
        </p:spPr>
        <p:txBody>
          <a:bodyPr>
            <a:normAutofit/>
          </a:bodyPr>
          <a:lstStyle/>
          <a:p>
            <a:r>
              <a:rPr lang="en-GB" sz="2800" dirty="0"/>
              <a:t>Normally artificial sequences (primers, adapters, vectors </a:t>
            </a:r>
            <a:r>
              <a:rPr lang="en-GB" sz="2800" dirty="0" err="1"/>
              <a:t>etc</a:t>
            </a:r>
            <a:r>
              <a:rPr lang="en-GB" sz="2800" dirty="0"/>
              <a:t>)</a:t>
            </a:r>
          </a:p>
          <a:p>
            <a:r>
              <a:rPr lang="en-GB" sz="2800" dirty="0"/>
              <a:t>Can search a database of known sequences to find matches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5373" b="18750"/>
          <a:stretch/>
        </p:blipFill>
        <p:spPr>
          <a:xfrm>
            <a:off x="80051" y="2847318"/>
            <a:ext cx="12029561" cy="72189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76234" y="4651174"/>
            <a:ext cx="9991388" cy="500351"/>
            <a:chOff x="431425" y="2924930"/>
            <a:chExt cx="7669065" cy="576080"/>
          </a:xfrm>
        </p:grpSpPr>
        <p:sp>
          <p:nvSpPr>
            <p:cNvPr id="7" name="Rectangle 6"/>
            <p:cNvSpPr/>
            <p:nvPr/>
          </p:nvSpPr>
          <p:spPr>
            <a:xfrm>
              <a:off x="2627730" y="2924930"/>
              <a:ext cx="3312460" cy="576080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Insert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0190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2991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20340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1425" y="2924930"/>
              <a:ext cx="1080150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545469" y="5684216"/>
            <a:ext cx="5719609" cy="506557"/>
            <a:chOff x="2806662" y="2276840"/>
            <a:chExt cx="6506533" cy="576251"/>
          </a:xfrm>
        </p:grpSpPr>
        <p:sp>
          <p:nvSpPr>
            <p:cNvPr id="13" name="Rectangle 12"/>
            <p:cNvSpPr/>
            <p:nvPr/>
          </p:nvSpPr>
          <p:spPr>
            <a:xfrm>
              <a:off x="6072745" y="2277011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39770" y="2276840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Adapter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92970" y="2277011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06662" y="2276840"/>
              <a:ext cx="1620225" cy="57608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Barcode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922360" y="2794789"/>
            <a:ext cx="3906060" cy="80847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10076" y="4019629"/>
            <a:ext cx="5184720" cy="46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Example of an Adapter dimer:</a:t>
            </a:r>
          </a:p>
        </p:txBody>
      </p:sp>
    </p:spTree>
    <p:extLst>
      <p:ext uri="{BB962C8B-B14F-4D97-AF65-F5344CB8AC3E}">
        <p14:creationId xmlns:p14="http://schemas.microsoft.com/office/powerpoint/2010/main" val="250594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55DDA8-B983-4824-86E5-0493CA65F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1" t="10627"/>
          <a:stretch/>
        </p:blipFill>
        <p:spPr>
          <a:xfrm>
            <a:off x="6598825" y="4617496"/>
            <a:ext cx="5486400" cy="1852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4BDC28-5953-4820-92A7-394E1B236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1400"/>
            <a:ext cx="10972800" cy="1143000"/>
          </a:xfrm>
        </p:spPr>
        <p:txBody>
          <a:bodyPr/>
          <a:lstStyle/>
          <a:p>
            <a:r>
              <a:rPr lang="en-GB" dirty="0"/>
              <a:t>Overrepresented Specific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B930D-5D85-4EBD-83A9-697E95E25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24" y="1429635"/>
            <a:ext cx="4982330" cy="604629"/>
          </a:xfrm>
        </p:spPr>
        <p:txBody>
          <a:bodyPr/>
          <a:lstStyle/>
          <a:p>
            <a:r>
              <a:rPr lang="en-GB" dirty="0"/>
              <a:t>Other potential sources…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961A09-9D24-45CC-99E4-5F58BF56EF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91"/>
          <a:stretch/>
        </p:blipFill>
        <p:spPr>
          <a:xfrm>
            <a:off x="233433" y="2204830"/>
            <a:ext cx="5862567" cy="50728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A5FE96A-6C12-443D-AD6A-0E79EED68BB6}"/>
              </a:ext>
            </a:extLst>
          </p:cNvPr>
          <p:cNvGrpSpPr/>
          <p:nvPr/>
        </p:nvGrpSpPr>
        <p:grpSpPr>
          <a:xfrm>
            <a:off x="1798786" y="3281705"/>
            <a:ext cx="3106710" cy="1834470"/>
            <a:chOff x="4799820" y="3242705"/>
            <a:chExt cx="3106710" cy="18344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3E6564-0ED5-4FA8-A699-FA637DAD8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109" t="18063" r="2053" b="7194"/>
            <a:stretch/>
          </p:blipFill>
          <p:spPr>
            <a:xfrm>
              <a:off x="4799820" y="3242705"/>
              <a:ext cx="3097190" cy="157343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BE632F8-9F93-4B7F-869E-92AF79A027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23" t="10385" r="24795" b="65618"/>
            <a:stretch/>
          </p:blipFill>
          <p:spPr>
            <a:xfrm>
              <a:off x="4806290" y="4838155"/>
              <a:ext cx="3100240" cy="23902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AD862C0-73B5-47A2-BAF1-912836B630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0070" y="1439650"/>
            <a:ext cx="5490722" cy="28066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DEBAED-5B73-4D0A-8B3B-5A237C37C876}"/>
              </a:ext>
            </a:extLst>
          </p:cNvPr>
          <p:cNvSpPr txBox="1"/>
          <p:nvPr/>
        </p:nvSpPr>
        <p:spPr>
          <a:xfrm>
            <a:off x="6600068" y="2489829"/>
            <a:ext cx="214674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Ribosomal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50E7B7-08C5-4AD9-83C3-2A551104581D}"/>
              </a:ext>
            </a:extLst>
          </p:cNvPr>
          <p:cNvSpPr txBox="1"/>
          <p:nvPr/>
        </p:nvSpPr>
        <p:spPr>
          <a:xfrm>
            <a:off x="6531744" y="5201613"/>
            <a:ext cx="27160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/>
              <a:t>Contaminant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06F35EB-9AAB-4260-AB4C-023EBFD90305}"/>
              </a:ext>
            </a:extLst>
          </p:cNvPr>
          <p:cNvCxnSpPr>
            <a:stCxn id="6" idx="2"/>
          </p:cNvCxnSpPr>
          <p:nvPr/>
        </p:nvCxnSpPr>
        <p:spPr>
          <a:xfrm flipH="1">
            <a:off x="3164716" y="2712112"/>
            <a:ext cx="1" cy="569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4BEDBD2-02CA-406B-AC3A-AC2865072E59}"/>
              </a:ext>
            </a:extLst>
          </p:cNvPr>
          <p:cNvCxnSpPr>
            <a:cxnSpLocks/>
          </p:cNvCxnSpPr>
          <p:nvPr/>
        </p:nvCxnSpPr>
        <p:spPr>
          <a:xfrm flipV="1">
            <a:off x="3160999" y="5139361"/>
            <a:ext cx="1" cy="5695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F257B5C-5E1F-48A0-B4A9-3D480D174256}"/>
              </a:ext>
            </a:extLst>
          </p:cNvPr>
          <p:cNvCxnSpPr>
            <a:stCxn id="9" idx="3"/>
            <a:endCxn id="12" idx="1"/>
          </p:cNvCxnSpPr>
          <p:nvPr/>
        </p:nvCxnSpPr>
        <p:spPr>
          <a:xfrm flipV="1">
            <a:off x="4895976" y="2842995"/>
            <a:ext cx="1704094" cy="1225429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07CDD4B-EDD4-4F4A-839A-FF40B23A54C5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95976" y="4068424"/>
            <a:ext cx="1704092" cy="1456355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92624" y="5755720"/>
            <a:ext cx="5866558" cy="454580"/>
            <a:chOff x="292624" y="5755720"/>
            <a:chExt cx="5866558" cy="4545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r="33811" b="11538"/>
            <a:stretch/>
          </p:blipFill>
          <p:spPr>
            <a:xfrm>
              <a:off x="292624" y="5761267"/>
              <a:ext cx="4736668" cy="44903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7961A09-9D24-45CC-99E4-5F58BF56EF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0026" t="9791" b="9372"/>
            <a:stretch/>
          </p:blipFill>
          <p:spPr>
            <a:xfrm>
              <a:off x="4988214" y="5755720"/>
              <a:ext cx="1170968" cy="454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GB" dirty="0"/>
              <a:t>Overrepresented Specific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5658"/>
            <a:ext cx="10972800" cy="11849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4000" dirty="0"/>
              <a:t>Which of these libraries would you expect to flag with overrepresented specific sequences?</a:t>
            </a:r>
          </a:p>
        </p:txBody>
      </p:sp>
      <p:pic>
        <p:nvPicPr>
          <p:cNvPr id="4" name="Graphic 7" descr="Share with person">
            <a:extLst>
              <a:ext uri="{FF2B5EF4-FFF2-40B4-BE49-F238E27FC236}">
                <a16:creationId xmlns:a16="http://schemas.microsoft.com/office/drawing/2014/main" id="{7B5AE50E-0BBA-436C-9A5C-1C743FE0C1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5928541"/>
            <a:ext cx="914400" cy="914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9CB952-9EEA-4943-8625-57C3B271D3C5}"/>
              </a:ext>
            </a:extLst>
          </p:cNvPr>
          <p:cNvSpPr txBox="1">
            <a:spLocks/>
          </p:cNvSpPr>
          <p:nvPr/>
        </p:nvSpPr>
        <p:spPr>
          <a:xfrm>
            <a:off x="3431630" y="3587790"/>
            <a:ext cx="6114374" cy="2130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en-GB" dirty="0"/>
              <a:t>Whole Genome </a:t>
            </a:r>
            <a:r>
              <a:rPr lang="en-GB" dirty="0" err="1"/>
              <a:t>Bisulfite</a:t>
            </a:r>
            <a:r>
              <a:rPr lang="en-GB" dirty="0"/>
              <a:t> Library</a:t>
            </a:r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en-GB" dirty="0"/>
              <a:t>Amplicon Library</a:t>
            </a:r>
          </a:p>
          <a:p>
            <a:pPr marL="514350" indent="-514350">
              <a:buFont typeface="Arial" panose="020B0604020202020204" pitchFamily="34" charset="0"/>
              <a:buAutoNum type="alphaUcParenR"/>
            </a:pPr>
            <a:r>
              <a:rPr lang="en-GB" dirty="0" err="1"/>
              <a:t>RNAseq</a:t>
            </a:r>
            <a:r>
              <a:rPr lang="en-GB" dirty="0"/>
              <a:t> Library</a:t>
            </a:r>
          </a:p>
        </p:txBody>
      </p:sp>
    </p:spTree>
    <p:extLst>
      <p:ext uri="{BB962C8B-B14F-4D97-AF65-F5344CB8AC3E}">
        <p14:creationId xmlns:p14="http://schemas.microsoft.com/office/powerpoint/2010/main" val="34089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Overrepresented Specific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60646"/>
            <a:ext cx="10972800" cy="1184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Which of these libraries would you expect to flag with overrepresented sequences?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FCA653-C7B8-4265-B89F-20EDF99A3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26" y="3832972"/>
            <a:ext cx="7331380" cy="182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63" y="3070756"/>
            <a:ext cx="4461063" cy="33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410" y="2636890"/>
            <a:ext cx="8425170" cy="1143000"/>
          </a:xfrm>
        </p:spPr>
        <p:txBody>
          <a:bodyPr>
            <a:noAutofit/>
          </a:bodyPr>
          <a:lstStyle/>
          <a:p>
            <a:r>
              <a:rPr lang="en-GB" sz="4800" dirty="0"/>
              <a:t>Assessing Consistency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28" y="5733256"/>
            <a:ext cx="2840302" cy="10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5556"/>
            <a:ext cx="10972800" cy="1143000"/>
          </a:xfrm>
        </p:spPr>
        <p:txBody>
          <a:bodyPr/>
          <a:lstStyle/>
          <a:p>
            <a:r>
              <a:rPr lang="en-GB" dirty="0"/>
              <a:t>Aggregated Statistics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41" y="4614922"/>
            <a:ext cx="2983998" cy="79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010CC2-B23C-4798-848C-058F14F29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8672" y="3308094"/>
            <a:ext cx="1256850" cy="521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387243-5AC1-4996-A721-9674EB138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45" y="3258099"/>
            <a:ext cx="1386521" cy="5740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2514" y="1577738"/>
            <a:ext cx="982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Individual QC reports are useful but helpful to have a wider picture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10582" y="3582109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ight Brace 21"/>
          <p:cNvSpPr/>
          <p:nvPr/>
        </p:nvSpPr>
        <p:spPr>
          <a:xfrm rot="16200000">
            <a:off x="2851195" y="405570"/>
            <a:ext cx="496344" cy="534540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5522" y="3565961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434761" y="2420860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Sample 1</a:t>
            </a:r>
          </a:p>
        </p:txBody>
      </p:sp>
      <p:cxnSp>
        <p:nvCxnSpPr>
          <p:cNvPr id="41" name="Elbow Connector 40"/>
          <p:cNvCxnSpPr>
            <a:stCxn id="6" idx="2"/>
            <a:endCxn id="4" idx="1"/>
          </p:cNvCxnSpPr>
          <p:nvPr/>
        </p:nvCxnSpPr>
        <p:spPr>
          <a:xfrm rot="16200000" flipH="1">
            <a:off x="2417810" y="2588731"/>
            <a:ext cx="1179027" cy="366583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cxnSpLocks/>
            <a:stCxn id="5" idx="2"/>
          </p:cNvCxnSpPr>
          <p:nvPr/>
        </p:nvCxnSpPr>
        <p:spPr>
          <a:xfrm rot="16200000" flipH="1">
            <a:off x="3518537" y="3498404"/>
            <a:ext cx="990265" cy="165314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/>
            <a:stCxn id="9" idx="2"/>
          </p:cNvCxnSpPr>
          <p:nvPr/>
        </p:nvCxnSpPr>
        <p:spPr>
          <a:xfrm>
            <a:off x="5120133" y="3933841"/>
            <a:ext cx="0" cy="681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cxnSpLocks/>
            <a:endCxn id="4" idx="3"/>
          </p:cNvCxnSpPr>
          <p:nvPr/>
        </p:nvCxnSpPr>
        <p:spPr>
          <a:xfrm rot="5400000">
            <a:off x="8894916" y="2802759"/>
            <a:ext cx="1137728" cy="327908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187097" y="5463000"/>
            <a:ext cx="6425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GB" sz="2400" dirty="0"/>
              <a:t>Aggregate and plot range of QC stats together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27C169-9A52-4400-8B3C-66785BD758A3}"/>
              </a:ext>
            </a:extLst>
          </p:cNvPr>
          <p:cNvGrpSpPr/>
          <p:nvPr/>
        </p:nvGrpSpPr>
        <p:grpSpPr>
          <a:xfrm>
            <a:off x="4605003" y="3133522"/>
            <a:ext cx="1097551" cy="800319"/>
            <a:chOff x="4605003" y="3133522"/>
            <a:chExt cx="1097551" cy="8003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9E83BAC-EDC0-4F37-A817-9BE5DC0BA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48645" y="3629041"/>
              <a:ext cx="942975" cy="304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57254A-BF25-4901-8AA2-15C596842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5003" y="3133522"/>
              <a:ext cx="1097551" cy="477867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557F369B-F0F2-41C8-9944-FB06B11D7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89" y="3313200"/>
            <a:ext cx="1256850" cy="52175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6B74CE-3425-4060-9F12-E74CDBFDC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962" y="3263205"/>
            <a:ext cx="1386521" cy="574037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CACC04-FC89-42C2-8EC2-D8A52466F3B6}"/>
              </a:ext>
            </a:extLst>
          </p:cNvPr>
          <p:cNvCxnSpPr/>
          <p:nvPr/>
        </p:nvCxnSpPr>
        <p:spPr>
          <a:xfrm>
            <a:off x="7904399" y="3587215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1B1F31B-C1BA-4214-9E47-B26B70BCABE8}"/>
              </a:ext>
            </a:extLst>
          </p:cNvPr>
          <p:cNvSpPr/>
          <p:nvPr/>
        </p:nvSpPr>
        <p:spPr>
          <a:xfrm rot="16200000">
            <a:off x="8845012" y="410676"/>
            <a:ext cx="496344" cy="5345408"/>
          </a:xfrm>
          <a:prstGeom prst="rightBrace">
            <a:avLst>
              <a:gd name="adj1" fmla="val 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6383DEC-8E82-466F-A40D-18BA26E40555}"/>
              </a:ext>
            </a:extLst>
          </p:cNvPr>
          <p:cNvCxnSpPr/>
          <p:nvPr/>
        </p:nvCxnSpPr>
        <p:spPr>
          <a:xfrm>
            <a:off x="9809339" y="3571067"/>
            <a:ext cx="64809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CE71BB24-26C1-4AD3-927A-5A2E9D340017}"/>
              </a:ext>
            </a:extLst>
          </p:cNvPr>
          <p:cNvSpPr/>
          <p:nvPr/>
        </p:nvSpPr>
        <p:spPr>
          <a:xfrm>
            <a:off x="8428031" y="2394784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Sample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3C28FE-9B65-4B7E-AD71-D744A115ED61}"/>
              </a:ext>
            </a:extLst>
          </p:cNvPr>
          <p:cNvGrpSpPr/>
          <p:nvPr/>
        </p:nvGrpSpPr>
        <p:grpSpPr>
          <a:xfrm>
            <a:off x="10598820" y="3138628"/>
            <a:ext cx="1097551" cy="800319"/>
            <a:chOff x="10598820" y="3138628"/>
            <a:chExt cx="1097551" cy="80031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69A2939-975E-427A-AFC9-198897C8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2462" y="3634147"/>
              <a:ext cx="942975" cy="3048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04089AD-FD86-45CE-ACAA-2EBF9C0D5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8820" y="3138628"/>
              <a:ext cx="1097551" cy="477867"/>
            </a:xfrm>
            <a:prstGeom prst="rect">
              <a:avLst/>
            </a:prstGeom>
          </p:spPr>
        </p:pic>
      </p:grpSp>
      <p:cxnSp>
        <p:nvCxnSpPr>
          <p:cNvPr id="38" name="Elbow Connector 48">
            <a:extLst>
              <a:ext uri="{FF2B5EF4-FFF2-40B4-BE49-F238E27FC236}">
                <a16:creationId xmlns:a16="http://schemas.microsoft.com/office/drawing/2014/main" id="{79F09197-E36B-4BAF-B1B6-44588A08550A}"/>
              </a:ext>
            </a:extLst>
          </p:cNvPr>
          <p:cNvCxnSpPr>
            <a:cxnSpLocks/>
            <a:stCxn id="36" idx="2"/>
          </p:cNvCxnSpPr>
          <p:nvPr/>
        </p:nvCxnSpPr>
        <p:spPr>
          <a:xfrm rot="5400000">
            <a:off x="8932988" y="2830201"/>
            <a:ext cx="1072216" cy="328970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52">
            <a:extLst>
              <a:ext uri="{FF2B5EF4-FFF2-40B4-BE49-F238E27FC236}">
                <a16:creationId xmlns:a16="http://schemas.microsoft.com/office/drawing/2014/main" id="{AB788A84-49BB-4E8D-A88A-4C1383B68753}"/>
              </a:ext>
            </a:extLst>
          </p:cNvPr>
          <p:cNvCxnSpPr>
            <a:cxnSpLocks/>
            <a:stCxn id="30" idx="2"/>
          </p:cNvCxnSpPr>
          <p:nvPr/>
        </p:nvCxnSpPr>
        <p:spPr>
          <a:xfrm rot="5400000">
            <a:off x="8061857" y="3595158"/>
            <a:ext cx="879265" cy="135885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183B2BF-A914-4F2C-85DB-4C880D810980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7168223" y="3837242"/>
            <a:ext cx="0" cy="7599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0BB8E5E-1974-49EE-A10B-F20FC0F99895}"/>
              </a:ext>
            </a:extLst>
          </p:cNvPr>
          <p:cNvGrpSpPr/>
          <p:nvPr/>
        </p:nvGrpSpPr>
        <p:grpSpPr>
          <a:xfrm>
            <a:off x="-5910" y="6137438"/>
            <a:ext cx="12197910" cy="720561"/>
            <a:chOff x="-5910" y="6137438"/>
            <a:chExt cx="12197910" cy="720561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1B6CD54-AED0-4C16-8266-CFE538B5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6815" t="51175" r="23819" b="24047"/>
            <a:stretch/>
          </p:blipFill>
          <p:spPr>
            <a:xfrm>
              <a:off x="-5910" y="6137438"/>
              <a:ext cx="12197910" cy="720561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C4F4458-3D8D-4DB8-BDFE-6EE60413A0BB}"/>
                </a:ext>
              </a:extLst>
            </p:cNvPr>
            <p:cNvSpPr/>
            <p:nvPr/>
          </p:nvSpPr>
          <p:spPr>
            <a:xfrm>
              <a:off x="8301180" y="6261633"/>
              <a:ext cx="3489610" cy="415498"/>
            </a:xfrm>
            <a:prstGeom prst="rect">
              <a:avLst/>
            </a:prstGeom>
            <a:solidFill>
              <a:srgbClr val="333333"/>
            </a:solidFill>
          </p:spPr>
          <p:txBody>
            <a:bodyPr wrap="none">
              <a:spAutoFit/>
            </a:bodyPr>
            <a:lstStyle/>
            <a:p>
              <a:r>
                <a:rPr lang="en-GB" sz="2100" dirty="0">
                  <a:solidFill>
                    <a:schemeClr val="bg1"/>
                  </a:solidFill>
                </a:rPr>
                <a:t>https://multiqc.info/modules/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93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57" grpId="0"/>
      <p:bldP spid="33" grpId="0" animBg="1"/>
      <p:bldP spid="3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8C50DB-7035-4F8A-AADD-23EDFBF0A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54" b="1725"/>
          <a:stretch/>
        </p:blipFill>
        <p:spPr>
          <a:xfrm>
            <a:off x="465960" y="1176030"/>
            <a:ext cx="2311963" cy="546055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7022EFE-B007-4EE7-BDA6-7B4D0E8F8C91}"/>
              </a:ext>
            </a:extLst>
          </p:cNvPr>
          <p:cNvGrpSpPr/>
          <p:nvPr/>
        </p:nvGrpSpPr>
        <p:grpSpPr>
          <a:xfrm>
            <a:off x="3287610" y="260560"/>
            <a:ext cx="7167396" cy="2066721"/>
            <a:chOff x="3308374" y="1139889"/>
            <a:chExt cx="8188376" cy="23611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A42A67-4FE3-4176-831E-1C0418D9F184}"/>
                </a:ext>
              </a:extLst>
            </p:cNvPr>
            <p:cNvSpPr txBox="1"/>
            <p:nvPr/>
          </p:nvSpPr>
          <p:spPr>
            <a:xfrm>
              <a:off x="3320973" y="1262648"/>
              <a:ext cx="957738" cy="621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Sample1</a:t>
              </a:r>
            </a:p>
            <a:p>
              <a:r>
                <a:rPr lang="en-GB" sz="1400" dirty="0"/>
                <a:t>Sample2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2D57DB-BFB0-41C6-AA8C-E70E09F52EB3}"/>
                </a:ext>
              </a:extLst>
            </p:cNvPr>
            <p:cNvSpPr/>
            <p:nvPr/>
          </p:nvSpPr>
          <p:spPr>
            <a:xfrm>
              <a:off x="3308374" y="1908979"/>
              <a:ext cx="1031720" cy="621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Sample3</a:t>
              </a:r>
            </a:p>
            <a:p>
              <a:r>
                <a:rPr lang="en-GB" sz="1400" dirty="0"/>
                <a:t>Sample4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1DB885-38EB-402C-A50F-9071CFF49C4C}"/>
                </a:ext>
              </a:extLst>
            </p:cNvPr>
            <p:cNvSpPr/>
            <p:nvPr/>
          </p:nvSpPr>
          <p:spPr>
            <a:xfrm>
              <a:off x="3320973" y="2555310"/>
              <a:ext cx="1031720" cy="6214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Sample5</a:t>
              </a:r>
            </a:p>
            <a:p>
              <a:r>
                <a:rPr lang="en-GB" sz="1400" dirty="0"/>
                <a:t>Sample6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9265D0-0B48-4930-869B-BEAC64AB3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076"/>
            <a:stretch/>
          </p:blipFill>
          <p:spPr>
            <a:xfrm>
              <a:off x="4213191" y="1139889"/>
              <a:ext cx="7283559" cy="236112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1EFEF9-FF7E-4EA4-8C1D-62AA521CF8B4}"/>
              </a:ext>
            </a:extLst>
          </p:cNvPr>
          <p:cNvGrpSpPr/>
          <p:nvPr/>
        </p:nvGrpSpPr>
        <p:grpSpPr>
          <a:xfrm>
            <a:off x="10055562" y="824041"/>
            <a:ext cx="1645173" cy="632782"/>
            <a:chOff x="7161189" y="4490317"/>
            <a:chExt cx="1645173" cy="63278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366D6BA-76E8-4F21-A8D6-7FDF711131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2907" t="94467" r="56688" b="-1373"/>
            <a:stretch/>
          </p:blipFill>
          <p:spPr>
            <a:xfrm>
              <a:off x="7161189" y="4663202"/>
              <a:ext cx="1235587" cy="28612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205941C-ABB8-4735-A4C5-364B19621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246" t="95216" r="67878" b="-1494"/>
            <a:stretch/>
          </p:blipFill>
          <p:spPr>
            <a:xfrm>
              <a:off x="7176150" y="4490317"/>
              <a:ext cx="1410289" cy="2601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3F59EF-F8F9-489F-BA33-847D5B0CE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4358" t="95782" r="42393" b="-852"/>
            <a:stretch/>
          </p:blipFill>
          <p:spPr>
            <a:xfrm>
              <a:off x="7233052" y="4913043"/>
              <a:ext cx="1573310" cy="210056"/>
            </a:xfrm>
            <a:prstGeom prst="rect">
              <a:avLst/>
            </a:prstGeom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394333E-391B-4B9D-9A4C-21B6E09106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0" t="10032" b="10559"/>
          <a:stretch/>
        </p:blipFill>
        <p:spPr>
          <a:xfrm>
            <a:off x="3333868" y="2349055"/>
            <a:ext cx="8617555" cy="213393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83B9CA-1430-49DC-9510-55450C8733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42"/>
          <a:stretch/>
        </p:blipFill>
        <p:spPr>
          <a:xfrm>
            <a:off x="3304501" y="4764800"/>
            <a:ext cx="6983804" cy="2007677"/>
          </a:xfrm>
          <a:prstGeom prst="rect">
            <a:avLst/>
          </a:prstGeom>
        </p:spPr>
      </p:pic>
      <p:pic>
        <p:nvPicPr>
          <p:cNvPr id="36" name="Content Placeholder 6">
            <a:extLst>
              <a:ext uri="{FF2B5EF4-FFF2-40B4-BE49-F238E27FC236}">
                <a16:creationId xmlns:a16="http://schemas.microsoft.com/office/drawing/2014/main" id="{9E3286EF-85C0-4687-A767-1555A5F976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" y="96178"/>
            <a:ext cx="2983998" cy="792482"/>
          </a:xfrm>
          <a:prstGeom prst="rect">
            <a:avLst/>
          </a:prstGeom>
        </p:spPr>
      </p:pic>
      <p:sp>
        <p:nvSpPr>
          <p:cNvPr id="37" name="Right Brace 36">
            <a:extLst>
              <a:ext uri="{FF2B5EF4-FFF2-40B4-BE49-F238E27FC236}">
                <a16:creationId xmlns:a16="http://schemas.microsoft.com/office/drawing/2014/main" id="{F1F4CC75-6D0C-4203-A248-151910776A62}"/>
              </a:ext>
            </a:extLst>
          </p:cNvPr>
          <p:cNvSpPr/>
          <p:nvPr/>
        </p:nvSpPr>
        <p:spPr>
          <a:xfrm>
            <a:off x="10352031" y="4710125"/>
            <a:ext cx="228377" cy="1989947"/>
          </a:xfrm>
          <a:prstGeom prst="rightBrace">
            <a:avLst>
              <a:gd name="adj1" fmla="val 8333"/>
              <a:gd name="adj2" fmla="val 18983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1B2054-3A5D-47A6-9FF4-D799F95FC2A2}"/>
              </a:ext>
            </a:extLst>
          </p:cNvPr>
          <p:cNvSpPr/>
          <p:nvPr/>
        </p:nvSpPr>
        <p:spPr>
          <a:xfrm>
            <a:off x="10579890" y="4920748"/>
            <a:ext cx="1689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6 Samples, 24 files: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93AAD47-46E0-4748-A3CF-19D32259AAAB}"/>
              </a:ext>
            </a:extLst>
          </p:cNvPr>
          <p:cNvSpPr/>
          <p:nvPr/>
        </p:nvSpPr>
        <p:spPr>
          <a:xfrm>
            <a:off x="10127425" y="5228525"/>
            <a:ext cx="201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/>
              <a:t>Paired end</a:t>
            </a:r>
          </a:p>
          <a:p>
            <a:pPr lvl="1"/>
            <a:r>
              <a:rPr lang="en-GB" sz="1400" dirty="0"/>
              <a:t>Pre/post trimming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691CDB85-BD92-46A4-ABE3-02C3D05543F6}"/>
              </a:ext>
            </a:extLst>
          </p:cNvPr>
          <p:cNvCxnSpPr>
            <a:cxnSpLocks/>
            <a:stCxn id="46" idx="3"/>
            <a:endCxn id="15" idx="1"/>
          </p:cNvCxnSpPr>
          <p:nvPr/>
        </p:nvCxnSpPr>
        <p:spPr>
          <a:xfrm flipV="1">
            <a:off x="2766895" y="1205739"/>
            <a:ext cx="520715" cy="57429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4A77EF72-026C-43F6-AC54-D4408EFDD12D}"/>
              </a:ext>
            </a:extLst>
          </p:cNvPr>
          <p:cNvCxnSpPr>
            <a:cxnSpLocks/>
            <a:stCxn id="53" idx="3"/>
            <a:endCxn id="30" idx="1"/>
          </p:cNvCxnSpPr>
          <p:nvPr/>
        </p:nvCxnSpPr>
        <p:spPr>
          <a:xfrm>
            <a:off x="2760799" y="3453385"/>
            <a:ext cx="543702" cy="2315254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48D39A71-5F3C-41D6-88CC-ED03F29D4453}"/>
              </a:ext>
            </a:extLst>
          </p:cNvPr>
          <p:cNvSpPr/>
          <p:nvPr/>
        </p:nvSpPr>
        <p:spPr>
          <a:xfrm>
            <a:off x="464104" y="1584959"/>
            <a:ext cx="2302791" cy="3901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BFBF25-0735-4E99-BC4D-9E3BDE61036E}"/>
              </a:ext>
            </a:extLst>
          </p:cNvPr>
          <p:cNvSpPr/>
          <p:nvPr/>
        </p:nvSpPr>
        <p:spPr>
          <a:xfrm>
            <a:off x="458008" y="2895599"/>
            <a:ext cx="2302791" cy="3718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DB7785F-F9E4-4733-87DE-2E90A9E86B1B}"/>
              </a:ext>
            </a:extLst>
          </p:cNvPr>
          <p:cNvSpPr/>
          <p:nvPr/>
        </p:nvSpPr>
        <p:spPr>
          <a:xfrm>
            <a:off x="465960" y="3267456"/>
            <a:ext cx="2294839" cy="3718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B03C119-4173-494C-ACF4-8BE2F9F5CC96}"/>
              </a:ext>
            </a:extLst>
          </p:cNvPr>
          <p:cNvCxnSpPr>
            <a:stCxn id="48" idx="3"/>
          </p:cNvCxnSpPr>
          <p:nvPr/>
        </p:nvCxnSpPr>
        <p:spPr>
          <a:xfrm flipV="1">
            <a:off x="2760799" y="3081527"/>
            <a:ext cx="52681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51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6" grpId="0" animBg="1"/>
      <p:bldP spid="48" grpId="0" animBg="1"/>
      <p:bldP spid="5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0" y="57028"/>
            <a:ext cx="10972800" cy="1143000"/>
          </a:xfrm>
        </p:spPr>
        <p:txBody>
          <a:bodyPr/>
          <a:lstStyle/>
          <a:p>
            <a:r>
              <a:rPr lang="en-GB" dirty="0"/>
              <a:t>Aggregated Mapping Stats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67" y="1895570"/>
            <a:ext cx="4562243" cy="472518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78566" y="5352050"/>
            <a:ext cx="216030" cy="21603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296293" y="1809409"/>
            <a:ext cx="4917140" cy="4725180"/>
            <a:chOff x="-250550" y="1489772"/>
            <a:chExt cx="3385854" cy="32536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550" y="1489772"/>
              <a:ext cx="3385854" cy="32536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7473" y="1671255"/>
              <a:ext cx="1400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/>
                <a:t>FastQ</a:t>
              </a:r>
              <a:r>
                <a:rPr lang="en-GB" dirty="0"/>
                <a:t> Screen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978567" y="1286189"/>
            <a:ext cx="10873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Identify local QC problems by spotting samples that behave differently </a:t>
            </a:r>
          </a:p>
        </p:txBody>
      </p:sp>
    </p:spTree>
    <p:extLst>
      <p:ext uri="{BB962C8B-B14F-4D97-AF65-F5344CB8AC3E}">
        <p14:creationId xmlns:p14="http://schemas.microsoft.com/office/powerpoint/2010/main" val="25807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58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14585</TotalTime>
  <Words>3663</Words>
  <Application>Microsoft Office PowerPoint</Application>
  <PresentationFormat>Widescreen</PresentationFormat>
  <Paragraphs>938</Paragraphs>
  <Slides>104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1" baseType="lpstr">
      <vt:lpstr>Arial</vt:lpstr>
      <vt:lpstr>Calibri</vt:lpstr>
      <vt:lpstr>Courier New</vt:lpstr>
      <vt:lpstr>Symbol</vt:lpstr>
      <vt:lpstr>Times New Roman</vt:lpstr>
      <vt:lpstr>Wingdings</vt:lpstr>
      <vt:lpstr>Office Theme</vt:lpstr>
      <vt:lpstr>Quality Control for Sequencing Experiments</vt:lpstr>
      <vt:lpstr>PowerPoint Presentation</vt:lpstr>
      <vt:lpstr>Interests in QC</vt:lpstr>
      <vt:lpstr>An example of why QC is important…</vt:lpstr>
      <vt:lpstr>Genes for PC2 (85 total)</vt:lpstr>
      <vt:lpstr>Coverage of Raw Data</vt:lpstr>
      <vt:lpstr>Using a different read mapper…</vt:lpstr>
      <vt:lpstr>What is the point of QC?</vt:lpstr>
      <vt:lpstr>Course Structure</vt:lpstr>
      <vt:lpstr>How Does Illumina Sequencing Work?</vt:lpstr>
      <vt:lpstr>Illumina Sequencing: An Overview</vt:lpstr>
      <vt:lpstr>PowerPoint Presentation</vt:lpstr>
      <vt:lpstr>PowerPoint Presentation</vt:lpstr>
      <vt:lpstr>Illumina Sequencing: An Overview</vt:lpstr>
      <vt:lpstr>SBS For a Single Molecule</vt:lpstr>
      <vt:lpstr>SBS For a Single Molecule</vt:lpstr>
      <vt:lpstr>SBS For a Single Molecule</vt:lpstr>
      <vt:lpstr>SBS For a Single Molecule</vt:lpstr>
      <vt:lpstr>Comparing Chemistry</vt:lpstr>
      <vt:lpstr>Comparing Chemistry</vt:lpstr>
      <vt:lpstr>PowerPoint Presentation</vt:lpstr>
      <vt:lpstr>Flow Cell Imaging</vt:lpstr>
      <vt:lpstr>Real Illumina Sequence Data</vt:lpstr>
      <vt:lpstr>PowerPoint Presentation</vt:lpstr>
      <vt:lpstr>Creating Clusters: Patterned Flow Cells</vt:lpstr>
      <vt:lpstr>Good and Bad things about clusters</vt:lpstr>
      <vt:lpstr>Different sequencers, same chemistry</vt:lpstr>
      <vt:lpstr>Illumina Sequencing: An Overview</vt:lpstr>
      <vt:lpstr>What Reads Do You Get</vt:lpstr>
      <vt:lpstr>FastQ Format Data</vt:lpstr>
      <vt:lpstr>A single FastQ Entry</vt:lpstr>
      <vt:lpstr>Illumina Header Sections</vt:lpstr>
      <vt:lpstr>Phred Scores</vt:lpstr>
      <vt:lpstr>Phred Score Encoding</vt:lpstr>
      <vt:lpstr>Phred score encoding</vt:lpstr>
      <vt:lpstr>Phred score encoding</vt:lpstr>
      <vt:lpstr>Phred score encoding</vt:lpstr>
      <vt:lpstr>Phred score encoding</vt:lpstr>
      <vt:lpstr>Phred score encoding</vt:lpstr>
      <vt:lpstr>Aligned Data – BAM files</vt:lpstr>
      <vt:lpstr>BAM Header</vt:lpstr>
      <vt:lpstr>BAM Alignments</vt:lpstr>
      <vt:lpstr>BAM Flags</vt:lpstr>
      <vt:lpstr>What can QC tell us?</vt:lpstr>
      <vt:lpstr>QC metrics can we work with</vt:lpstr>
      <vt:lpstr>Context is Key for QC</vt:lpstr>
      <vt:lpstr>Context is Key for QC</vt:lpstr>
      <vt:lpstr>Some Software Packages for Sequence QC</vt:lpstr>
      <vt:lpstr>FastQC</vt:lpstr>
      <vt:lpstr>FastQ Screen</vt:lpstr>
      <vt:lpstr>Librarian</vt:lpstr>
      <vt:lpstr>MultiQC</vt:lpstr>
      <vt:lpstr>Assessing Universal Metrics</vt:lpstr>
      <vt:lpstr>Universal QC Metrics</vt:lpstr>
      <vt:lpstr>Demultiplexing: Barcode Sequences</vt:lpstr>
      <vt:lpstr>Demultiplexing: Barcode Sequences</vt:lpstr>
      <vt:lpstr>Demultiplexing: Barcode Sequences</vt:lpstr>
      <vt:lpstr>Demultiplexing: Barcode Sequences</vt:lpstr>
      <vt:lpstr>Base Call Qualities – Per Cycle</vt:lpstr>
      <vt:lpstr>Base Call Qualities – Per Cycle</vt:lpstr>
      <vt:lpstr>Base Call Qualities – Per Cycle</vt:lpstr>
      <vt:lpstr>Diagnosing Poor Base Call Qualities</vt:lpstr>
      <vt:lpstr>Per-Read Quality</vt:lpstr>
      <vt:lpstr>Positional Quality</vt:lpstr>
      <vt:lpstr>Positional Quality</vt:lpstr>
      <vt:lpstr>Read-through Adapters</vt:lpstr>
      <vt:lpstr>Measuring Read-though Adapters</vt:lpstr>
      <vt:lpstr>Clean-Up Options</vt:lpstr>
      <vt:lpstr>Mapping Statistics</vt:lpstr>
      <vt:lpstr>Library Screening</vt:lpstr>
      <vt:lpstr>Library Screening</vt:lpstr>
      <vt:lpstr>Library Screening</vt:lpstr>
      <vt:lpstr>Library Screening</vt:lpstr>
      <vt:lpstr>Assessing Library Dependent Metrics</vt:lpstr>
      <vt:lpstr>Library Dependent QC Metrics</vt:lpstr>
      <vt:lpstr>Library GC Content</vt:lpstr>
      <vt:lpstr>Sharp Peaks in GC</vt:lpstr>
      <vt:lpstr>PowerPoint Presentation</vt:lpstr>
      <vt:lpstr>PowerPoint Presentation</vt:lpstr>
      <vt:lpstr>Library Base Composition</vt:lpstr>
      <vt:lpstr>Bias Composition Throughout</vt:lpstr>
      <vt:lpstr>Bias Composition Throughout</vt:lpstr>
      <vt:lpstr>Bias Composition at 5’ end</vt:lpstr>
      <vt:lpstr>Bias Composition at 3’ end</vt:lpstr>
      <vt:lpstr>PowerPoint Presentation</vt:lpstr>
      <vt:lpstr>Duplication</vt:lpstr>
      <vt:lpstr>Duplication</vt:lpstr>
      <vt:lpstr>Duplication</vt:lpstr>
      <vt:lpstr>Overrepresented Sequences</vt:lpstr>
      <vt:lpstr>Sources of Poly Sequences</vt:lpstr>
      <vt:lpstr>Sources of Poly Sequences</vt:lpstr>
      <vt:lpstr>Overrepresented Specific Sequences</vt:lpstr>
      <vt:lpstr>Overrepresented Specific Sequences</vt:lpstr>
      <vt:lpstr>Overrepresented Specific Sequences</vt:lpstr>
      <vt:lpstr>Overrepresented Specific Sequences</vt:lpstr>
      <vt:lpstr>Assessing Consistency</vt:lpstr>
      <vt:lpstr>Aggregated Statistics</vt:lpstr>
      <vt:lpstr>PowerPoint Presentation</vt:lpstr>
      <vt:lpstr>Aggregated Mapping Stats</vt:lpstr>
      <vt:lpstr>Putting QC into Practice</vt:lpstr>
      <vt:lpstr>Expectations and Observations are Key</vt:lpstr>
      <vt:lpstr>QC In A Nut-Shell</vt:lpstr>
      <vt:lpstr>PowerPoint Presentation</vt:lpstr>
      <vt:lpstr>PowerPoint Presentation</vt:lpstr>
    </vt:vector>
  </TitlesOfParts>
  <Company>The 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 Virk</dc:creator>
  <cp:lastModifiedBy>Sarah Inglesfield</cp:lastModifiedBy>
  <cp:revision>677</cp:revision>
  <cp:lastPrinted>2015-05-26T15:51:10Z</cp:lastPrinted>
  <dcterms:created xsi:type="dcterms:W3CDTF">2015-01-28T09:30:49Z</dcterms:created>
  <dcterms:modified xsi:type="dcterms:W3CDTF">2023-05-04T15:19:53Z</dcterms:modified>
</cp:coreProperties>
</file>